
<file path=[Content_Types].xml><?xml version="1.0" encoding="utf-8"?>
<Types xmlns="http://schemas.openxmlformats.org/package/2006/content-types">
  <Default Extension="bin" ContentType="application/vnd.openxmlformats-officedocument.oleObject"/>
  <Default Extension="docx" ContentType="application/vnd.openxmlformats-officedocument.wordprocessingml.documen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844" r:id="rId1"/>
  </p:sldMasterIdLst>
  <p:notesMasterIdLst>
    <p:notesMasterId r:id="rId85"/>
  </p:notesMasterIdLst>
  <p:handoutMasterIdLst>
    <p:handoutMasterId r:id="rId86"/>
  </p:handoutMasterIdLst>
  <p:sldIdLst>
    <p:sldId id="759" r:id="rId2"/>
    <p:sldId id="642" r:id="rId3"/>
    <p:sldId id="641" r:id="rId4"/>
    <p:sldId id="526" r:id="rId5"/>
    <p:sldId id="522" r:id="rId6"/>
    <p:sldId id="643" r:id="rId7"/>
    <p:sldId id="636" r:id="rId8"/>
    <p:sldId id="637" r:id="rId9"/>
    <p:sldId id="639" r:id="rId10"/>
    <p:sldId id="622" r:id="rId11"/>
    <p:sldId id="745" r:id="rId12"/>
    <p:sldId id="746" r:id="rId13"/>
    <p:sldId id="747" r:id="rId14"/>
    <p:sldId id="760" r:id="rId15"/>
    <p:sldId id="761" r:id="rId16"/>
    <p:sldId id="748" r:id="rId17"/>
    <p:sldId id="749" r:id="rId18"/>
    <p:sldId id="756" r:id="rId19"/>
    <p:sldId id="740" r:id="rId20"/>
    <p:sldId id="741" r:id="rId21"/>
    <p:sldId id="743" r:id="rId22"/>
    <p:sldId id="744" r:id="rId23"/>
    <p:sldId id="624" r:id="rId24"/>
    <p:sldId id="625" r:id="rId25"/>
    <p:sldId id="626" r:id="rId26"/>
    <p:sldId id="627" r:id="rId27"/>
    <p:sldId id="628" r:id="rId28"/>
    <p:sldId id="629" r:id="rId29"/>
    <p:sldId id="631" r:id="rId30"/>
    <p:sldId id="754" r:id="rId31"/>
    <p:sldId id="630" r:id="rId32"/>
    <p:sldId id="753" r:id="rId33"/>
    <p:sldId id="632" r:id="rId34"/>
    <p:sldId id="750" r:id="rId35"/>
    <p:sldId id="633" r:id="rId36"/>
    <p:sldId id="751" r:id="rId37"/>
    <p:sldId id="635" r:id="rId38"/>
    <p:sldId id="752" r:id="rId39"/>
    <p:sldId id="733" r:id="rId40"/>
    <p:sldId id="640" r:id="rId41"/>
    <p:sldId id="646" r:id="rId42"/>
    <p:sldId id="647" r:id="rId43"/>
    <p:sldId id="648" r:id="rId44"/>
    <p:sldId id="649" r:id="rId45"/>
    <p:sldId id="650" r:id="rId46"/>
    <p:sldId id="717" r:id="rId47"/>
    <p:sldId id="651" r:id="rId48"/>
    <p:sldId id="718" r:id="rId49"/>
    <p:sldId id="726" r:id="rId50"/>
    <p:sldId id="719" r:id="rId51"/>
    <p:sldId id="720" r:id="rId52"/>
    <p:sldId id="757" r:id="rId53"/>
    <p:sldId id="727" r:id="rId54"/>
    <p:sldId id="728" r:id="rId55"/>
    <p:sldId id="663" r:id="rId56"/>
    <p:sldId id="664" r:id="rId57"/>
    <p:sldId id="666" r:id="rId58"/>
    <p:sldId id="665" r:id="rId59"/>
    <p:sldId id="730" r:id="rId60"/>
    <p:sldId id="721" r:id="rId61"/>
    <p:sldId id="669" r:id="rId62"/>
    <p:sldId id="673" r:id="rId63"/>
    <p:sldId id="672" r:id="rId64"/>
    <p:sldId id="675" r:id="rId65"/>
    <p:sldId id="676" r:id="rId66"/>
    <p:sldId id="723" r:id="rId67"/>
    <p:sldId id="758" r:id="rId68"/>
    <p:sldId id="722" r:id="rId69"/>
    <p:sldId id="681" r:id="rId70"/>
    <p:sldId id="682" r:id="rId71"/>
    <p:sldId id="683" r:id="rId72"/>
    <p:sldId id="687" r:id="rId73"/>
    <p:sldId id="685" r:id="rId74"/>
    <p:sldId id="690" r:id="rId75"/>
    <p:sldId id="693" r:id="rId76"/>
    <p:sldId id="692" r:id="rId77"/>
    <p:sldId id="694" r:id="rId78"/>
    <p:sldId id="696" r:id="rId79"/>
    <p:sldId id="697" r:id="rId80"/>
    <p:sldId id="704" r:id="rId81"/>
    <p:sldId id="702" r:id="rId82"/>
    <p:sldId id="701" r:id="rId83"/>
    <p:sldId id="706" r:id="rId84"/>
  </p:sldIdLst>
  <p:sldSz cx="5029200" cy="3657600"/>
  <p:notesSz cx="6858000" cy="9945688"/>
  <p:defaultTextStyle>
    <a:defPPr>
      <a:defRPr lang="en-US"/>
    </a:defPPr>
    <a:lvl1pPr algn="r" rtl="0" eaLnBrk="0" fontAlgn="base" hangingPunct="0">
      <a:spcBef>
        <a:spcPct val="0"/>
      </a:spcBef>
      <a:spcAft>
        <a:spcPct val="0"/>
      </a:spcAft>
      <a:defRPr sz="1400" kern="1200">
        <a:solidFill>
          <a:schemeClr val="tx1"/>
        </a:solidFill>
        <a:latin typeface="Arial" charset="0"/>
        <a:ea typeface="+mn-ea"/>
        <a:cs typeface="+mn-cs"/>
      </a:defRPr>
    </a:lvl1pPr>
    <a:lvl2pPr marL="456975" algn="r" rtl="0" eaLnBrk="0" fontAlgn="base" hangingPunct="0">
      <a:spcBef>
        <a:spcPct val="0"/>
      </a:spcBef>
      <a:spcAft>
        <a:spcPct val="0"/>
      </a:spcAft>
      <a:defRPr sz="1400" kern="1200">
        <a:solidFill>
          <a:schemeClr val="tx1"/>
        </a:solidFill>
        <a:latin typeface="Arial" charset="0"/>
        <a:ea typeface="+mn-ea"/>
        <a:cs typeface="+mn-cs"/>
      </a:defRPr>
    </a:lvl2pPr>
    <a:lvl3pPr marL="913947" algn="r" rtl="0" eaLnBrk="0" fontAlgn="base" hangingPunct="0">
      <a:spcBef>
        <a:spcPct val="0"/>
      </a:spcBef>
      <a:spcAft>
        <a:spcPct val="0"/>
      </a:spcAft>
      <a:defRPr sz="1400" kern="1200">
        <a:solidFill>
          <a:schemeClr val="tx1"/>
        </a:solidFill>
        <a:latin typeface="Arial" charset="0"/>
        <a:ea typeface="+mn-ea"/>
        <a:cs typeface="+mn-cs"/>
      </a:defRPr>
    </a:lvl3pPr>
    <a:lvl4pPr marL="1370922" algn="r" rtl="0" eaLnBrk="0" fontAlgn="base" hangingPunct="0">
      <a:spcBef>
        <a:spcPct val="0"/>
      </a:spcBef>
      <a:spcAft>
        <a:spcPct val="0"/>
      </a:spcAft>
      <a:defRPr sz="1400" kern="1200">
        <a:solidFill>
          <a:schemeClr val="tx1"/>
        </a:solidFill>
        <a:latin typeface="Arial" charset="0"/>
        <a:ea typeface="+mn-ea"/>
        <a:cs typeface="+mn-cs"/>
      </a:defRPr>
    </a:lvl4pPr>
    <a:lvl5pPr marL="1827894" algn="r" rtl="0" eaLnBrk="0" fontAlgn="base" hangingPunct="0">
      <a:spcBef>
        <a:spcPct val="0"/>
      </a:spcBef>
      <a:spcAft>
        <a:spcPct val="0"/>
      </a:spcAft>
      <a:defRPr sz="1400" kern="1200">
        <a:solidFill>
          <a:schemeClr val="tx1"/>
        </a:solidFill>
        <a:latin typeface="Arial" charset="0"/>
        <a:ea typeface="+mn-ea"/>
        <a:cs typeface="+mn-cs"/>
      </a:defRPr>
    </a:lvl5pPr>
    <a:lvl6pPr marL="2284869" algn="l" defTabSz="913947" rtl="0" eaLnBrk="1" latinLnBrk="0" hangingPunct="1">
      <a:defRPr sz="1400" kern="1200">
        <a:solidFill>
          <a:schemeClr val="tx1"/>
        </a:solidFill>
        <a:latin typeface="Arial" charset="0"/>
        <a:ea typeface="+mn-ea"/>
        <a:cs typeface="+mn-cs"/>
      </a:defRPr>
    </a:lvl6pPr>
    <a:lvl7pPr marL="2741842" algn="l" defTabSz="913947" rtl="0" eaLnBrk="1" latinLnBrk="0" hangingPunct="1">
      <a:defRPr sz="1400" kern="1200">
        <a:solidFill>
          <a:schemeClr val="tx1"/>
        </a:solidFill>
        <a:latin typeface="Arial" charset="0"/>
        <a:ea typeface="+mn-ea"/>
        <a:cs typeface="+mn-cs"/>
      </a:defRPr>
    </a:lvl7pPr>
    <a:lvl8pPr marL="3198816" algn="l" defTabSz="913947" rtl="0" eaLnBrk="1" latinLnBrk="0" hangingPunct="1">
      <a:defRPr sz="1400" kern="1200">
        <a:solidFill>
          <a:schemeClr val="tx1"/>
        </a:solidFill>
        <a:latin typeface="Arial" charset="0"/>
        <a:ea typeface="+mn-ea"/>
        <a:cs typeface="+mn-cs"/>
      </a:defRPr>
    </a:lvl8pPr>
    <a:lvl9pPr marL="3655790" algn="l" defTabSz="913947" rtl="0" eaLnBrk="1" latinLnBrk="0" hangingPunct="1">
      <a:defRPr sz="1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152">
          <p15:clr>
            <a:srgbClr val="A4A3A4"/>
          </p15:clr>
        </p15:guide>
        <p15:guide id="2" pos="15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FF0066"/>
    <a:srgbClr val="FF00FF"/>
    <a:srgbClr val="CC33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86" autoAdjust="0"/>
    <p:restoredTop sz="98601" autoAdjust="0"/>
  </p:normalViewPr>
  <p:slideViewPr>
    <p:cSldViewPr>
      <p:cViewPr varScale="1">
        <p:scale>
          <a:sx n="202" d="100"/>
          <a:sy n="202" d="100"/>
        </p:scale>
        <p:origin x="1992" y="156"/>
      </p:cViewPr>
      <p:guideLst>
        <p:guide orient="horz" pos="1152"/>
        <p:guide pos="1584"/>
      </p:guideLst>
    </p:cSldViewPr>
  </p:slideViewPr>
  <p:outlineViewPr>
    <p:cViewPr>
      <p:scale>
        <a:sx n="33" d="100"/>
        <a:sy n="33" d="100"/>
      </p:scale>
      <p:origin x="0" y="2025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ableStyles" Target="tableStyle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354FD1-A9A5-4B4C-B5EA-105FAA2E641F}"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US"/>
        </a:p>
      </dgm:t>
    </dgm:pt>
    <dgm:pt modelId="{1CA48BF7-6F98-424E-987B-08C02138B421}">
      <dgm:prSet phldrT="[Text]"/>
      <dgm:spPr/>
      <dgm:t>
        <a:bodyPr/>
        <a:lstStyle/>
        <a:p>
          <a:pPr algn="l"/>
          <a:r>
            <a:rPr lang="en-US" dirty="0"/>
            <a:t>TEMPERATUR</a:t>
          </a:r>
        </a:p>
      </dgm:t>
    </dgm:pt>
    <dgm:pt modelId="{CC20F091-F6FC-443F-99CC-603B3E35EF0E}" type="parTrans" cxnId="{B1E84DA3-F851-400B-9123-ACDDBC2BA91B}">
      <dgm:prSet/>
      <dgm:spPr/>
      <dgm:t>
        <a:bodyPr/>
        <a:lstStyle/>
        <a:p>
          <a:endParaRPr lang="en-US"/>
        </a:p>
      </dgm:t>
    </dgm:pt>
    <dgm:pt modelId="{81D12E16-AA25-421D-9890-547AA6177E59}" type="sibTrans" cxnId="{B1E84DA3-F851-400B-9123-ACDDBC2BA91B}">
      <dgm:prSet/>
      <dgm:spPr/>
      <dgm:t>
        <a:bodyPr/>
        <a:lstStyle/>
        <a:p>
          <a:endParaRPr lang="en-US"/>
        </a:p>
      </dgm:t>
    </dgm:pt>
    <dgm:pt modelId="{15374CA4-E12C-4B86-BC72-EB0D42AC46BA}">
      <dgm:prSet phldrT="[Text]"/>
      <dgm:spPr/>
      <dgm:t>
        <a:bodyPr/>
        <a:lstStyle/>
        <a:p>
          <a:r>
            <a:rPr lang="en-US" dirty="0" err="1"/>
            <a:t>Batang</a:t>
          </a:r>
          <a:r>
            <a:rPr lang="en-US" dirty="0"/>
            <a:t> </a:t>
          </a:r>
          <a:r>
            <a:rPr lang="en-US" dirty="0" err="1"/>
            <a:t>Sumpahan</a:t>
          </a:r>
          <a:r>
            <a:rPr lang="en-US" dirty="0"/>
            <a:t>, </a:t>
          </a:r>
          <a:r>
            <a:rPr lang="en-US" dirty="0" err="1"/>
            <a:t>Malakutan</a:t>
          </a:r>
          <a:r>
            <a:rPr lang="en-US" dirty="0"/>
            <a:t> (</a:t>
          </a:r>
          <a:r>
            <a:rPr lang="en-US" dirty="0" err="1"/>
            <a:t>Barangin</a:t>
          </a:r>
          <a:r>
            <a:rPr lang="en-US" dirty="0"/>
            <a:t>), </a:t>
          </a:r>
          <a:r>
            <a:rPr lang="id-ID" dirty="0"/>
            <a:t> Batang </a:t>
          </a:r>
          <a:r>
            <a:rPr lang="en-US" dirty="0" err="1"/>
            <a:t>Ombilin</a:t>
          </a:r>
          <a:r>
            <a:rPr lang="id-ID" dirty="0"/>
            <a:t> (Talawi)</a:t>
          </a:r>
          <a:endParaRPr lang="en-US" dirty="0"/>
        </a:p>
      </dgm:t>
    </dgm:pt>
    <dgm:pt modelId="{D78FF2F0-3755-4F8B-B39C-C878D116BFF7}" type="parTrans" cxnId="{E409CF90-2573-499B-9394-996F9D837B08}">
      <dgm:prSet/>
      <dgm:spPr/>
      <dgm:t>
        <a:bodyPr/>
        <a:lstStyle/>
        <a:p>
          <a:endParaRPr lang="en-US"/>
        </a:p>
      </dgm:t>
    </dgm:pt>
    <dgm:pt modelId="{121EAC08-CE0C-4B7D-8619-9CEDB3DC09A2}" type="sibTrans" cxnId="{E409CF90-2573-499B-9394-996F9D837B08}">
      <dgm:prSet/>
      <dgm:spPr/>
      <dgm:t>
        <a:bodyPr/>
        <a:lstStyle/>
        <a:p>
          <a:endParaRPr lang="en-US"/>
        </a:p>
      </dgm:t>
    </dgm:pt>
    <dgm:pt modelId="{8FE5F89A-CFC7-46C1-BF31-2CEA9DF3C49D}">
      <dgm:prSet phldrT="[Text]"/>
      <dgm:spPr/>
      <dgm:t>
        <a:bodyPr/>
        <a:lstStyle/>
        <a:p>
          <a:r>
            <a:rPr lang="en-US" dirty="0" err="1"/>
            <a:t>Sebelah</a:t>
          </a:r>
          <a:r>
            <a:rPr lang="en-US" dirty="0"/>
            <a:t> Selatan </a:t>
          </a:r>
          <a:r>
            <a:rPr lang="en-US" dirty="0" err="1"/>
            <a:t>dgn</a:t>
          </a:r>
          <a:r>
            <a:rPr lang="en-US" dirty="0"/>
            <a:t> </a:t>
          </a:r>
          <a:r>
            <a:rPr lang="en-US" dirty="0" err="1"/>
            <a:t>Kab</a:t>
          </a:r>
          <a:r>
            <a:rPr lang="en-US" dirty="0"/>
            <a:t>. </a:t>
          </a:r>
          <a:r>
            <a:rPr lang="en-US" dirty="0" err="1"/>
            <a:t>Solok</a:t>
          </a:r>
          <a:endParaRPr lang="en-US" dirty="0"/>
        </a:p>
      </dgm:t>
    </dgm:pt>
    <dgm:pt modelId="{547173FC-7F7B-4619-A046-F8EC478D5315}" type="parTrans" cxnId="{21A72A7F-807B-4B0E-BF15-3E6B1D948461}">
      <dgm:prSet/>
      <dgm:spPr/>
      <dgm:t>
        <a:bodyPr/>
        <a:lstStyle/>
        <a:p>
          <a:endParaRPr lang="en-US"/>
        </a:p>
      </dgm:t>
    </dgm:pt>
    <dgm:pt modelId="{90279C2B-8FCF-4CA9-A02F-374B7C0780A1}" type="sibTrans" cxnId="{21A72A7F-807B-4B0E-BF15-3E6B1D948461}">
      <dgm:prSet/>
      <dgm:spPr/>
      <dgm:t>
        <a:bodyPr/>
        <a:lstStyle/>
        <a:p>
          <a:endParaRPr lang="en-US"/>
        </a:p>
      </dgm:t>
    </dgm:pt>
    <dgm:pt modelId="{3FEFA91F-3DB4-4DD2-AE78-01D5475E4B12}">
      <dgm:prSet phldrT="[Text]"/>
      <dgm:spPr/>
      <dgm:t>
        <a:bodyPr/>
        <a:lstStyle/>
        <a:p>
          <a:pPr algn="l"/>
          <a:r>
            <a:rPr lang="en-US" dirty="0"/>
            <a:t>LETAK DAERAH</a:t>
          </a:r>
        </a:p>
      </dgm:t>
    </dgm:pt>
    <dgm:pt modelId="{E593B8AE-46B0-49B7-B54C-8C90C58904F9}" type="parTrans" cxnId="{6C6BD9DD-BF84-4E57-83BB-1EC6DB714258}">
      <dgm:prSet/>
      <dgm:spPr/>
      <dgm:t>
        <a:bodyPr/>
        <a:lstStyle/>
        <a:p>
          <a:endParaRPr lang="en-US"/>
        </a:p>
      </dgm:t>
    </dgm:pt>
    <dgm:pt modelId="{9B680CE8-8087-4CF0-BDD5-55D7D62F007D}" type="sibTrans" cxnId="{6C6BD9DD-BF84-4E57-83BB-1EC6DB714258}">
      <dgm:prSet/>
      <dgm:spPr/>
      <dgm:t>
        <a:bodyPr/>
        <a:lstStyle/>
        <a:p>
          <a:endParaRPr lang="en-US"/>
        </a:p>
      </dgm:t>
    </dgm:pt>
    <dgm:pt modelId="{AD8FC18E-F17A-4A17-B161-60F409F22440}">
      <dgm:prSet phldrT="[Text]"/>
      <dgm:spPr/>
      <dgm:t>
        <a:bodyPr/>
        <a:lstStyle/>
        <a:p>
          <a:r>
            <a:rPr lang="en-US" dirty="0" err="1"/>
            <a:t>Terletak</a:t>
          </a:r>
          <a:r>
            <a:rPr lang="en-US" dirty="0"/>
            <a:t> </a:t>
          </a:r>
          <a:r>
            <a:rPr lang="en-US" dirty="0" err="1"/>
            <a:t>Antara</a:t>
          </a:r>
          <a:endParaRPr lang="en-US" dirty="0"/>
        </a:p>
      </dgm:t>
    </dgm:pt>
    <dgm:pt modelId="{7417B9CC-E608-4973-98B4-489FE4D32104}" type="parTrans" cxnId="{76642F33-F4C1-4720-A04B-E7B29628D997}">
      <dgm:prSet/>
      <dgm:spPr/>
      <dgm:t>
        <a:bodyPr/>
        <a:lstStyle/>
        <a:p>
          <a:endParaRPr lang="en-US"/>
        </a:p>
      </dgm:t>
    </dgm:pt>
    <dgm:pt modelId="{A8EAFA4B-9577-4F4D-88B0-16F2ED4048CE}" type="sibTrans" cxnId="{76642F33-F4C1-4720-A04B-E7B29628D997}">
      <dgm:prSet/>
      <dgm:spPr/>
      <dgm:t>
        <a:bodyPr/>
        <a:lstStyle/>
        <a:p>
          <a:endParaRPr lang="en-US"/>
        </a:p>
      </dgm:t>
    </dgm:pt>
    <dgm:pt modelId="{94D42549-958C-4372-B8B4-9140D77C2FE8}">
      <dgm:prSet phldrT="[Text]"/>
      <dgm:spPr/>
      <dgm:t>
        <a:bodyPr/>
        <a:lstStyle/>
        <a:p>
          <a:pPr algn="l"/>
          <a:r>
            <a:rPr lang="en-US" dirty="0"/>
            <a:t>BATAS DAERAH</a:t>
          </a:r>
        </a:p>
      </dgm:t>
    </dgm:pt>
    <dgm:pt modelId="{340019B9-B68B-4AB8-9C5D-B07DBDF6D6DB}" type="parTrans" cxnId="{EBDBBFB2-B879-4387-A1DF-B3E934EE9636}">
      <dgm:prSet/>
      <dgm:spPr/>
      <dgm:t>
        <a:bodyPr/>
        <a:lstStyle/>
        <a:p>
          <a:endParaRPr lang="en-US"/>
        </a:p>
      </dgm:t>
    </dgm:pt>
    <dgm:pt modelId="{6B7B1BA9-A3DF-4571-9398-B489275D386E}" type="sibTrans" cxnId="{EBDBBFB2-B879-4387-A1DF-B3E934EE9636}">
      <dgm:prSet/>
      <dgm:spPr/>
      <dgm:t>
        <a:bodyPr/>
        <a:lstStyle/>
        <a:p>
          <a:endParaRPr lang="en-US"/>
        </a:p>
      </dgm:t>
    </dgm:pt>
    <dgm:pt modelId="{6C60A705-583E-4A60-8A07-B9FE71384672}">
      <dgm:prSet phldrT="[Text]"/>
      <dgm:spPr/>
      <dgm:t>
        <a:bodyPr/>
        <a:lstStyle/>
        <a:p>
          <a:r>
            <a:rPr lang="en-US" dirty="0" err="1"/>
            <a:t>Sebelah</a:t>
          </a:r>
          <a:r>
            <a:rPr lang="en-US" dirty="0"/>
            <a:t> Utara </a:t>
          </a:r>
          <a:r>
            <a:rPr lang="en-US" dirty="0" err="1"/>
            <a:t>dgn</a:t>
          </a:r>
          <a:r>
            <a:rPr lang="en-US" dirty="0"/>
            <a:t> </a:t>
          </a:r>
          <a:r>
            <a:rPr lang="en-US" dirty="0" err="1"/>
            <a:t>Kab</a:t>
          </a:r>
          <a:r>
            <a:rPr lang="en-US" dirty="0"/>
            <a:t>. Tanah </a:t>
          </a:r>
          <a:r>
            <a:rPr lang="en-US" dirty="0" err="1"/>
            <a:t>Datar</a:t>
          </a:r>
          <a:endParaRPr lang="en-US" dirty="0"/>
        </a:p>
      </dgm:t>
    </dgm:pt>
    <dgm:pt modelId="{AF1BE267-9576-4033-8978-A55191244F6E}" type="parTrans" cxnId="{F17FF9EB-543A-48E2-89F1-E3D2796E1A29}">
      <dgm:prSet/>
      <dgm:spPr/>
      <dgm:t>
        <a:bodyPr/>
        <a:lstStyle/>
        <a:p>
          <a:endParaRPr lang="en-US"/>
        </a:p>
      </dgm:t>
    </dgm:pt>
    <dgm:pt modelId="{47B76AEA-E077-4C5F-8B76-1862345570C6}" type="sibTrans" cxnId="{F17FF9EB-543A-48E2-89F1-E3D2796E1A29}">
      <dgm:prSet/>
      <dgm:spPr/>
      <dgm:t>
        <a:bodyPr/>
        <a:lstStyle/>
        <a:p>
          <a:endParaRPr lang="en-US"/>
        </a:p>
      </dgm:t>
    </dgm:pt>
    <dgm:pt modelId="{AD7B09C7-B450-4D51-88EB-D7C56ECABCC9}">
      <dgm:prSet phldrT="[Text]"/>
      <dgm:spPr/>
      <dgm:t>
        <a:bodyPr/>
        <a:lstStyle/>
        <a:p>
          <a:pPr algn="l"/>
          <a:r>
            <a:rPr lang="en-US" dirty="0"/>
            <a:t>LUAS DAERAH</a:t>
          </a:r>
        </a:p>
      </dgm:t>
    </dgm:pt>
    <dgm:pt modelId="{BAD798D1-E1CB-430C-BFB7-695A2763B118}" type="parTrans" cxnId="{888AACC5-24A4-4F27-BDC1-3C2F9062BB58}">
      <dgm:prSet/>
      <dgm:spPr/>
      <dgm:t>
        <a:bodyPr/>
        <a:lstStyle/>
        <a:p>
          <a:endParaRPr lang="en-US"/>
        </a:p>
      </dgm:t>
    </dgm:pt>
    <dgm:pt modelId="{253138A5-3025-48E7-9D0B-4531E09DBDB4}" type="sibTrans" cxnId="{888AACC5-24A4-4F27-BDC1-3C2F9062BB58}">
      <dgm:prSet/>
      <dgm:spPr/>
      <dgm:t>
        <a:bodyPr/>
        <a:lstStyle/>
        <a:p>
          <a:endParaRPr lang="en-US"/>
        </a:p>
      </dgm:t>
    </dgm:pt>
    <dgm:pt modelId="{646A9D76-9A9C-4C81-9CB0-27B2A42648F6}">
      <dgm:prSet phldrT="[Text]"/>
      <dgm:spPr/>
      <dgm:t>
        <a:bodyPr/>
        <a:lstStyle/>
        <a:p>
          <a:r>
            <a:rPr lang="en-US" dirty="0"/>
            <a:t>27.344,7 Ha </a:t>
          </a:r>
          <a:r>
            <a:rPr lang="en-US" dirty="0" err="1"/>
            <a:t>Atau</a:t>
          </a:r>
          <a:r>
            <a:rPr lang="en-US" dirty="0"/>
            <a:t> 273 </a:t>
          </a:r>
          <a:r>
            <a:rPr lang="id-ID" dirty="0"/>
            <a:t>,45 </a:t>
          </a:r>
          <a:r>
            <a:rPr lang="en-US" dirty="0"/>
            <a:t>km2</a:t>
          </a:r>
        </a:p>
      </dgm:t>
    </dgm:pt>
    <dgm:pt modelId="{0BC6DC23-7609-4A68-BE08-F291FD4318D0}" type="parTrans" cxnId="{2952F1B5-37BD-4DC6-93AB-74D7B848228F}">
      <dgm:prSet/>
      <dgm:spPr/>
      <dgm:t>
        <a:bodyPr/>
        <a:lstStyle/>
        <a:p>
          <a:endParaRPr lang="en-US"/>
        </a:p>
      </dgm:t>
    </dgm:pt>
    <dgm:pt modelId="{63556B81-3B41-4668-81FB-3E9C3949B92F}" type="sibTrans" cxnId="{2952F1B5-37BD-4DC6-93AB-74D7B848228F}">
      <dgm:prSet/>
      <dgm:spPr/>
      <dgm:t>
        <a:bodyPr/>
        <a:lstStyle/>
        <a:p>
          <a:endParaRPr lang="en-US"/>
        </a:p>
      </dgm:t>
    </dgm:pt>
    <dgm:pt modelId="{A69484B5-E40C-45F1-B80F-0FA273E1D20E}">
      <dgm:prSet phldrT="[Text]"/>
      <dgm:spPr/>
      <dgm:t>
        <a:bodyPr/>
        <a:lstStyle/>
        <a:p>
          <a:pPr algn="l"/>
          <a:r>
            <a:rPr lang="en-US" dirty="0"/>
            <a:t>KETINGGIAN</a:t>
          </a:r>
        </a:p>
      </dgm:t>
    </dgm:pt>
    <dgm:pt modelId="{ED8A62B9-F572-44C3-8B20-8D1D1E4FC29A}" type="parTrans" cxnId="{48735776-82E3-4BDC-91A2-2CBF22C79B2E}">
      <dgm:prSet/>
      <dgm:spPr/>
      <dgm:t>
        <a:bodyPr/>
        <a:lstStyle/>
        <a:p>
          <a:endParaRPr lang="en-US"/>
        </a:p>
      </dgm:t>
    </dgm:pt>
    <dgm:pt modelId="{81E05DE5-ED18-41D1-B75D-A8B60D17FE32}" type="sibTrans" cxnId="{48735776-82E3-4BDC-91A2-2CBF22C79B2E}">
      <dgm:prSet/>
      <dgm:spPr/>
      <dgm:t>
        <a:bodyPr/>
        <a:lstStyle/>
        <a:p>
          <a:endParaRPr lang="en-US"/>
        </a:p>
      </dgm:t>
    </dgm:pt>
    <dgm:pt modelId="{099D45E7-DE0C-4F93-8E09-7D5BB6651778}">
      <dgm:prSet phldrT="[Text]"/>
      <dgm:spPr/>
      <dgm:t>
        <a:bodyPr/>
        <a:lstStyle/>
        <a:p>
          <a:r>
            <a:rPr lang="en-US" dirty="0"/>
            <a:t>262 m</a:t>
          </a:r>
        </a:p>
      </dgm:t>
    </dgm:pt>
    <dgm:pt modelId="{D0B85434-755B-4119-AF88-549199604C8E}" type="parTrans" cxnId="{0E0C96B7-4480-4410-818C-1749754629C3}">
      <dgm:prSet/>
      <dgm:spPr/>
      <dgm:t>
        <a:bodyPr/>
        <a:lstStyle/>
        <a:p>
          <a:endParaRPr lang="en-US"/>
        </a:p>
      </dgm:t>
    </dgm:pt>
    <dgm:pt modelId="{D2021FD2-4896-49D5-9180-FAF32708D383}" type="sibTrans" cxnId="{0E0C96B7-4480-4410-818C-1749754629C3}">
      <dgm:prSet/>
      <dgm:spPr/>
      <dgm:t>
        <a:bodyPr/>
        <a:lstStyle/>
        <a:p>
          <a:endParaRPr lang="en-US"/>
        </a:p>
      </dgm:t>
    </dgm:pt>
    <dgm:pt modelId="{A460B7F8-8430-4C1C-B4AF-864740C51394}">
      <dgm:prSet phldrT="[Text]"/>
      <dgm:spPr/>
      <dgm:t>
        <a:bodyPr/>
        <a:lstStyle/>
        <a:p>
          <a:r>
            <a:rPr lang="en-US" dirty="0"/>
            <a:t>Minimum 22’ C</a:t>
          </a:r>
        </a:p>
      </dgm:t>
    </dgm:pt>
    <dgm:pt modelId="{02E393A4-F1C2-48DA-A8C7-FC4C9B2E7EC8}" type="parTrans" cxnId="{DF1FE37F-1731-41B5-8AC1-407587A8D73B}">
      <dgm:prSet/>
      <dgm:spPr/>
      <dgm:t>
        <a:bodyPr/>
        <a:lstStyle/>
        <a:p>
          <a:endParaRPr lang="en-US"/>
        </a:p>
      </dgm:t>
    </dgm:pt>
    <dgm:pt modelId="{01225D52-E31F-4527-8383-8DDD63CF1935}" type="sibTrans" cxnId="{DF1FE37F-1731-41B5-8AC1-407587A8D73B}">
      <dgm:prSet/>
      <dgm:spPr/>
      <dgm:t>
        <a:bodyPr/>
        <a:lstStyle/>
        <a:p>
          <a:endParaRPr lang="en-US"/>
        </a:p>
      </dgm:t>
    </dgm:pt>
    <dgm:pt modelId="{F2E5F927-DA79-4908-9BCA-95D1167162A9}">
      <dgm:prSet phldrT="[Text]"/>
      <dgm:spPr/>
      <dgm:t>
        <a:bodyPr/>
        <a:lstStyle/>
        <a:p>
          <a:r>
            <a:rPr lang="en-US" dirty="0"/>
            <a:t>Maximum 33’ C</a:t>
          </a:r>
        </a:p>
      </dgm:t>
    </dgm:pt>
    <dgm:pt modelId="{0ED7BE46-F312-475E-A00A-FC318C170285}" type="parTrans" cxnId="{88AA4082-96B9-4F3D-9819-D67594D36790}">
      <dgm:prSet/>
      <dgm:spPr/>
      <dgm:t>
        <a:bodyPr/>
        <a:lstStyle/>
        <a:p>
          <a:endParaRPr lang="en-US"/>
        </a:p>
      </dgm:t>
    </dgm:pt>
    <dgm:pt modelId="{432B9DF2-FB1D-4125-8E65-C10538783C39}" type="sibTrans" cxnId="{88AA4082-96B9-4F3D-9819-D67594D36790}">
      <dgm:prSet/>
      <dgm:spPr/>
      <dgm:t>
        <a:bodyPr/>
        <a:lstStyle/>
        <a:p>
          <a:endParaRPr lang="en-US"/>
        </a:p>
      </dgm:t>
    </dgm:pt>
    <dgm:pt modelId="{139CA4F2-61AA-404C-8679-8FC5B2CBBB0D}">
      <dgm:prSet phldrT="[Text]"/>
      <dgm:spPr/>
      <dgm:t>
        <a:bodyPr/>
        <a:lstStyle/>
        <a:p>
          <a:pPr algn="l"/>
          <a:r>
            <a:rPr lang="id-ID" dirty="0"/>
            <a:t>SUNGAI</a:t>
          </a:r>
          <a:endParaRPr lang="en-US" dirty="0"/>
        </a:p>
      </dgm:t>
    </dgm:pt>
    <dgm:pt modelId="{4D58F55E-DBCB-4DAF-99B4-4E95931EB252}" type="parTrans" cxnId="{53007E75-5EFC-4159-942E-F59760371004}">
      <dgm:prSet/>
      <dgm:spPr/>
      <dgm:t>
        <a:bodyPr/>
        <a:lstStyle/>
        <a:p>
          <a:endParaRPr lang="en-US"/>
        </a:p>
      </dgm:t>
    </dgm:pt>
    <dgm:pt modelId="{4C3D8B77-43FE-4D65-8CB6-13AC7059FDC0}" type="sibTrans" cxnId="{53007E75-5EFC-4159-942E-F59760371004}">
      <dgm:prSet/>
      <dgm:spPr/>
      <dgm:t>
        <a:bodyPr/>
        <a:lstStyle/>
        <a:p>
          <a:endParaRPr lang="en-US"/>
        </a:p>
      </dgm:t>
    </dgm:pt>
    <dgm:pt modelId="{12836D83-984A-40C4-9C92-E67FC8507A62}">
      <dgm:prSet phldrT="[Text]"/>
      <dgm:spPr/>
      <dgm:t>
        <a:bodyPr/>
        <a:lstStyle/>
        <a:p>
          <a:r>
            <a:rPr lang="en-US" dirty="0" err="1"/>
            <a:t>Batang</a:t>
          </a:r>
          <a:r>
            <a:rPr lang="en-US" dirty="0"/>
            <a:t> </a:t>
          </a:r>
          <a:r>
            <a:rPr lang="en-US" dirty="0" err="1"/>
            <a:t>Lasi</a:t>
          </a:r>
          <a:r>
            <a:rPr lang="en-US" dirty="0"/>
            <a:t> (</a:t>
          </a:r>
          <a:r>
            <a:rPr lang="en-US" dirty="0" err="1"/>
            <a:t>Silungkang</a:t>
          </a:r>
          <a:r>
            <a:rPr lang="en-US" dirty="0"/>
            <a:t>), </a:t>
          </a:r>
          <a:r>
            <a:rPr lang="en-US" dirty="0" err="1"/>
            <a:t>Batang</a:t>
          </a:r>
          <a:r>
            <a:rPr lang="en-US" dirty="0"/>
            <a:t> </a:t>
          </a:r>
          <a:r>
            <a:rPr lang="en-US" dirty="0" err="1"/>
            <a:t>Lunto</a:t>
          </a:r>
          <a:r>
            <a:rPr lang="en-US" dirty="0"/>
            <a:t> (</a:t>
          </a:r>
          <a:r>
            <a:rPr lang="en-US" dirty="0" err="1"/>
            <a:t>Lembah</a:t>
          </a:r>
          <a:r>
            <a:rPr lang="en-US" dirty="0"/>
            <a:t> Segar)</a:t>
          </a:r>
        </a:p>
      </dgm:t>
    </dgm:pt>
    <dgm:pt modelId="{EB5180B8-C41A-46A4-AD26-D45754A347AE}" type="parTrans" cxnId="{D48E2F43-D6BC-42DA-93E1-5D5C4AA6C545}">
      <dgm:prSet/>
      <dgm:spPr/>
      <dgm:t>
        <a:bodyPr/>
        <a:lstStyle/>
        <a:p>
          <a:endParaRPr lang="en-US"/>
        </a:p>
      </dgm:t>
    </dgm:pt>
    <dgm:pt modelId="{EC96CA20-D35E-4E15-9F16-078624F37DBE}" type="sibTrans" cxnId="{D48E2F43-D6BC-42DA-93E1-5D5C4AA6C545}">
      <dgm:prSet/>
      <dgm:spPr/>
      <dgm:t>
        <a:bodyPr/>
        <a:lstStyle/>
        <a:p>
          <a:endParaRPr lang="en-US"/>
        </a:p>
      </dgm:t>
    </dgm:pt>
    <dgm:pt modelId="{C6235B65-3E40-4383-B8F6-7575E3DF6AD6}">
      <dgm:prSet phldrT="[Text]"/>
      <dgm:spPr/>
      <dgm:t>
        <a:bodyPr/>
        <a:lstStyle/>
        <a:p>
          <a:r>
            <a:rPr lang="en-US" dirty="0"/>
            <a:t>0</a:t>
          </a:r>
          <a:r>
            <a:rPr lang="en-US" dirty="0">
              <a:latin typeface="Times New Roman"/>
              <a:cs typeface="Times New Roman"/>
            </a:rPr>
            <a:t>°</a:t>
          </a:r>
          <a:r>
            <a:rPr lang="en-US" dirty="0"/>
            <a:t>3</a:t>
          </a:r>
          <a:r>
            <a:rPr lang="id-ID" dirty="0"/>
            <a:t>3”40’</a:t>
          </a:r>
          <a:r>
            <a:rPr lang="en-US" dirty="0"/>
            <a:t> – 0</a:t>
          </a:r>
          <a:r>
            <a:rPr lang="en-US" dirty="0">
              <a:latin typeface="Times New Roman"/>
              <a:cs typeface="Times New Roman"/>
            </a:rPr>
            <a:t>°</a:t>
          </a:r>
          <a:r>
            <a:rPr lang="en-US" dirty="0"/>
            <a:t>46</a:t>
          </a:r>
          <a:r>
            <a:rPr lang="id-ID" dirty="0"/>
            <a:t>8’33”</a:t>
          </a:r>
          <a:r>
            <a:rPr lang="en-US" dirty="0"/>
            <a:t> LS </a:t>
          </a:r>
          <a:r>
            <a:rPr lang="en-US" dirty="0" err="1"/>
            <a:t>dan</a:t>
          </a:r>
          <a:r>
            <a:rPr lang="en-US" dirty="0"/>
            <a:t> 100</a:t>
          </a:r>
          <a:r>
            <a:rPr lang="en-US" dirty="0">
              <a:latin typeface="Times New Roman"/>
              <a:cs typeface="Times New Roman"/>
            </a:rPr>
            <a:t>°</a:t>
          </a:r>
          <a:r>
            <a:rPr lang="id-ID" dirty="0">
              <a:latin typeface="Times New Roman"/>
              <a:cs typeface="Times New Roman"/>
            </a:rPr>
            <a:t> </a:t>
          </a:r>
          <a:r>
            <a:rPr lang="en-US" dirty="0"/>
            <a:t>41</a:t>
          </a:r>
          <a:r>
            <a:rPr lang="id-ID" dirty="0"/>
            <a:t>’</a:t>
          </a:r>
          <a:r>
            <a:rPr lang="en-US" dirty="0"/>
            <a:t> – 100</a:t>
          </a:r>
          <a:r>
            <a:rPr lang="en-US" dirty="0">
              <a:latin typeface="Times New Roman"/>
              <a:cs typeface="Times New Roman"/>
            </a:rPr>
            <a:t>°</a:t>
          </a:r>
          <a:r>
            <a:rPr lang="id-ID" dirty="0">
              <a:latin typeface="Times New Roman"/>
              <a:cs typeface="Times New Roman"/>
            </a:rPr>
            <a:t>41’59”</a:t>
          </a:r>
          <a:r>
            <a:rPr lang="en-US" dirty="0"/>
            <a:t> BT</a:t>
          </a:r>
        </a:p>
      </dgm:t>
    </dgm:pt>
    <dgm:pt modelId="{1D04CC61-DB01-486A-A90F-4C0F0B6EAC98}" type="parTrans" cxnId="{CEA07556-B612-44EF-B275-F11BDF6FB7B8}">
      <dgm:prSet/>
      <dgm:spPr/>
      <dgm:t>
        <a:bodyPr/>
        <a:lstStyle/>
        <a:p>
          <a:endParaRPr lang="en-US"/>
        </a:p>
      </dgm:t>
    </dgm:pt>
    <dgm:pt modelId="{236FB6B4-E804-4FDD-AFA5-7FBCF5D60B1E}" type="sibTrans" cxnId="{CEA07556-B612-44EF-B275-F11BDF6FB7B8}">
      <dgm:prSet/>
      <dgm:spPr/>
      <dgm:t>
        <a:bodyPr/>
        <a:lstStyle/>
        <a:p>
          <a:endParaRPr lang="en-US"/>
        </a:p>
      </dgm:t>
    </dgm:pt>
    <dgm:pt modelId="{6DB64591-9CE6-48F8-BD87-A695D5DD2C5A}">
      <dgm:prSet phldrT="[Text]"/>
      <dgm:spPr/>
      <dgm:t>
        <a:bodyPr/>
        <a:lstStyle/>
        <a:p>
          <a:r>
            <a:rPr lang="en-US" dirty="0" err="1"/>
            <a:t>Sebelah</a:t>
          </a:r>
          <a:r>
            <a:rPr lang="en-US" dirty="0"/>
            <a:t> Barat </a:t>
          </a:r>
          <a:r>
            <a:rPr lang="en-US" dirty="0" err="1"/>
            <a:t>dgn</a:t>
          </a:r>
          <a:r>
            <a:rPr lang="en-US" dirty="0"/>
            <a:t> </a:t>
          </a:r>
          <a:r>
            <a:rPr lang="en-US" dirty="0" err="1"/>
            <a:t>Kab</a:t>
          </a:r>
          <a:r>
            <a:rPr lang="en-US" dirty="0"/>
            <a:t>. </a:t>
          </a:r>
          <a:r>
            <a:rPr lang="en-US" dirty="0" err="1"/>
            <a:t>Solok</a:t>
          </a:r>
          <a:endParaRPr lang="en-US" dirty="0"/>
        </a:p>
      </dgm:t>
    </dgm:pt>
    <dgm:pt modelId="{EA90E642-6896-45AF-8A0B-8D777B307892}" type="parTrans" cxnId="{74090EAB-CE74-4914-A71F-C077EAAF76DE}">
      <dgm:prSet/>
      <dgm:spPr/>
      <dgm:t>
        <a:bodyPr/>
        <a:lstStyle/>
        <a:p>
          <a:endParaRPr lang="en-US"/>
        </a:p>
      </dgm:t>
    </dgm:pt>
    <dgm:pt modelId="{76695187-4BA2-4C66-AD46-62380AEAD6AA}" type="sibTrans" cxnId="{74090EAB-CE74-4914-A71F-C077EAAF76DE}">
      <dgm:prSet/>
      <dgm:spPr/>
      <dgm:t>
        <a:bodyPr/>
        <a:lstStyle/>
        <a:p>
          <a:endParaRPr lang="en-US"/>
        </a:p>
      </dgm:t>
    </dgm:pt>
    <dgm:pt modelId="{EDB4430A-87B7-417D-8C21-7A7E21BFD800}">
      <dgm:prSet phldrT="[Text]"/>
      <dgm:spPr/>
      <dgm:t>
        <a:bodyPr/>
        <a:lstStyle/>
        <a:p>
          <a:r>
            <a:rPr lang="en-US" dirty="0" err="1"/>
            <a:t>Sebelah</a:t>
          </a:r>
          <a:r>
            <a:rPr lang="en-US" dirty="0"/>
            <a:t> </a:t>
          </a:r>
          <a:r>
            <a:rPr lang="en-US" dirty="0" err="1"/>
            <a:t>Timur</a:t>
          </a:r>
          <a:r>
            <a:rPr lang="en-US" dirty="0"/>
            <a:t> </a:t>
          </a:r>
          <a:r>
            <a:rPr lang="en-US" dirty="0" err="1"/>
            <a:t>dgn</a:t>
          </a:r>
          <a:r>
            <a:rPr lang="en-US" dirty="0"/>
            <a:t> </a:t>
          </a:r>
          <a:r>
            <a:rPr lang="en-US" dirty="0" err="1"/>
            <a:t>Kab</a:t>
          </a:r>
          <a:r>
            <a:rPr lang="en-US" dirty="0"/>
            <a:t>. </a:t>
          </a:r>
          <a:r>
            <a:rPr lang="en-US" dirty="0" err="1"/>
            <a:t>Swl</a:t>
          </a:r>
          <a:r>
            <a:rPr lang="en-US" dirty="0"/>
            <a:t>/</a:t>
          </a:r>
          <a:r>
            <a:rPr lang="en-US" dirty="0" err="1"/>
            <a:t>Sijunjung</a:t>
          </a:r>
          <a:endParaRPr lang="en-US" dirty="0"/>
        </a:p>
      </dgm:t>
    </dgm:pt>
    <dgm:pt modelId="{79CA2714-8E11-43F7-BEBB-F13C18D4FCAA}" type="parTrans" cxnId="{963D37A3-5F98-43D4-91B1-99EF64855A07}">
      <dgm:prSet/>
      <dgm:spPr/>
      <dgm:t>
        <a:bodyPr/>
        <a:lstStyle/>
        <a:p>
          <a:endParaRPr lang="en-US"/>
        </a:p>
      </dgm:t>
    </dgm:pt>
    <dgm:pt modelId="{A6C3FE53-759B-46D8-922F-470D40BCCC3E}" type="sibTrans" cxnId="{963D37A3-5F98-43D4-91B1-99EF64855A07}">
      <dgm:prSet/>
      <dgm:spPr/>
      <dgm:t>
        <a:bodyPr/>
        <a:lstStyle/>
        <a:p>
          <a:endParaRPr lang="en-US"/>
        </a:p>
      </dgm:t>
    </dgm:pt>
    <dgm:pt modelId="{CBEDBE5C-90A5-481F-ADEA-7713C583687A}">
      <dgm:prSet phldrT="[Text]"/>
      <dgm:spPr/>
      <dgm:t>
        <a:bodyPr/>
        <a:lstStyle/>
        <a:p>
          <a:r>
            <a:rPr lang="en-US" dirty="0"/>
            <a:t>Paling </a:t>
          </a:r>
          <a:r>
            <a:rPr lang="en-US" dirty="0" err="1"/>
            <a:t>Rendah</a:t>
          </a:r>
          <a:r>
            <a:rPr lang="en-US" dirty="0"/>
            <a:t>/MIN 250 m – Paling </a:t>
          </a:r>
          <a:r>
            <a:rPr lang="en-US" dirty="0" err="1"/>
            <a:t>Tinggi</a:t>
          </a:r>
          <a:r>
            <a:rPr lang="en-US" dirty="0"/>
            <a:t>/MAX 650 m</a:t>
          </a:r>
        </a:p>
      </dgm:t>
    </dgm:pt>
    <dgm:pt modelId="{CDD299EE-623A-4E5A-8966-5BA9B5F6F553}" type="parTrans" cxnId="{B3ACDF17-C060-472B-969C-9D09584AA637}">
      <dgm:prSet/>
      <dgm:spPr/>
      <dgm:t>
        <a:bodyPr/>
        <a:lstStyle/>
        <a:p>
          <a:endParaRPr lang="en-US"/>
        </a:p>
      </dgm:t>
    </dgm:pt>
    <dgm:pt modelId="{92DE1B1F-02DD-4B35-9B5D-85880FAF38B0}" type="sibTrans" cxnId="{B3ACDF17-C060-472B-969C-9D09584AA637}">
      <dgm:prSet/>
      <dgm:spPr/>
      <dgm:t>
        <a:bodyPr/>
        <a:lstStyle/>
        <a:p>
          <a:endParaRPr lang="en-US"/>
        </a:p>
      </dgm:t>
    </dgm:pt>
    <dgm:pt modelId="{86C6D31C-EFB5-4FB9-AFC1-510973A927DE}">
      <dgm:prSet phldrT="[Text]"/>
      <dgm:spPr/>
      <dgm:t>
        <a:bodyPr/>
        <a:lstStyle/>
        <a:p>
          <a:pPr algn="l"/>
          <a:endParaRPr lang="en-US" dirty="0"/>
        </a:p>
      </dgm:t>
    </dgm:pt>
    <dgm:pt modelId="{22FF43CB-23CB-4ABB-93D9-67D5B4734703}" type="sibTrans" cxnId="{54F544F4-8139-4842-958D-D8E6A3060B85}">
      <dgm:prSet/>
      <dgm:spPr/>
      <dgm:t>
        <a:bodyPr/>
        <a:lstStyle/>
        <a:p>
          <a:endParaRPr lang="en-US"/>
        </a:p>
      </dgm:t>
    </dgm:pt>
    <dgm:pt modelId="{4536191F-AAF6-418C-9903-6D2F2E023B98}" type="parTrans" cxnId="{54F544F4-8139-4842-958D-D8E6A3060B85}">
      <dgm:prSet/>
      <dgm:spPr/>
      <dgm:t>
        <a:bodyPr/>
        <a:lstStyle/>
        <a:p>
          <a:endParaRPr lang="en-US"/>
        </a:p>
      </dgm:t>
    </dgm:pt>
    <dgm:pt modelId="{DE937F27-66C2-4BB5-B4B7-2FBCDC05C401}" type="pres">
      <dgm:prSet presAssocID="{34354FD1-A9A5-4B4C-B5EA-105FAA2E641F}" presName="Name0" presStyleCnt="0">
        <dgm:presLayoutVars>
          <dgm:dir/>
          <dgm:animLvl val="lvl"/>
          <dgm:resizeHandles/>
        </dgm:presLayoutVars>
      </dgm:prSet>
      <dgm:spPr/>
    </dgm:pt>
    <dgm:pt modelId="{38803385-6DA6-48F4-9BDC-C8134BF92F63}" type="pres">
      <dgm:prSet presAssocID="{3FEFA91F-3DB4-4DD2-AE78-01D5475E4B12}" presName="linNode" presStyleCnt="0"/>
      <dgm:spPr/>
    </dgm:pt>
    <dgm:pt modelId="{D0B7661C-0479-4829-BBAE-5A99E18411ED}" type="pres">
      <dgm:prSet presAssocID="{3FEFA91F-3DB4-4DD2-AE78-01D5475E4B12}" presName="parentShp" presStyleLbl="node1" presStyleIdx="0" presStyleCnt="7">
        <dgm:presLayoutVars>
          <dgm:bulletEnabled val="1"/>
        </dgm:presLayoutVars>
      </dgm:prSet>
      <dgm:spPr/>
    </dgm:pt>
    <dgm:pt modelId="{B66D9EA9-CDC9-4165-94A0-84FB6E006083}" type="pres">
      <dgm:prSet presAssocID="{3FEFA91F-3DB4-4DD2-AE78-01D5475E4B12}" presName="childShp" presStyleLbl="bgAccFollowNode1" presStyleIdx="0" presStyleCnt="7">
        <dgm:presLayoutVars>
          <dgm:bulletEnabled val="1"/>
        </dgm:presLayoutVars>
      </dgm:prSet>
      <dgm:spPr/>
    </dgm:pt>
    <dgm:pt modelId="{C89C02D2-7B57-4953-BD59-838015A20290}" type="pres">
      <dgm:prSet presAssocID="{9B680CE8-8087-4CF0-BDD5-55D7D62F007D}" presName="spacing" presStyleCnt="0"/>
      <dgm:spPr/>
    </dgm:pt>
    <dgm:pt modelId="{A2A0158D-AE46-4623-A3BD-C989AE2247B9}" type="pres">
      <dgm:prSet presAssocID="{94D42549-958C-4372-B8B4-9140D77C2FE8}" presName="linNode" presStyleCnt="0"/>
      <dgm:spPr/>
    </dgm:pt>
    <dgm:pt modelId="{0A1C6EE5-C41E-4A21-B271-FECD8AC0354A}" type="pres">
      <dgm:prSet presAssocID="{94D42549-958C-4372-B8B4-9140D77C2FE8}" presName="parentShp" presStyleLbl="node1" presStyleIdx="1" presStyleCnt="7">
        <dgm:presLayoutVars>
          <dgm:bulletEnabled val="1"/>
        </dgm:presLayoutVars>
      </dgm:prSet>
      <dgm:spPr/>
    </dgm:pt>
    <dgm:pt modelId="{D6203130-F664-4946-8FDA-3284A2672E10}" type="pres">
      <dgm:prSet presAssocID="{94D42549-958C-4372-B8B4-9140D77C2FE8}" presName="childShp" presStyleLbl="bgAccFollowNode1" presStyleIdx="1" presStyleCnt="7">
        <dgm:presLayoutVars>
          <dgm:bulletEnabled val="1"/>
        </dgm:presLayoutVars>
      </dgm:prSet>
      <dgm:spPr/>
    </dgm:pt>
    <dgm:pt modelId="{5C164274-26CA-4A4A-BE7A-16695AB3683C}" type="pres">
      <dgm:prSet presAssocID="{6B7B1BA9-A3DF-4571-9398-B489275D386E}" presName="spacing" presStyleCnt="0"/>
      <dgm:spPr/>
    </dgm:pt>
    <dgm:pt modelId="{B746A503-04DB-441A-9D5B-632A2E890B1F}" type="pres">
      <dgm:prSet presAssocID="{86C6D31C-EFB5-4FB9-AFC1-510973A927DE}" presName="linNode" presStyleCnt="0"/>
      <dgm:spPr/>
    </dgm:pt>
    <dgm:pt modelId="{E18FEFFD-3D7C-4C86-893F-0A1792020EFF}" type="pres">
      <dgm:prSet presAssocID="{86C6D31C-EFB5-4FB9-AFC1-510973A927DE}" presName="parentShp" presStyleLbl="node1" presStyleIdx="2" presStyleCnt="7">
        <dgm:presLayoutVars>
          <dgm:bulletEnabled val="1"/>
        </dgm:presLayoutVars>
      </dgm:prSet>
      <dgm:spPr/>
    </dgm:pt>
    <dgm:pt modelId="{AD4B4EFD-2C46-464C-ACC0-12B60FA9379B}" type="pres">
      <dgm:prSet presAssocID="{86C6D31C-EFB5-4FB9-AFC1-510973A927DE}" presName="childShp" presStyleLbl="bgAccFollowNode1" presStyleIdx="2" presStyleCnt="7">
        <dgm:presLayoutVars>
          <dgm:bulletEnabled val="1"/>
        </dgm:presLayoutVars>
      </dgm:prSet>
      <dgm:spPr/>
    </dgm:pt>
    <dgm:pt modelId="{B5623932-1A84-4776-8135-857CB0B54F74}" type="pres">
      <dgm:prSet presAssocID="{22FF43CB-23CB-4ABB-93D9-67D5B4734703}" presName="spacing" presStyleCnt="0"/>
      <dgm:spPr/>
    </dgm:pt>
    <dgm:pt modelId="{D995238F-272C-4F5E-909A-47E88BF26411}" type="pres">
      <dgm:prSet presAssocID="{AD7B09C7-B450-4D51-88EB-D7C56ECABCC9}" presName="linNode" presStyleCnt="0"/>
      <dgm:spPr/>
    </dgm:pt>
    <dgm:pt modelId="{82026A27-E0B5-41C7-A114-8D39295C3170}" type="pres">
      <dgm:prSet presAssocID="{AD7B09C7-B450-4D51-88EB-D7C56ECABCC9}" presName="parentShp" presStyleLbl="node1" presStyleIdx="3" presStyleCnt="7" custLinFactNeighborX="-1701" custLinFactNeighborY="2633">
        <dgm:presLayoutVars>
          <dgm:bulletEnabled val="1"/>
        </dgm:presLayoutVars>
      </dgm:prSet>
      <dgm:spPr/>
    </dgm:pt>
    <dgm:pt modelId="{4968AE91-DB86-4243-84B0-070948901DE1}" type="pres">
      <dgm:prSet presAssocID="{AD7B09C7-B450-4D51-88EB-D7C56ECABCC9}" presName="childShp" presStyleLbl="bgAccFollowNode1" presStyleIdx="3" presStyleCnt="7">
        <dgm:presLayoutVars>
          <dgm:bulletEnabled val="1"/>
        </dgm:presLayoutVars>
      </dgm:prSet>
      <dgm:spPr/>
    </dgm:pt>
    <dgm:pt modelId="{D4748C9D-4194-4D35-9E5D-D35141967779}" type="pres">
      <dgm:prSet presAssocID="{253138A5-3025-48E7-9D0B-4531E09DBDB4}" presName="spacing" presStyleCnt="0"/>
      <dgm:spPr/>
    </dgm:pt>
    <dgm:pt modelId="{C7BFBE0D-D85B-42E7-901C-38721959E12A}" type="pres">
      <dgm:prSet presAssocID="{A69484B5-E40C-45F1-B80F-0FA273E1D20E}" presName="linNode" presStyleCnt="0"/>
      <dgm:spPr/>
    </dgm:pt>
    <dgm:pt modelId="{1EECAB18-B742-45A4-8000-65F6BA3A30F8}" type="pres">
      <dgm:prSet presAssocID="{A69484B5-E40C-45F1-B80F-0FA273E1D20E}" presName="parentShp" presStyleLbl="node1" presStyleIdx="4" presStyleCnt="7">
        <dgm:presLayoutVars>
          <dgm:bulletEnabled val="1"/>
        </dgm:presLayoutVars>
      </dgm:prSet>
      <dgm:spPr/>
    </dgm:pt>
    <dgm:pt modelId="{47D0467A-5651-497E-A243-F2E658829469}" type="pres">
      <dgm:prSet presAssocID="{A69484B5-E40C-45F1-B80F-0FA273E1D20E}" presName="childShp" presStyleLbl="bgAccFollowNode1" presStyleIdx="4" presStyleCnt="7">
        <dgm:presLayoutVars>
          <dgm:bulletEnabled val="1"/>
        </dgm:presLayoutVars>
      </dgm:prSet>
      <dgm:spPr/>
    </dgm:pt>
    <dgm:pt modelId="{6C0BC9B7-A78B-4021-97EF-FB87CF6AD164}" type="pres">
      <dgm:prSet presAssocID="{81E05DE5-ED18-41D1-B75D-A8B60D17FE32}" presName="spacing" presStyleCnt="0"/>
      <dgm:spPr/>
    </dgm:pt>
    <dgm:pt modelId="{1002DBEB-590B-4FE3-A4C2-7EC5A669DDAB}" type="pres">
      <dgm:prSet presAssocID="{1CA48BF7-6F98-424E-987B-08C02138B421}" presName="linNode" presStyleCnt="0"/>
      <dgm:spPr/>
    </dgm:pt>
    <dgm:pt modelId="{0D084B0C-3334-4420-B17E-0F26AAA5A5C8}" type="pres">
      <dgm:prSet presAssocID="{1CA48BF7-6F98-424E-987B-08C02138B421}" presName="parentShp" presStyleLbl="node1" presStyleIdx="5" presStyleCnt="7">
        <dgm:presLayoutVars>
          <dgm:bulletEnabled val="1"/>
        </dgm:presLayoutVars>
      </dgm:prSet>
      <dgm:spPr/>
    </dgm:pt>
    <dgm:pt modelId="{91CDA560-0C54-4A26-B606-300214D28A83}" type="pres">
      <dgm:prSet presAssocID="{1CA48BF7-6F98-424E-987B-08C02138B421}" presName="childShp" presStyleLbl="bgAccFollowNode1" presStyleIdx="5" presStyleCnt="7">
        <dgm:presLayoutVars>
          <dgm:bulletEnabled val="1"/>
        </dgm:presLayoutVars>
      </dgm:prSet>
      <dgm:spPr/>
    </dgm:pt>
    <dgm:pt modelId="{9DC74F16-D5C9-445D-B3DB-DC27C80D5064}" type="pres">
      <dgm:prSet presAssocID="{81D12E16-AA25-421D-9890-547AA6177E59}" presName="spacing" presStyleCnt="0"/>
      <dgm:spPr/>
    </dgm:pt>
    <dgm:pt modelId="{D9B50632-327B-4B7B-8DBE-E2CAE6262C39}" type="pres">
      <dgm:prSet presAssocID="{139CA4F2-61AA-404C-8679-8FC5B2CBBB0D}" presName="linNode" presStyleCnt="0"/>
      <dgm:spPr/>
    </dgm:pt>
    <dgm:pt modelId="{3015122B-2A94-41CE-B998-70430A52A7E3}" type="pres">
      <dgm:prSet presAssocID="{139CA4F2-61AA-404C-8679-8FC5B2CBBB0D}" presName="parentShp" presStyleLbl="node1" presStyleIdx="6" presStyleCnt="7">
        <dgm:presLayoutVars>
          <dgm:bulletEnabled val="1"/>
        </dgm:presLayoutVars>
      </dgm:prSet>
      <dgm:spPr/>
    </dgm:pt>
    <dgm:pt modelId="{D95142BF-4CAA-4077-8735-EC842D387FDF}" type="pres">
      <dgm:prSet presAssocID="{139CA4F2-61AA-404C-8679-8FC5B2CBBB0D}" presName="childShp" presStyleLbl="bgAccFollowNode1" presStyleIdx="6" presStyleCnt="7">
        <dgm:presLayoutVars>
          <dgm:bulletEnabled val="1"/>
        </dgm:presLayoutVars>
      </dgm:prSet>
      <dgm:spPr/>
    </dgm:pt>
  </dgm:ptLst>
  <dgm:cxnLst>
    <dgm:cxn modelId="{6454F906-1118-4251-8BE2-FDF68A168CEC}" type="presOf" srcId="{94D42549-958C-4372-B8B4-9140D77C2FE8}" destId="{0A1C6EE5-C41E-4A21-B271-FECD8AC0354A}" srcOrd="0" destOrd="0" presId="urn:microsoft.com/office/officeart/2005/8/layout/vList6"/>
    <dgm:cxn modelId="{EF8BF90E-2BD9-4387-8234-EBA964A814F8}" type="presOf" srcId="{3FEFA91F-3DB4-4DD2-AE78-01D5475E4B12}" destId="{D0B7661C-0479-4829-BBAE-5A99E18411ED}" srcOrd="0" destOrd="0" presId="urn:microsoft.com/office/officeart/2005/8/layout/vList6"/>
    <dgm:cxn modelId="{B3ACDF17-C060-472B-969C-9D09584AA637}" srcId="{A69484B5-E40C-45F1-B80F-0FA273E1D20E}" destId="{CBEDBE5C-90A5-481F-ADEA-7713C583687A}" srcOrd="1" destOrd="0" parTransId="{CDD299EE-623A-4E5A-8966-5BA9B5F6F553}" sibTransId="{92DE1B1F-02DD-4B35-9B5D-85880FAF38B0}"/>
    <dgm:cxn modelId="{C915DB29-DA86-4B03-9F6D-E932709D3EDD}" type="presOf" srcId="{099D45E7-DE0C-4F93-8E09-7D5BB6651778}" destId="{47D0467A-5651-497E-A243-F2E658829469}" srcOrd="0" destOrd="0" presId="urn:microsoft.com/office/officeart/2005/8/layout/vList6"/>
    <dgm:cxn modelId="{8DDD8B2B-D537-4E66-889A-6995F1ECBF18}" type="presOf" srcId="{6C60A705-583E-4A60-8A07-B9FE71384672}" destId="{D6203130-F664-4946-8FDA-3284A2672E10}" srcOrd="0" destOrd="0" presId="urn:microsoft.com/office/officeart/2005/8/layout/vList6"/>
    <dgm:cxn modelId="{76642F33-F4C1-4720-A04B-E7B29628D997}" srcId="{3FEFA91F-3DB4-4DD2-AE78-01D5475E4B12}" destId="{AD8FC18E-F17A-4A17-B161-60F409F22440}" srcOrd="0" destOrd="0" parTransId="{7417B9CC-E608-4973-98B4-489FE4D32104}" sibTransId="{A8EAFA4B-9577-4F4D-88B0-16F2ED4048CE}"/>
    <dgm:cxn modelId="{6BC66134-82D4-4A05-9285-3630BC5F2AF8}" type="presOf" srcId="{C6235B65-3E40-4383-B8F6-7575E3DF6AD6}" destId="{B66D9EA9-CDC9-4165-94A0-84FB6E006083}" srcOrd="0" destOrd="1" presId="urn:microsoft.com/office/officeart/2005/8/layout/vList6"/>
    <dgm:cxn modelId="{A91E7336-0DBB-47B1-8D69-E7BCB87873B5}" type="presOf" srcId="{34354FD1-A9A5-4B4C-B5EA-105FAA2E641F}" destId="{DE937F27-66C2-4BB5-B4B7-2FBCDC05C401}" srcOrd="0" destOrd="0" presId="urn:microsoft.com/office/officeart/2005/8/layout/vList6"/>
    <dgm:cxn modelId="{61E08261-FF06-4718-964B-A0654DC4D927}" type="presOf" srcId="{12836D83-984A-40C4-9C92-E67FC8507A62}" destId="{D95142BF-4CAA-4077-8735-EC842D387FDF}" srcOrd="0" destOrd="0" presId="urn:microsoft.com/office/officeart/2005/8/layout/vList6"/>
    <dgm:cxn modelId="{D48E2F43-D6BC-42DA-93E1-5D5C4AA6C545}" srcId="{139CA4F2-61AA-404C-8679-8FC5B2CBBB0D}" destId="{12836D83-984A-40C4-9C92-E67FC8507A62}" srcOrd="0" destOrd="0" parTransId="{EB5180B8-C41A-46A4-AD26-D45754A347AE}" sibTransId="{EC96CA20-D35E-4E15-9F16-078624F37DBE}"/>
    <dgm:cxn modelId="{394B5F43-E0C1-49DA-8C08-0EDFE113B261}" type="presOf" srcId="{15374CA4-E12C-4B86-BC72-EB0D42AC46BA}" destId="{D95142BF-4CAA-4077-8735-EC842D387FDF}" srcOrd="0" destOrd="1" presId="urn:microsoft.com/office/officeart/2005/8/layout/vList6"/>
    <dgm:cxn modelId="{5C89A44F-1FDC-4E1F-B80C-983F0783AEA6}" type="presOf" srcId="{EDB4430A-87B7-417D-8C21-7A7E21BFD800}" destId="{AD4B4EFD-2C46-464C-ACC0-12B60FA9379B}" srcOrd="0" destOrd="1" presId="urn:microsoft.com/office/officeart/2005/8/layout/vList6"/>
    <dgm:cxn modelId="{53007E75-5EFC-4159-942E-F59760371004}" srcId="{34354FD1-A9A5-4B4C-B5EA-105FAA2E641F}" destId="{139CA4F2-61AA-404C-8679-8FC5B2CBBB0D}" srcOrd="6" destOrd="0" parTransId="{4D58F55E-DBCB-4DAF-99B4-4E95931EB252}" sibTransId="{4C3D8B77-43FE-4D65-8CB6-13AC7059FDC0}"/>
    <dgm:cxn modelId="{CEA07556-B612-44EF-B275-F11BDF6FB7B8}" srcId="{3FEFA91F-3DB4-4DD2-AE78-01D5475E4B12}" destId="{C6235B65-3E40-4383-B8F6-7575E3DF6AD6}" srcOrd="1" destOrd="0" parTransId="{1D04CC61-DB01-486A-A90F-4C0F0B6EAC98}" sibTransId="{236FB6B4-E804-4FDD-AFA5-7FBCF5D60B1E}"/>
    <dgm:cxn modelId="{48735776-82E3-4BDC-91A2-2CBF22C79B2E}" srcId="{34354FD1-A9A5-4B4C-B5EA-105FAA2E641F}" destId="{A69484B5-E40C-45F1-B80F-0FA273E1D20E}" srcOrd="4" destOrd="0" parTransId="{ED8A62B9-F572-44C3-8B20-8D1D1E4FC29A}" sibTransId="{81E05DE5-ED18-41D1-B75D-A8B60D17FE32}"/>
    <dgm:cxn modelId="{21A72A7F-807B-4B0E-BF15-3E6B1D948461}" srcId="{94D42549-958C-4372-B8B4-9140D77C2FE8}" destId="{8FE5F89A-CFC7-46C1-BF31-2CEA9DF3C49D}" srcOrd="1" destOrd="0" parTransId="{547173FC-7F7B-4619-A046-F8EC478D5315}" sibTransId="{90279C2B-8FCF-4CA9-A02F-374B7C0780A1}"/>
    <dgm:cxn modelId="{DF1FE37F-1731-41B5-8AC1-407587A8D73B}" srcId="{1CA48BF7-6F98-424E-987B-08C02138B421}" destId="{A460B7F8-8430-4C1C-B4AF-864740C51394}" srcOrd="1" destOrd="0" parTransId="{02E393A4-F1C2-48DA-A8C7-FC4C9B2E7EC8}" sibTransId="{01225D52-E31F-4527-8383-8DDD63CF1935}"/>
    <dgm:cxn modelId="{E3BEEB81-5B14-4387-861A-44B8E9A54549}" type="presOf" srcId="{139CA4F2-61AA-404C-8679-8FC5B2CBBB0D}" destId="{3015122B-2A94-41CE-B998-70430A52A7E3}" srcOrd="0" destOrd="0" presId="urn:microsoft.com/office/officeart/2005/8/layout/vList6"/>
    <dgm:cxn modelId="{88AA4082-96B9-4F3D-9819-D67594D36790}" srcId="{1CA48BF7-6F98-424E-987B-08C02138B421}" destId="{F2E5F927-DA79-4908-9BCA-95D1167162A9}" srcOrd="0" destOrd="0" parTransId="{0ED7BE46-F312-475E-A00A-FC318C170285}" sibTransId="{432B9DF2-FB1D-4125-8E65-C10538783C39}"/>
    <dgm:cxn modelId="{14572587-2B0A-4AAC-ABD3-975FB7985F9C}" type="presOf" srcId="{AD7B09C7-B450-4D51-88EB-D7C56ECABCC9}" destId="{82026A27-E0B5-41C7-A114-8D39295C3170}" srcOrd="0" destOrd="0" presId="urn:microsoft.com/office/officeart/2005/8/layout/vList6"/>
    <dgm:cxn modelId="{E409CF90-2573-499B-9394-996F9D837B08}" srcId="{139CA4F2-61AA-404C-8679-8FC5B2CBBB0D}" destId="{15374CA4-E12C-4B86-BC72-EB0D42AC46BA}" srcOrd="1" destOrd="0" parTransId="{D78FF2F0-3755-4F8B-B39C-C878D116BFF7}" sibTransId="{121EAC08-CE0C-4B7D-8619-9CEDB3DC09A2}"/>
    <dgm:cxn modelId="{963D37A3-5F98-43D4-91B1-99EF64855A07}" srcId="{86C6D31C-EFB5-4FB9-AFC1-510973A927DE}" destId="{EDB4430A-87B7-417D-8C21-7A7E21BFD800}" srcOrd="1" destOrd="0" parTransId="{79CA2714-8E11-43F7-BEBB-F13C18D4FCAA}" sibTransId="{A6C3FE53-759B-46D8-922F-470D40BCCC3E}"/>
    <dgm:cxn modelId="{B1E84DA3-F851-400B-9123-ACDDBC2BA91B}" srcId="{34354FD1-A9A5-4B4C-B5EA-105FAA2E641F}" destId="{1CA48BF7-6F98-424E-987B-08C02138B421}" srcOrd="5" destOrd="0" parTransId="{CC20F091-F6FC-443F-99CC-603B3E35EF0E}" sibTransId="{81D12E16-AA25-421D-9890-547AA6177E59}"/>
    <dgm:cxn modelId="{81ACE0A8-61DC-428A-BB01-2F27B83FE89D}" type="presOf" srcId="{F2E5F927-DA79-4908-9BCA-95D1167162A9}" destId="{91CDA560-0C54-4A26-B606-300214D28A83}" srcOrd="0" destOrd="0" presId="urn:microsoft.com/office/officeart/2005/8/layout/vList6"/>
    <dgm:cxn modelId="{74090EAB-CE74-4914-A71F-C077EAAF76DE}" srcId="{86C6D31C-EFB5-4FB9-AFC1-510973A927DE}" destId="{6DB64591-9CE6-48F8-BD87-A695D5DD2C5A}" srcOrd="0" destOrd="0" parTransId="{EA90E642-6896-45AF-8A0B-8D777B307892}" sibTransId="{76695187-4BA2-4C66-AD46-62380AEAD6AA}"/>
    <dgm:cxn modelId="{EBDBBFB2-B879-4387-A1DF-B3E934EE9636}" srcId="{34354FD1-A9A5-4B4C-B5EA-105FAA2E641F}" destId="{94D42549-958C-4372-B8B4-9140D77C2FE8}" srcOrd="1" destOrd="0" parTransId="{340019B9-B68B-4AB8-9C5D-B07DBDF6D6DB}" sibTransId="{6B7B1BA9-A3DF-4571-9398-B489275D386E}"/>
    <dgm:cxn modelId="{2952F1B5-37BD-4DC6-93AB-74D7B848228F}" srcId="{AD7B09C7-B450-4D51-88EB-D7C56ECABCC9}" destId="{646A9D76-9A9C-4C81-9CB0-27B2A42648F6}" srcOrd="0" destOrd="0" parTransId="{0BC6DC23-7609-4A68-BE08-F291FD4318D0}" sibTransId="{63556B81-3B41-4668-81FB-3E9C3949B92F}"/>
    <dgm:cxn modelId="{0E0C96B7-4480-4410-818C-1749754629C3}" srcId="{A69484B5-E40C-45F1-B80F-0FA273E1D20E}" destId="{099D45E7-DE0C-4F93-8E09-7D5BB6651778}" srcOrd="0" destOrd="0" parTransId="{D0B85434-755B-4119-AF88-549199604C8E}" sibTransId="{D2021FD2-4896-49D5-9180-FAF32708D383}"/>
    <dgm:cxn modelId="{280C7BC5-A348-45CF-9C41-817AE5E8364B}" type="presOf" srcId="{A69484B5-E40C-45F1-B80F-0FA273E1D20E}" destId="{1EECAB18-B742-45A4-8000-65F6BA3A30F8}" srcOrd="0" destOrd="0" presId="urn:microsoft.com/office/officeart/2005/8/layout/vList6"/>
    <dgm:cxn modelId="{888AACC5-24A4-4F27-BDC1-3C2F9062BB58}" srcId="{34354FD1-A9A5-4B4C-B5EA-105FAA2E641F}" destId="{AD7B09C7-B450-4D51-88EB-D7C56ECABCC9}" srcOrd="3" destOrd="0" parTransId="{BAD798D1-E1CB-430C-BFB7-695A2763B118}" sibTransId="{253138A5-3025-48E7-9D0B-4531E09DBDB4}"/>
    <dgm:cxn modelId="{834B2ECA-AFC0-4A8F-94A9-6B63AEC2B4C9}" type="presOf" srcId="{1CA48BF7-6F98-424E-987B-08C02138B421}" destId="{0D084B0C-3334-4420-B17E-0F26AAA5A5C8}" srcOrd="0" destOrd="0" presId="urn:microsoft.com/office/officeart/2005/8/layout/vList6"/>
    <dgm:cxn modelId="{1C2CD2CB-3BEA-42BE-8D8F-D3BEBE3A322C}" type="presOf" srcId="{AD8FC18E-F17A-4A17-B161-60F409F22440}" destId="{B66D9EA9-CDC9-4165-94A0-84FB6E006083}" srcOrd="0" destOrd="0" presId="urn:microsoft.com/office/officeart/2005/8/layout/vList6"/>
    <dgm:cxn modelId="{ED0411D0-EE32-4FD7-9711-A0DF9305C0EC}" type="presOf" srcId="{6DB64591-9CE6-48F8-BD87-A695D5DD2C5A}" destId="{AD4B4EFD-2C46-464C-ACC0-12B60FA9379B}" srcOrd="0" destOrd="0" presId="urn:microsoft.com/office/officeart/2005/8/layout/vList6"/>
    <dgm:cxn modelId="{445B59D0-4755-4F18-8AD4-6C33FCE26E46}" type="presOf" srcId="{CBEDBE5C-90A5-481F-ADEA-7713C583687A}" destId="{47D0467A-5651-497E-A243-F2E658829469}" srcOrd="0" destOrd="1" presId="urn:microsoft.com/office/officeart/2005/8/layout/vList6"/>
    <dgm:cxn modelId="{A8A814D1-D71F-40ED-8787-CCC9A7C8FBF4}" type="presOf" srcId="{A460B7F8-8430-4C1C-B4AF-864740C51394}" destId="{91CDA560-0C54-4A26-B606-300214D28A83}" srcOrd="0" destOrd="1" presId="urn:microsoft.com/office/officeart/2005/8/layout/vList6"/>
    <dgm:cxn modelId="{6C6BD9DD-BF84-4E57-83BB-1EC6DB714258}" srcId="{34354FD1-A9A5-4B4C-B5EA-105FAA2E641F}" destId="{3FEFA91F-3DB4-4DD2-AE78-01D5475E4B12}" srcOrd="0" destOrd="0" parTransId="{E593B8AE-46B0-49B7-B54C-8C90C58904F9}" sibTransId="{9B680CE8-8087-4CF0-BDD5-55D7D62F007D}"/>
    <dgm:cxn modelId="{F17FF9EB-543A-48E2-89F1-E3D2796E1A29}" srcId="{94D42549-958C-4372-B8B4-9140D77C2FE8}" destId="{6C60A705-583E-4A60-8A07-B9FE71384672}" srcOrd="0" destOrd="0" parTransId="{AF1BE267-9576-4033-8978-A55191244F6E}" sibTransId="{47B76AEA-E077-4C5F-8B76-1862345570C6}"/>
    <dgm:cxn modelId="{54F544F4-8139-4842-958D-D8E6A3060B85}" srcId="{34354FD1-A9A5-4B4C-B5EA-105FAA2E641F}" destId="{86C6D31C-EFB5-4FB9-AFC1-510973A927DE}" srcOrd="2" destOrd="0" parTransId="{4536191F-AAF6-418C-9903-6D2F2E023B98}" sibTransId="{22FF43CB-23CB-4ABB-93D9-67D5B4734703}"/>
    <dgm:cxn modelId="{B8B786F4-7F34-4409-B9B2-89A34C1017BB}" type="presOf" srcId="{8FE5F89A-CFC7-46C1-BF31-2CEA9DF3C49D}" destId="{D6203130-F664-4946-8FDA-3284A2672E10}" srcOrd="0" destOrd="1" presId="urn:microsoft.com/office/officeart/2005/8/layout/vList6"/>
    <dgm:cxn modelId="{68188CF8-0E31-4CD2-9A77-32FB0D5FAED1}" type="presOf" srcId="{646A9D76-9A9C-4C81-9CB0-27B2A42648F6}" destId="{4968AE91-DB86-4243-84B0-070948901DE1}" srcOrd="0" destOrd="0" presId="urn:microsoft.com/office/officeart/2005/8/layout/vList6"/>
    <dgm:cxn modelId="{463FBFF8-C12E-4B11-9860-A35C6F66A8B0}" type="presOf" srcId="{86C6D31C-EFB5-4FB9-AFC1-510973A927DE}" destId="{E18FEFFD-3D7C-4C86-893F-0A1792020EFF}" srcOrd="0" destOrd="0" presId="urn:microsoft.com/office/officeart/2005/8/layout/vList6"/>
    <dgm:cxn modelId="{FEF96C18-0AE7-4DD1-BC7E-FC068A93AE30}" type="presParOf" srcId="{DE937F27-66C2-4BB5-B4B7-2FBCDC05C401}" destId="{38803385-6DA6-48F4-9BDC-C8134BF92F63}" srcOrd="0" destOrd="0" presId="urn:microsoft.com/office/officeart/2005/8/layout/vList6"/>
    <dgm:cxn modelId="{E728C5DF-717D-45C0-A058-C72ABCE2A395}" type="presParOf" srcId="{38803385-6DA6-48F4-9BDC-C8134BF92F63}" destId="{D0B7661C-0479-4829-BBAE-5A99E18411ED}" srcOrd="0" destOrd="0" presId="urn:microsoft.com/office/officeart/2005/8/layout/vList6"/>
    <dgm:cxn modelId="{06A4C0A4-F9E0-4E71-BABD-87622473C6EF}" type="presParOf" srcId="{38803385-6DA6-48F4-9BDC-C8134BF92F63}" destId="{B66D9EA9-CDC9-4165-94A0-84FB6E006083}" srcOrd="1" destOrd="0" presId="urn:microsoft.com/office/officeart/2005/8/layout/vList6"/>
    <dgm:cxn modelId="{05BC8CBA-4708-4DF8-AA7A-BE04650E042F}" type="presParOf" srcId="{DE937F27-66C2-4BB5-B4B7-2FBCDC05C401}" destId="{C89C02D2-7B57-4953-BD59-838015A20290}" srcOrd="1" destOrd="0" presId="urn:microsoft.com/office/officeart/2005/8/layout/vList6"/>
    <dgm:cxn modelId="{0011B4E3-EC70-411B-B343-1DE68519AF36}" type="presParOf" srcId="{DE937F27-66C2-4BB5-B4B7-2FBCDC05C401}" destId="{A2A0158D-AE46-4623-A3BD-C989AE2247B9}" srcOrd="2" destOrd="0" presId="urn:microsoft.com/office/officeart/2005/8/layout/vList6"/>
    <dgm:cxn modelId="{1E6A0562-EB93-466A-B632-79A57FE5052A}" type="presParOf" srcId="{A2A0158D-AE46-4623-A3BD-C989AE2247B9}" destId="{0A1C6EE5-C41E-4A21-B271-FECD8AC0354A}" srcOrd="0" destOrd="0" presId="urn:microsoft.com/office/officeart/2005/8/layout/vList6"/>
    <dgm:cxn modelId="{06553EB1-B2ED-44C2-AF62-16E12CB83079}" type="presParOf" srcId="{A2A0158D-AE46-4623-A3BD-C989AE2247B9}" destId="{D6203130-F664-4946-8FDA-3284A2672E10}" srcOrd="1" destOrd="0" presId="urn:microsoft.com/office/officeart/2005/8/layout/vList6"/>
    <dgm:cxn modelId="{D25F3A07-5993-44A7-AB56-D6242EFF95B2}" type="presParOf" srcId="{DE937F27-66C2-4BB5-B4B7-2FBCDC05C401}" destId="{5C164274-26CA-4A4A-BE7A-16695AB3683C}" srcOrd="3" destOrd="0" presId="urn:microsoft.com/office/officeart/2005/8/layout/vList6"/>
    <dgm:cxn modelId="{7C23668D-8A18-49EB-90FB-77C1481ACF83}" type="presParOf" srcId="{DE937F27-66C2-4BB5-B4B7-2FBCDC05C401}" destId="{B746A503-04DB-441A-9D5B-632A2E890B1F}" srcOrd="4" destOrd="0" presId="urn:microsoft.com/office/officeart/2005/8/layout/vList6"/>
    <dgm:cxn modelId="{72F72893-4B20-4862-8406-281820914524}" type="presParOf" srcId="{B746A503-04DB-441A-9D5B-632A2E890B1F}" destId="{E18FEFFD-3D7C-4C86-893F-0A1792020EFF}" srcOrd="0" destOrd="0" presId="urn:microsoft.com/office/officeart/2005/8/layout/vList6"/>
    <dgm:cxn modelId="{7D3FAA81-00E8-4970-9BCE-7077EC082D17}" type="presParOf" srcId="{B746A503-04DB-441A-9D5B-632A2E890B1F}" destId="{AD4B4EFD-2C46-464C-ACC0-12B60FA9379B}" srcOrd="1" destOrd="0" presId="urn:microsoft.com/office/officeart/2005/8/layout/vList6"/>
    <dgm:cxn modelId="{85BD9999-C9B4-4FE2-A21B-A2AEACCAFC12}" type="presParOf" srcId="{DE937F27-66C2-4BB5-B4B7-2FBCDC05C401}" destId="{B5623932-1A84-4776-8135-857CB0B54F74}" srcOrd="5" destOrd="0" presId="urn:microsoft.com/office/officeart/2005/8/layout/vList6"/>
    <dgm:cxn modelId="{F87D2416-0970-46DB-8B0C-17D3AB817491}" type="presParOf" srcId="{DE937F27-66C2-4BB5-B4B7-2FBCDC05C401}" destId="{D995238F-272C-4F5E-909A-47E88BF26411}" srcOrd="6" destOrd="0" presId="urn:microsoft.com/office/officeart/2005/8/layout/vList6"/>
    <dgm:cxn modelId="{7E61E2C0-49AC-4C15-8492-7C7ECF4899EE}" type="presParOf" srcId="{D995238F-272C-4F5E-909A-47E88BF26411}" destId="{82026A27-E0B5-41C7-A114-8D39295C3170}" srcOrd="0" destOrd="0" presId="urn:microsoft.com/office/officeart/2005/8/layout/vList6"/>
    <dgm:cxn modelId="{2AA11934-D612-45F4-82A6-BE4F6119BA8E}" type="presParOf" srcId="{D995238F-272C-4F5E-909A-47E88BF26411}" destId="{4968AE91-DB86-4243-84B0-070948901DE1}" srcOrd="1" destOrd="0" presId="urn:microsoft.com/office/officeart/2005/8/layout/vList6"/>
    <dgm:cxn modelId="{0531188B-1ACA-43BF-99D3-CC5FBF1E8D82}" type="presParOf" srcId="{DE937F27-66C2-4BB5-B4B7-2FBCDC05C401}" destId="{D4748C9D-4194-4D35-9E5D-D35141967779}" srcOrd="7" destOrd="0" presId="urn:microsoft.com/office/officeart/2005/8/layout/vList6"/>
    <dgm:cxn modelId="{85AD2DAF-6242-4887-AEC7-920BBC9314BB}" type="presParOf" srcId="{DE937F27-66C2-4BB5-B4B7-2FBCDC05C401}" destId="{C7BFBE0D-D85B-42E7-901C-38721959E12A}" srcOrd="8" destOrd="0" presId="urn:microsoft.com/office/officeart/2005/8/layout/vList6"/>
    <dgm:cxn modelId="{3F3A8F57-816C-437D-9FA3-4F474A028C23}" type="presParOf" srcId="{C7BFBE0D-D85B-42E7-901C-38721959E12A}" destId="{1EECAB18-B742-45A4-8000-65F6BA3A30F8}" srcOrd="0" destOrd="0" presId="urn:microsoft.com/office/officeart/2005/8/layout/vList6"/>
    <dgm:cxn modelId="{E958259F-2A57-4824-B3FA-7E1DB111EF60}" type="presParOf" srcId="{C7BFBE0D-D85B-42E7-901C-38721959E12A}" destId="{47D0467A-5651-497E-A243-F2E658829469}" srcOrd="1" destOrd="0" presId="urn:microsoft.com/office/officeart/2005/8/layout/vList6"/>
    <dgm:cxn modelId="{CFEDAA33-2990-4E7F-BD0A-F88770ECB51F}" type="presParOf" srcId="{DE937F27-66C2-4BB5-B4B7-2FBCDC05C401}" destId="{6C0BC9B7-A78B-4021-97EF-FB87CF6AD164}" srcOrd="9" destOrd="0" presId="urn:microsoft.com/office/officeart/2005/8/layout/vList6"/>
    <dgm:cxn modelId="{09394F04-0593-47CC-A468-CDCE7CDC8EC6}" type="presParOf" srcId="{DE937F27-66C2-4BB5-B4B7-2FBCDC05C401}" destId="{1002DBEB-590B-4FE3-A4C2-7EC5A669DDAB}" srcOrd="10" destOrd="0" presId="urn:microsoft.com/office/officeart/2005/8/layout/vList6"/>
    <dgm:cxn modelId="{75F143C5-AF26-49CB-A5CD-585D91B2B10F}" type="presParOf" srcId="{1002DBEB-590B-4FE3-A4C2-7EC5A669DDAB}" destId="{0D084B0C-3334-4420-B17E-0F26AAA5A5C8}" srcOrd="0" destOrd="0" presId="urn:microsoft.com/office/officeart/2005/8/layout/vList6"/>
    <dgm:cxn modelId="{18F1E8FF-C49E-4A63-A993-AD004750FBDE}" type="presParOf" srcId="{1002DBEB-590B-4FE3-A4C2-7EC5A669DDAB}" destId="{91CDA560-0C54-4A26-B606-300214D28A83}" srcOrd="1" destOrd="0" presId="urn:microsoft.com/office/officeart/2005/8/layout/vList6"/>
    <dgm:cxn modelId="{87E733E0-286E-4188-8EA2-ED9DF4C473C1}" type="presParOf" srcId="{DE937F27-66C2-4BB5-B4B7-2FBCDC05C401}" destId="{9DC74F16-D5C9-445D-B3DB-DC27C80D5064}" srcOrd="11" destOrd="0" presId="urn:microsoft.com/office/officeart/2005/8/layout/vList6"/>
    <dgm:cxn modelId="{B1E0DF0A-5989-473A-844E-1101C8B8396B}" type="presParOf" srcId="{DE937F27-66C2-4BB5-B4B7-2FBCDC05C401}" destId="{D9B50632-327B-4B7B-8DBE-E2CAE6262C39}" srcOrd="12" destOrd="0" presId="urn:microsoft.com/office/officeart/2005/8/layout/vList6"/>
    <dgm:cxn modelId="{9461B9D8-D4B8-4BE9-8DF9-49DE1582D108}" type="presParOf" srcId="{D9B50632-327B-4B7B-8DBE-E2CAE6262C39}" destId="{3015122B-2A94-41CE-B998-70430A52A7E3}" srcOrd="0" destOrd="0" presId="urn:microsoft.com/office/officeart/2005/8/layout/vList6"/>
    <dgm:cxn modelId="{31CA6936-3597-4F1C-B198-0D534C09888A}" type="presParOf" srcId="{D9B50632-327B-4B7B-8DBE-E2CAE6262C39}" destId="{D95142BF-4CAA-4077-8735-EC842D387FDF}"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6D9EA9-CDC9-4165-94A0-84FB6E006083}">
      <dsp:nvSpPr>
        <dsp:cNvPr id="0" name=""/>
        <dsp:cNvSpPr/>
      </dsp:nvSpPr>
      <dsp:spPr>
        <a:xfrm>
          <a:off x="1813559" y="2240"/>
          <a:ext cx="2720340" cy="334874"/>
        </a:xfrm>
        <a:prstGeom prst="rightArrow">
          <a:avLst>
            <a:gd name="adj1" fmla="val 75000"/>
            <a:gd name="adj2" fmla="val 50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 tIns="3810" rIns="3810" bIns="3810" numCol="1" spcCol="1270" anchor="t" anchorCtr="0">
          <a:noAutofit/>
        </a:bodyPr>
        <a:lstStyle/>
        <a:p>
          <a:pPr marL="57150" lvl="1" indent="-57150" algn="l" defTabSz="266700">
            <a:lnSpc>
              <a:spcPct val="90000"/>
            </a:lnSpc>
            <a:spcBef>
              <a:spcPct val="0"/>
            </a:spcBef>
            <a:spcAft>
              <a:spcPct val="15000"/>
            </a:spcAft>
            <a:buChar char="•"/>
          </a:pPr>
          <a:r>
            <a:rPr lang="en-US" sz="600" kern="1200" dirty="0" err="1"/>
            <a:t>Terletak</a:t>
          </a:r>
          <a:r>
            <a:rPr lang="en-US" sz="600" kern="1200" dirty="0"/>
            <a:t> </a:t>
          </a:r>
          <a:r>
            <a:rPr lang="en-US" sz="600" kern="1200" dirty="0" err="1"/>
            <a:t>Antara</a:t>
          </a:r>
          <a:endParaRPr lang="en-US" sz="600" kern="1200" dirty="0"/>
        </a:p>
        <a:p>
          <a:pPr marL="57150" lvl="1" indent="-57150" algn="l" defTabSz="266700">
            <a:lnSpc>
              <a:spcPct val="90000"/>
            </a:lnSpc>
            <a:spcBef>
              <a:spcPct val="0"/>
            </a:spcBef>
            <a:spcAft>
              <a:spcPct val="15000"/>
            </a:spcAft>
            <a:buChar char="•"/>
          </a:pPr>
          <a:r>
            <a:rPr lang="en-US" sz="600" kern="1200" dirty="0"/>
            <a:t>0</a:t>
          </a:r>
          <a:r>
            <a:rPr lang="en-US" sz="600" kern="1200" dirty="0">
              <a:latin typeface="Times New Roman"/>
              <a:cs typeface="Times New Roman"/>
            </a:rPr>
            <a:t>°</a:t>
          </a:r>
          <a:r>
            <a:rPr lang="en-US" sz="600" kern="1200" dirty="0"/>
            <a:t>3</a:t>
          </a:r>
          <a:r>
            <a:rPr lang="id-ID" sz="600" kern="1200" dirty="0"/>
            <a:t>3”40’</a:t>
          </a:r>
          <a:r>
            <a:rPr lang="en-US" sz="600" kern="1200" dirty="0"/>
            <a:t> – 0</a:t>
          </a:r>
          <a:r>
            <a:rPr lang="en-US" sz="600" kern="1200" dirty="0">
              <a:latin typeface="Times New Roman"/>
              <a:cs typeface="Times New Roman"/>
            </a:rPr>
            <a:t>°</a:t>
          </a:r>
          <a:r>
            <a:rPr lang="en-US" sz="600" kern="1200" dirty="0"/>
            <a:t>46</a:t>
          </a:r>
          <a:r>
            <a:rPr lang="id-ID" sz="600" kern="1200" dirty="0"/>
            <a:t>8’33”</a:t>
          </a:r>
          <a:r>
            <a:rPr lang="en-US" sz="600" kern="1200" dirty="0"/>
            <a:t> LS </a:t>
          </a:r>
          <a:r>
            <a:rPr lang="en-US" sz="600" kern="1200" dirty="0" err="1"/>
            <a:t>dan</a:t>
          </a:r>
          <a:r>
            <a:rPr lang="en-US" sz="600" kern="1200" dirty="0"/>
            <a:t> 100</a:t>
          </a:r>
          <a:r>
            <a:rPr lang="en-US" sz="600" kern="1200" dirty="0">
              <a:latin typeface="Times New Roman"/>
              <a:cs typeface="Times New Roman"/>
            </a:rPr>
            <a:t>°</a:t>
          </a:r>
          <a:r>
            <a:rPr lang="id-ID" sz="600" kern="1200" dirty="0">
              <a:latin typeface="Times New Roman"/>
              <a:cs typeface="Times New Roman"/>
            </a:rPr>
            <a:t> </a:t>
          </a:r>
          <a:r>
            <a:rPr lang="en-US" sz="600" kern="1200" dirty="0"/>
            <a:t>41</a:t>
          </a:r>
          <a:r>
            <a:rPr lang="id-ID" sz="600" kern="1200" dirty="0"/>
            <a:t>’</a:t>
          </a:r>
          <a:r>
            <a:rPr lang="en-US" sz="600" kern="1200" dirty="0"/>
            <a:t> – 100</a:t>
          </a:r>
          <a:r>
            <a:rPr lang="en-US" sz="600" kern="1200" dirty="0">
              <a:latin typeface="Times New Roman"/>
              <a:cs typeface="Times New Roman"/>
            </a:rPr>
            <a:t>°</a:t>
          </a:r>
          <a:r>
            <a:rPr lang="id-ID" sz="600" kern="1200" dirty="0">
              <a:latin typeface="Times New Roman"/>
              <a:cs typeface="Times New Roman"/>
            </a:rPr>
            <a:t>41’59”</a:t>
          </a:r>
          <a:r>
            <a:rPr lang="en-US" sz="600" kern="1200" dirty="0"/>
            <a:t> BT</a:t>
          </a:r>
        </a:p>
      </dsp:txBody>
      <dsp:txXfrm>
        <a:off x="1813559" y="44099"/>
        <a:ext cx="2594762" cy="251156"/>
      </dsp:txXfrm>
    </dsp:sp>
    <dsp:sp modelId="{D0B7661C-0479-4829-BBAE-5A99E18411ED}">
      <dsp:nvSpPr>
        <dsp:cNvPr id="0" name=""/>
        <dsp:cNvSpPr/>
      </dsp:nvSpPr>
      <dsp:spPr>
        <a:xfrm>
          <a:off x="0" y="2240"/>
          <a:ext cx="1813560" cy="334874"/>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marL="0" lvl="0" indent="0" algn="l" defTabSz="577850">
            <a:lnSpc>
              <a:spcPct val="90000"/>
            </a:lnSpc>
            <a:spcBef>
              <a:spcPct val="0"/>
            </a:spcBef>
            <a:spcAft>
              <a:spcPct val="35000"/>
            </a:spcAft>
            <a:buNone/>
          </a:pPr>
          <a:r>
            <a:rPr lang="en-US" sz="1300" kern="1200" dirty="0"/>
            <a:t>LETAK DAERAH</a:t>
          </a:r>
        </a:p>
      </dsp:txBody>
      <dsp:txXfrm>
        <a:off x="16347" y="18587"/>
        <a:ext cx="1780866" cy="302180"/>
      </dsp:txXfrm>
    </dsp:sp>
    <dsp:sp modelId="{D6203130-F664-4946-8FDA-3284A2672E10}">
      <dsp:nvSpPr>
        <dsp:cNvPr id="0" name=""/>
        <dsp:cNvSpPr/>
      </dsp:nvSpPr>
      <dsp:spPr>
        <a:xfrm>
          <a:off x="1813559" y="370602"/>
          <a:ext cx="2720340" cy="334874"/>
        </a:xfrm>
        <a:prstGeom prst="rightArrow">
          <a:avLst>
            <a:gd name="adj1" fmla="val 75000"/>
            <a:gd name="adj2" fmla="val 50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 tIns="3810" rIns="3810" bIns="3810" numCol="1" spcCol="1270" anchor="t" anchorCtr="0">
          <a:noAutofit/>
        </a:bodyPr>
        <a:lstStyle/>
        <a:p>
          <a:pPr marL="57150" lvl="1" indent="-57150" algn="l" defTabSz="266700">
            <a:lnSpc>
              <a:spcPct val="90000"/>
            </a:lnSpc>
            <a:spcBef>
              <a:spcPct val="0"/>
            </a:spcBef>
            <a:spcAft>
              <a:spcPct val="15000"/>
            </a:spcAft>
            <a:buChar char="•"/>
          </a:pPr>
          <a:r>
            <a:rPr lang="en-US" sz="600" kern="1200" dirty="0" err="1"/>
            <a:t>Sebelah</a:t>
          </a:r>
          <a:r>
            <a:rPr lang="en-US" sz="600" kern="1200" dirty="0"/>
            <a:t> Utara </a:t>
          </a:r>
          <a:r>
            <a:rPr lang="en-US" sz="600" kern="1200" dirty="0" err="1"/>
            <a:t>dgn</a:t>
          </a:r>
          <a:r>
            <a:rPr lang="en-US" sz="600" kern="1200" dirty="0"/>
            <a:t> </a:t>
          </a:r>
          <a:r>
            <a:rPr lang="en-US" sz="600" kern="1200" dirty="0" err="1"/>
            <a:t>Kab</a:t>
          </a:r>
          <a:r>
            <a:rPr lang="en-US" sz="600" kern="1200" dirty="0"/>
            <a:t>. Tanah </a:t>
          </a:r>
          <a:r>
            <a:rPr lang="en-US" sz="600" kern="1200" dirty="0" err="1"/>
            <a:t>Datar</a:t>
          </a:r>
          <a:endParaRPr lang="en-US" sz="600" kern="1200" dirty="0"/>
        </a:p>
        <a:p>
          <a:pPr marL="57150" lvl="1" indent="-57150" algn="l" defTabSz="266700">
            <a:lnSpc>
              <a:spcPct val="90000"/>
            </a:lnSpc>
            <a:spcBef>
              <a:spcPct val="0"/>
            </a:spcBef>
            <a:spcAft>
              <a:spcPct val="15000"/>
            </a:spcAft>
            <a:buChar char="•"/>
          </a:pPr>
          <a:r>
            <a:rPr lang="en-US" sz="600" kern="1200" dirty="0" err="1"/>
            <a:t>Sebelah</a:t>
          </a:r>
          <a:r>
            <a:rPr lang="en-US" sz="600" kern="1200" dirty="0"/>
            <a:t> Selatan </a:t>
          </a:r>
          <a:r>
            <a:rPr lang="en-US" sz="600" kern="1200" dirty="0" err="1"/>
            <a:t>dgn</a:t>
          </a:r>
          <a:r>
            <a:rPr lang="en-US" sz="600" kern="1200" dirty="0"/>
            <a:t> </a:t>
          </a:r>
          <a:r>
            <a:rPr lang="en-US" sz="600" kern="1200" dirty="0" err="1"/>
            <a:t>Kab</a:t>
          </a:r>
          <a:r>
            <a:rPr lang="en-US" sz="600" kern="1200" dirty="0"/>
            <a:t>. </a:t>
          </a:r>
          <a:r>
            <a:rPr lang="en-US" sz="600" kern="1200" dirty="0" err="1"/>
            <a:t>Solok</a:t>
          </a:r>
          <a:endParaRPr lang="en-US" sz="600" kern="1200" dirty="0"/>
        </a:p>
      </dsp:txBody>
      <dsp:txXfrm>
        <a:off x="1813559" y="412461"/>
        <a:ext cx="2594762" cy="251156"/>
      </dsp:txXfrm>
    </dsp:sp>
    <dsp:sp modelId="{0A1C6EE5-C41E-4A21-B271-FECD8AC0354A}">
      <dsp:nvSpPr>
        <dsp:cNvPr id="0" name=""/>
        <dsp:cNvSpPr/>
      </dsp:nvSpPr>
      <dsp:spPr>
        <a:xfrm>
          <a:off x="0" y="370602"/>
          <a:ext cx="1813560" cy="334874"/>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marL="0" lvl="0" indent="0" algn="l" defTabSz="577850">
            <a:lnSpc>
              <a:spcPct val="90000"/>
            </a:lnSpc>
            <a:spcBef>
              <a:spcPct val="0"/>
            </a:spcBef>
            <a:spcAft>
              <a:spcPct val="35000"/>
            </a:spcAft>
            <a:buNone/>
          </a:pPr>
          <a:r>
            <a:rPr lang="en-US" sz="1300" kern="1200" dirty="0"/>
            <a:t>BATAS DAERAH</a:t>
          </a:r>
        </a:p>
      </dsp:txBody>
      <dsp:txXfrm>
        <a:off x="16347" y="386949"/>
        <a:ext cx="1780866" cy="302180"/>
      </dsp:txXfrm>
    </dsp:sp>
    <dsp:sp modelId="{AD4B4EFD-2C46-464C-ACC0-12B60FA9379B}">
      <dsp:nvSpPr>
        <dsp:cNvPr id="0" name=""/>
        <dsp:cNvSpPr/>
      </dsp:nvSpPr>
      <dsp:spPr>
        <a:xfrm>
          <a:off x="1813559" y="738963"/>
          <a:ext cx="2720340" cy="334874"/>
        </a:xfrm>
        <a:prstGeom prst="rightArrow">
          <a:avLst>
            <a:gd name="adj1" fmla="val 75000"/>
            <a:gd name="adj2" fmla="val 50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 tIns="3810" rIns="3810" bIns="3810" numCol="1" spcCol="1270" anchor="t" anchorCtr="0">
          <a:noAutofit/>
        </a:bodyPr>
        <a:lstStyle/>
        <a:p>
          <a:pPr marL="57150" lvl="1" indent="-57150" algn="l" defTabSz="266700">
            <a:lnSpc>
              <a:spcPct val="90000"/>
            </a:lnSpc>
            <a:spcBef>
              <a:spcPct val="0"/>
            </a:spcBef>
            <a:spcAft>
              <a:spcPct val="15000"/>
            </a:spcAft>
            <a:buChar char="•"/>
          </a:pPr>
          <a:r>
            <a:rPr lang="en-US" sz="600" kern="1200" dirty="0" err="1"/>
            <a:t>Sebelah</a:t>
          </a:r>
          <a:r>
            <a:rPr lang="en-US" sz="600" kern="1200" dirty="0"/>
            <a:t> Barat </a:t>
          </a:r>
          <a:r>
            <a:rPr lang="en-US" sz="600" kern="1200" dirty="0" err="1"/>
            <a:t>dgn</a:t>
          </a:r>
          <a:r>
            <a:rPr lang="en-US" sz="600" kern="1200" dirty="0"/>
            <a:t> </a:t>
          </a:r>
          <a:r>
            <a:rPr lang="en-US" sz="600" kern="1200" dirty="0" err="1"/>
            <a:t>Kab</a:t>
          </a:r>
          <a:r>
            <a:rPr lang="en-US" sz="600" kern="1200" dirty="0"/>
            <a:t>. </a:t>
          </a:r>
          <a:r>
            <a:rPr lang="en-US" sz="600" kern="1200" dirty="0" err="1"/>
            <a:t>Solok</a:t>
          </a:r>
          <a:endParaRPr lang="en-US" sz="600" kern="1200" dirty="0"/>
        </a:p>
        <a:p>
          <a:pPr marL="57150" lvl="1" indent="-57150" algn="l" defTabSz="266700">
            <a:lnSpc>
              <a:spcPct val="90000"/>
            </a:lnSpc>
            <a:spcBef>
              <a:spcPct val="0"/>
            </a:spcBef>
            <a:spcAft>
              <a:spcPct val="15000"/>
            </a:spcAft>
            <a:buChar char="•"/>
          </a:pPr>
          <a:r>
            <a:rPr lang="en-US" sz="600" kern="1200" dirty="0" err="1"/>
            <a:t>Sebelah</a:t>
          </a:r>
          <a:r>
            <a:rPr lang="en-US" sz="600" kern="1200" dirty="0"/>
            <a:t> </a:t>
          </a:r>
          <a:r>
            <a:rPr lang="en-US" sz="600" kern="1200" dirty="0" err="1"/>
            <a:t>Timur</a:t>
          </a:r>
          <a:r>
            <a:rPr lang="en-US" sz="600" kern="1200" dirty="0"/>
            <a:t> </a:t>
          </a:r>
          <a:r>
            <a:rPr lang="en-US" sz="600" kern="1200" dirty="0" err="1"/>
            <a:t>dgn</a:t>
          </a:r>
          <a:r>
            <a:rPr lang="en-US" sz="600" kern="1200" dirty="0"/>
            <a:t> </a:t>
          </a:r>
          <a:r>
            <a:rPr lang="en-US" sz="600" kern="1200" dirty="0" err="1"/>
            <a:t>Kab</a:t>
          </a:r>
          <a:r>
            <a:rPr lang="en-US" sz="600" kern="1200" dirty="0"/>
            <a:t>. </a:t>
          </a:r>
          <a:r>
            <a:rPr lang="en-US" sz="600" kern="1200" dirty="0" err="1"/>
            <a:t>Swl</a:t>
          </a:r>
          <a:r>
            <a:rPr lang="en-US" sz="600" kern="1200" dirty="0"/>
            <a:t>/</a:t>
          </a:r>
          <a:r>
            <a:rPr lang="en-US" sz="600" kern="1200" dirty="0" err="1"/>
            <a:t>Sijunjung</a:t>
          </a:r>
          <a:endParaRPr lang="en-US" sz="600" kern="1200" dirty="0"/>
        </a:p>
      </dsp:txBody>
      <dsp:txXfrm>
        <a:off x="1813559" y="780822"/>
        <a:ext cx="2594762" cy="251156"/>
      </dsp:txXfrm>
    </dsp:sp>
    <dsp:sp modelId="{E18FEFFD-3D7C-4C86-893F-0A1792020EFF}">
      <dsp:nvSpPr>
        <dsp:cNvPr id="0" name=""/>
        <dsp:cNvSpPr/>
      </dsp:nvSpPr>
      <dsp:spPr>
        <a:xfrm>
          <a:off x="0" y="738963"/>
          <a:ext cx="1813560" cy="334874"/>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marL="0" lvl="0" indent="0" algn="l" defTabSz="577850">
            <a:lnSpc>
              <a:spcPct val="90000"/>
            </a:lnSpc>
            <a:spcBef>
              <a:spcPct val="0"/>
            </a:spcBef>
            <a:spcAft>
              <a:spcPct val="35000"/>
            </a:spcAft>
            <a:buNone/>
          </a:pPr>
          <a:endParaRPr lang="en-US" sz="1300" kern="1200" dirty="0"/>
        </a:p>
      </dsp:txBody>
      <dsp:txXfrm>
        <a:off x="16347" y="755310"/>
        <a:ext cx="1780866" cy="302180"/>
      </dsp:txXfrm>
    </dsp:sp>
    <dsp:sp modelId="{4968AE91-DB86-4243-84B0-070948901DE1}">
      <dsp:nvSpPr>
        <dsp:cNvPr id="0" name=""/>
        <dsp:cNvSpPr/>
      </dsp:nvSpPr>
      <dsp:spPr>
        <a:xfrm>
          <a:off x="1813559" y="1107325"/>
          <a:ext cx="2720340" cy="334874"/>
        </a:xfrm>
        <a:prstGeom prst="rightArrow">
          <a:avLst>
            <a:gd name="adj1" fmla="val 75000"/>
            <a:gd name="adj2" fmla="val 50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 tIns="3810" rIns="3810" bIns="3810" numCol="1" spcCol="1270" anchor="t" anchorCtr="0">
          <a:noAutofit/>
        </a:bodyPr>
        <a:lstStyle/>
        <a:p>
          <a:pPr marL="57150" lvl="1" indent="-57150" algn="l" defTabSz="266700">
            <a:lnSpc>
              <a:spcPct val="90000"/>
            </a:lnSpc>
            <a:spcBef>
              <a:spcPct val="0"/>
            </a:spcBef>
            <a:spcAft>
              <a:spcPct val="15000"/>
            </a:spcAft>
            <a:buChar char="•"/>
          </a:pPr>
          <a:r>
            <a:rPr lang="en-US" sz="600" kern="1200" dirty="0"/>
            <a:t>27.344,7 Ha </a:t>
          </a:r>
          <a:r>
            <a:rPr lang="en-US" sz="600" kern="1200" dirty="0" err="1"/>
            <a:t>Atau</a:t>
          </a:r>
          <a:r>
            <a:rPr lang="en-US" sz="600" kern="1200" dirty="0"/>
            <a:t> 273 </a:t>
          </a:r>
          <a:r>
            <a:rPr lang="id-ID" sz="600" kern="1200" dirty="0"/>
            <a:t>,45 </a:t>
          </a:r>
          <a:r>
            <a:rPr lang="en-US" sz="600" kern="1200" dirty="0"/>
            <a:t>km2</a:t>
          </a:r>
        </a:p>
      </dsp:txBody>
      <dsp:txXfrm>
        <a:off x="1813559" y="1149184"/>
        <a:ext cx="2594762" cy="251156"/>
      </dsp:txXfrm>
    </dsp:sp>
    <dsp:sp modelId="{82026A27-E0B5-41C7-A114-8D39295C3170}">
      <dsp:nvSpPr>
        <dsp:cNvPr id="0" name=""/>
        <dsp:cNvSpPr/>
      </dsp:nvSpPr>
      <dsp:spPr>
        <a:xfrm>
          <a:off x="0" y="1116142"/>
          <a:ext cx="1813560" cy="334874"/>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marL="0" lvl="0" indent="0" algn="l" defTabSz="577850">
            <a:lnSpc>
              <a:spcPct val="90000"/>
            </a:lnSpc>
            <a:spcBef>
              <a:spcPct val="0"/>
            </a:spcBef>
            <a:spcAft>
              <a:spcPct val="35000"/>
            </a:spcAft>
            <a:buNone/>
          </a:pPr>
          <a:r>
            <a:rPr lang="en-US" sz="1300" kern="1200" dirty="0"/>
            <a:t>LUAS DAERAH</a:t>
          </a:r>
        </a:p>
      </dsp:txBody>
      <dsp:txXfrm>
        <a:off x="16347" y="1132489"/>
        <a:ext cx="1780866" cy="302180"/>
      </dsp:txXfrm>
    </dsp:sp>
    <dsp:sp modelId="{47D0467A-5651-497E-A243-F2E658829469}">
      <dsp:nvSpPr>
        <dsp:cNvPr id="0" name=""/>
        <dsp:cNvSpPr/>
      </dsp:nvSpPr>
      <dsp:spPr>
        <a:xfrm>
          <a:off x="1813559" y="1475686"/>
          <a:ext cx="2720340" cy="334874"/>
        </a:xfrm>
        <a:prstGeom prst="rightArrow">
          <a:avLst>
            <a:gd name="adj1" fmla="val 75000"/>
            <a:gd name="adj2" fmla="val 50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 tIns="3810" rIns="3810" bIns="3810" numCol="1" spcCol="1270" anchor="t" anchorCtr="0">
          <a:noAutofit/>
        </a:bodyPr>
        <a:lstStyle/>
        <a:p>
          <a:pPr marL="57150" lvl="1" indent="-57150" algn="l" defTabSz="266700">
            <a:lnSpc>
              <a:spcPct val="90000"/>
            </a:lnSpc>
            <a:spcBef>
              <a:spcPct val="0"/>
            </a:spcBef>
            <a:spcAft>
              <a:spcPct val="15000"/>
            </a:spcAft>
            <a:buChar char="•"/>
          </a:pPr>
          <a:r>
            <a:rPr lang="en-US" sz="600" kern="1200" dirty="0"/>
            <a:t>262 m</a:t>
          </a:r>
        </a:p>
        <a:p>
          <a:pPr marL="57150" lvl="1" indent="-57150" algn="l" defTabSz="266700">
            <a:lnSpc>
              <a:spcPct val="90000"/>
            </a:lnSpc>
            <a:spcBef>
              <a:spcPct val="0"/>
            </a:spcBef>
            <a:spcAft>
              <a:spcPct val="15000"/>
            </a:spcAft>
            <a:buChar char="•"/>
          </a:pPr>
          <a:r>
            <a:rPr lang="en-US" sz="600" kern="1200" dirty="0"/>
            <a:t>Paling </a:t>
          </a:r>
          <a:r>
            <a:rPr lang="en-US" sz="600" kern="1200" dirty="0" err="1"/>
            <a:t>Rendah</a:t>
          </a:r>
          <a:r>
            <a:rPr lang="en-US" sz="600" kern="1200" dirty="0"/>
            <a:t>/MIN 250 m – Paling </a:t>
          </a:r>
          <a:r>
            <a:rPr lang="en-US" sz="600" kern="1200" dirty="0" err="1"/>
            <a:t>Tinggi</a:t>
          </a:r>
          <a:r>
            <a:rPr lang="en-US" sz="600" kern="1200" dirty="0"/>
            <a:t>/MAX 650 m</a:t>
          </a:r>
        </a:p>
      </dsp:txBody>
      <dsp:txXfrm>
        <a:off x="1813559" y="1517545"/>
        <a:ext cx="2594762" cy="251156"/>
      </dsp:txXfrm>
    </dsp:sp>
    <dsp:sp modelId="{1EECAB18-B742-45A4-8000-65F6BA3A30F8}">
      <dsp:nvSpPr>
        <dsp:cNvPr id="0" name=""/>
        <dsp:cNvSpPr/>
      </dsp:nvSpPr>
      <dsp:spPr>
        <a:xfrm>
          <a:off x="0" y="1475686"/>
          <a:ext cx="1813560" cy="334874"/>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marL="0" lvl="0" indent="0" algn="l" defTabSz="577850">
            <a:lnSpc>
              <a:spcPct val="90000"/>
            </a:lnSpc>
            <a:spcBef>
              <a:spcPct val="0"/>
            </a:spcBef>
            <a:spcAft>
              <a:spcPct val="35000"/>
            </a:spcAft>
            <a:buNone/>
          </a:pPr>
          <a:r>
            <a:rPr lang="en-US" sz="1300" kern="1200" dirty="0"/>
            <a:t>KETINGGIAN</a:t>
          </a:r>
        </a:p>
      </dsp:txBody>
      <dsp:txXfrm>
        <a:off x="16347" y="1492033"/>
        <a:ext cx="1780866" cy="302180"/>
      </dsp:txXfrm>
    </dsp:sp>
    <dsp:sp modelId="{91CDA560-0C54-4A26-B606-300214D28A83}">
      <dsp:nvSpPr>
        <dsp:cNvPr id="0" name=""/>
        <dsp:cNvSpPr/>
      </dsp:nvSpPr>
      <dsp:spPr>
        <a:xfrm>
          <a:off x="1813559" y="1844048"/>
          <a:ext cx="2720340" cy="334874"/>
        </a:xfrm>
        <a:prstGeom prst="rightArrow">
          <a:avLst>
            <a:gd name="adj1" fmla="val 75000"/>
            <a:gd name="adj2" fmla="val 50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 tIns="3810" rIns="3810" bIns="3810" numCol="1" spcCol="1270" anchor="t" anchorCtr="0">
          <a:noAutofit/>
        </a:bodyPr>
        <a:lstStyle/>
        <a:p>
          <a:pPr marL="57150" lvl="1" indent="-57150" algn="l" defTabSz="266700">
            <a:lnSpc>
              <a:spcPct val="90000"/>
            </a:lnSpc>
            <a:spcBef>
              <a:spcPct val="0"/>
            </a:spcBef>
            <a:spcAft>
              <a:spcPct val="15000"/>
            </a:spcAft>
            <a:buChar char="•"/>
          </a:pPr>
          <a:r>
            <a:rPr lang="en-US" sz="600" kern="1200" dirty="0"/>
            <a:t>Maximum 33’ C</a:t>
          </a:r>
        </a:p>
        <a:p>
          <a:pPr marL="57150" lvl="1" indent="-57150" algn="l" defTabSz="266700">
            <a:lnSpc>
              <a:spcPct val="90000"/>
            </a:lnSpc>
            <a:spcBef>
              <a:spcPct val="0"/>
            </a:spcBef>
            <a:spcAft>
              <a:spcPct val="15000"/>
            </a:spcAft>
            <a:buChar char="•"/>
          </a:pPr>
          <a:r>
            <a:rPr lang="en-US" sz="600" kern="1200" dirty="0"/>
            <a:t>Minimum 22’ C</a:t>
          </a:r>
        </a:p>
      </dsp:txBody>
      <dsp:txXfrm>
        <a:off x="1813559" y="1885907"/>
        <a:ext cx="2594762" cy="251156"/>
      </dsp:txXfrm>
    </dsp:sp>
    <dsp:sp modelId="{0D084B0C-3334-4420-B17E-0F26AAA5A5C8}">
      <dsp:nvSpPr>
        <dsp:cNvPr id="0" name=""/>
        <dsp:cNvSpPr/>
      </dsp:nvSpPr>
      <dsp:spPr>
        <a:xfrm>
          <a:off x="0" y="1844048"/>
          <a:ext cx="1813560" cy="334874"/>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marL="0" lvl="0" indent="0" algn="l" defTabSz="577850">
            <a:lnSpc>
              <a:spcPct val="90000"/>
            </a:lnSpc>
            <a:spcBef>
              <a:spcPct val="0"/>
            </a:spcBef>
            <a:spcAft>
              <a:spcPct val="35000"/>
            </a:spcAft>
            <a:buNone/>
          </a:pPr>
          <a:r>
            <a:rPr lang="en-US" sz="1300" kern="1200" dirty="0"/>
            <a:t>TEMPERATUR</a:t>
          </a:r>
        </a:p>
      </dsp:txBody>
      <dsp:txXfrm>
        <a:off x="16347" y="1860395"/>
        <a:ext cx="1780866" cy="302180"/>
      </dsp:txXfrm>
    </dsp:sp>
    <dsp:sp modelId="{D95142BF-4CAA-4077-8735-EC842D387FDF}">
      <dsp:nvSpPr>
        <dsp:cNvPr id="0" name=""/>
        <dsp:cNvSpPr/>
      </dsp:nvSpPr>
      <dsp:spPr>
        <a:xfrm>
          <a:off x="1813559" y="2212410"/>
          <a:ext cx="2720340" cy="334874"/>
        </a:xfrm>
        <a:prstGeom prst="rightArrow">
          <a:avLst>
            <a:gd name="adj1" fmla="val 75000"/>
            <a:gd name="adj2" fmla="val 50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 tIns="3810" rIns="3810" bIns="3810" numCol="1" spcCol="1270" anchor="t" anchorCtr="0">
          <a:noAutofit/>
        </a:bodyPr>
        <a:lstStyle/>
        <a:p>
          <a:pPr marL="57150" lvl="1" indent="-57150" algn="l" defTabSz="266700">
            <a:lnSpc>
              <a:spcPct val="90000"/>
            </a:lnSpc>
            <a:spcBef>
              <a:spcPct val="0"/>
            </a:spcBef>
            <a:spcAft>
              <a:spcPct val="15000"/>
            </a:spcAft>
            <a:buChar char="•"/>
          </a:pPr>
          <a:r>
            <a:rPr lang="en-US" sz="600" kern="1200" dirty="0" err="1"/>
            <a:t>Batang</a:t>
          </a:r>
          <a:r>
            <a:rPr lang="en-US" sz="600" kern="1200" dirty="0"/>
            <a:t> </a:t>
          </a:r>
          <a:r>
            <a:rPr lang="en-US" sz="600" kern="1200" dirty="0" err="1"/>
            <a:t>Lasi</a:t>
          </a:r>
          <a:r>
            <a:rPr lang="en-US" sz="600" kern="1200" dirty="0"/>
            <a:t> (</a:t>
          </a:r>
          <a:r>
            <a:rPr lang="en-US" sz="600" kern="1200" dirty="0" err="1"/>
            <a:t>Silungkang</a:t>
          </a:r>
          <a:r>
            <a:rPr lang="en-US" sz="600" kern="1200" dirty="0"/>
            <a:t>), </a:t>
          </a:r>
          <a:r>
            <a:rPr lang="en-US" sz="600" kern="1200" dirty="0" err="1"/>
            <a:t>Batang</a:t>
          </a:r>
          <a:r>
            <a:rPr lang="en-US" sz="600" kern="1200" dirty="0"/>
            <a:t> </a:t>
          </a:r>
          <a:r>
            <a:rPr lang="en-US" sz="600" kern="1200" dirty="0" err="1"/>
            <a:t>Lunto</a:t>
          </a:r>
          <a:r>
            <a:rPr lang="en-US" sz="600" kern="1200" dirty="0"/>
            <a:t> (</a:t>
          </a:r>
          <a:r>
            <a:rPr lang="en-US" sz="600" kern="1200" dirty="0" err="1"/>
            <a:t>Lembah</a:t>
          </a:r>
          <a:r>
            <a:rPr lang="en-US" sz="600" kern="1200" dirty="0"/>
            <a:t> Segar)</a:t>
          </a:r>
        </a:p>
        <a:p>
          <a:pPr marL="57150" lvl="1" indent="-57150" algn="l" defTabSz="266700">
            <a:lnSpc>
              <a:spcPct val="90000"/>
            </a:lnSpc>
            <a:spcBef>
              <a:spcPct val="0"/>
            </a:spcBef>
            <a:spcAft>
              <a:spcPct val="15000"/>
            </a:spcAft>
            <a:buChar char="•"/>
          </a:pPr>
          <a:r>
            <a:rPr lang="en-US" sz="600" kern="1200" dirty="0" err="1"/>
            <a:t>Batang</a:t>
          </a:r>
          <a:r>
            <a:rPr lang="en-US" sz="600" kern="1200" dirty="0"/>
            <a:t> </a:t>
          </a:r>
          <a:r>
            <a:rPr lang="en-US" sz="600" kern="1200" dirty="0" err="1"/>
            <a:t>Sumpahan</a:t>
          </a:r>
          <a:r>
            <a:rPr lang="en-US" sz="600" kern="1200" dirty="0"/>
            <a:t>, </a:t>
          </a:r>
          <a:r>
            <a:rPr lang="en-US" sz="600" kern="1200" dirty="0" err="1"/>
            <a:t>Malakutan</a:t>
          </a:r>
          <a:r>
            <a:rPr lang="en-US" sz="600" kern="1200" dirty="0"/>
            <a:t> (</a:t>
          </a:r>
          <a:r>
            <a:rPr lang="en-US" sz="600" kern="1200" dirty="0" err="1"/>
            <a:t>Barangin</a:t>
          </a:r>
          <a:r>
            <a:rPr lang="en-US" sz="600" kern="1200" dirty="0"/>
            <a:t>), </a:t>
          </a:r>
          <a:r>
            <a:rPr lang="id-ID" sz="600" kern="1200" dirty="0"/>
            <a:t> Batang </a:t>
          </a:r>
          <a:r>
            <a:rPr lang="en-US" sz="600" kern="1200" dirty="0" err="1"/>
            <a:t>Ombilin</a:t>
          </a:r>
          <a:r>
            <a:rPr lang="id-ID" sz="600" kern="1200" dirty="0"/>
            <a:t> (Talawi)</a:t>
          </a:r>
          <a:endParaRPr lang="en-US" sz="600" kern="1200" dirty="0"/>
        </a:p>
      </dsp:txBody>
      <dsp:txXfrm>
        <a:off x="1813559" y="2254269"/>
        <a:ext cx="2594762" cy="251156"/>
      </dsp:txXfrm>
    </dsp:sp>
    <dsp:sp modelId="{3015122B-2A94-41CE-B998-70430A52A7E3}">
      <dsp:nvSpPr>
        <dsp:cNvPr id="0" name=""/>
        <dsp:cNvSpPr/>
      </dsp:nvSpPr>
      <dsp:spPr>
        <a:xfrm>
          <a:off x="0" y="2212410"/>
          <a:ext cx="1813560" cy="334874"/>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marL="0" lvl="0" indent="0" algn="l" defTabSz="577850">
            <a:lnSpc>
              <a:spcPct val="90000"/>
            </a:lnSpc>
            <a:spcBef>
              <a:spcPct val="0"/>
            </a:spcBef>
            <a:spcAft>
              <a:spcPct val="35000"/>
            </a:spcAft>
            <a:buNone/>
          </a:pPr>
          <a:r>
            <a:rPr lang="id-ID" sz="1300" kern="1200" dirty="0"/>
            <a:t>SUNGAI</a:t>
          </a:r>
          <a:endParaRPr lang="en-US" sz="1300" kern="1200" dirty="0"/>
        </a:p>
      </dsp:txBody>
      <dsp:txXfrm>
        <a:off x="16347" y="2228757"/>
        <a:ext cx="1780866" cy="302180"/>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11"/>
            <a:ext cx="2972592" cy="497624"/>
          </a:xfrm>
          <a:prstGeom prst="rect">
            <a:avLst/>
          </a:prstGeom>
          <a:noFill/>
          <a:ln w="9525">
            <a:noFill/>
            <a:miter lim="800000"/>
            <a:headEnd/>
            <a:tailEnd/>
          </a:ln>
          <a:effectLst/>
        </p:spPr>
        <p:txBody>
          <a:bodyPr vert="horz" wrap="square" lIns="89061" tIns="44533" rIns="89061" bIns="44533" numCol="1" anchor="t" anchorCtr="0" compatLnSpc="1">
            <a:prstTxWarp prst="textNoShape">
              <a:avLst/>
            </a:prstTxWarp>
          </a:bodyPr>
          <a:lstStyle>
            <a:lvl1pPr algn="l" defTabSz="890313" eaLnBrk="1" hangingPunct="1">
              <a:defRPr sz="1100"/>
            </a:lvl1pPr>
          </a:lstStyle>
          <a:p>
            <a:pPr>
              <a:defRPr/>
            </a:pPr>
            <a:endParaRPr lang="en-US"/>
          </a:p>
        </p:txBody>
      </p:sp>
      <p:sp>
        <p:nvSpPr>
          <p:cNvPr id="36867" name="Rectangle 3"/>
          <p:cNvSpPr>
            <a:spLocks noGrp="1" noChangeArrowheads="1"/>
          </p:cNvSpPr>
          <p:nvPr>
            <p:ph type="dt" sz="quarter" idx="1"/>
          </p:nvPr>
        </p:nvSpPr>
        <p:spPr bwMode="auto">
          <a:xfrm>
            <a:off x="3883829" y="11"/>
            <a:ext cx="2972590" cy="497624"/>
          </a:xfrm>
          <a:prstGeom prst="rect">
            <a:avLst/>
          </a:prstGeom>
          <a:noFill/>
          <a:ln w="9525">
            <a:noFill/>
            <a:miter lim="800000"/>
            <a:headEnd/>
            <a:tailEnd/>
          </a:ln>
          <a:effectLst/>
        </p:spPr>
        <p:txBody>
          <a:bodyPr vert="horz" wrap="square" lIns="89061" tIns="44533" rIns="89061" bIns="44533" numCol="1" anchor="t" anchorCtr="0" compatLnSpc="1">
            <a:prstTxWarp prst="textNoShape">
              <a:avLst/>
            </a:prstTxWarp>
          </a:bodyPr>
          <a:lstStyle>
            <a:lvl1pPr defTabSz="890313" eaLnBrk="1" hangingPunct="1">
              <a:defRPr sz="1100"/>
            </a:lvl1pPr>
          </a:lstStyle>
          <a:p>
            <a:pPr>
              <a:defRPr/>
            </a:pPr>
            <a:endParaRPr lang="en-US"/>
          </a:p>
        </p:txBody>
      </p:sp>
      <p:sp>
        <p:nvSpPr>
          <p:cNvPr id="36868" name="Rectangle 4"/>
          <p:cNvSpPr>
            <a:spLocks noGrp="1" noChangeArrowheads="1"/>
          </p:cNvSpPr>
          <p:nvPr>
            <p:ph type="ftr" sz="quarter" idx="2"/>
          </p:nvPr>
        </p:nvSpPr>
        <p:spPr bwMode="auto">
          <a:xfrm>
            <a:off x="0" y="9446379"/>
            <a:ext cx="2972592" cy="497624"/>
          </a:xfrm>
          <a:prstGeom prst="rect">
            <a:avLst/>
          </a:prstGeom>
          <a:noFill/>
          <a:ln w="9525">
            <a:noFill/>
            <a:miter lim="800000"/>
            <a:headEnd/>
            <a:tailEnd/>
          </a:ln>
          <a:effectLst/>
        </p:spPr>
        <p:txBody>
          <a:bodyPr vert="horz" wrap="square" lIns="89061" tIns="44533" rIns="89061" bIns="44533" numCol="1" anchor="b" anchorCtr="0" compatLnSpc="1">
            <a:prstTxWarp prst="textNoShape">
              <a:avLst/>
            </a:prstTxWarp>
          </a:bodyPr>
          <a:lstStyle>
            <a:lvl1pPr algn="l" defTabSz="890313" eaLnBrk="1" hangingPunct="1">
              <a:defRPr sz="1100"/>
            </a:lvl1pPr>
          </a:lstStyle>
          <a:p>
            <a:pPr>
              <a:defRPr/>
            </a:pPr>
            <a:endParaRPr lang="en-US"/>
          </a:p>
        </p:txBody>
      </p:sp>
      <p:sp>
        <p:nvSpPr>
          <p:cNvPr id="36869" name="Rectangle 5"/>
          <p:cNvSpPr>
            <a:spLocks noGrp="1" noChangeArrowheads="1"/>
          </p:cNvSpPr>
          <p:nvPr>
            <p:ph type="sldNum" sz="quarter" idx="3"/>
          </p:nvPr>
        </p:nvSpPr>
        <p:spPr bwMode="auto">
          <a:xfrm>
            <a:off x="3883829" y="9446379"/>
            <a:ext cx="2972590" cy="497624"/>
          </a:xfrm>
          <a:prstGeom prst="rect">
            <a:avLst/>
          </a:prstGeom>
          <a:noFill/>
          <a:ln w="9525">
            <a:noFill/>
            <a:miter lim="800000"/>
            <a:headEnd/>
            <a:tailEnd/>
          </a:ln>
          <a:effectLst/>
        </p:spPr>
        <p:txBody>
          <a:bodyPr vert="horz" wrap="square" lIns="89061" tIns="44533" rIns="89061" bIns="44533" numCol="1" anchor="b" anchorCtr="0" compatLnSpc="1">
            <a:prstTxWarp prst="textNoShape">
              <a:avLst/>
            </a:prstTxWarp>
          </a:bodyPr>
          <a:lstStyle>
            <a:lvl1pPr defTabSz="890313" eaLnBrk="1" hangingPunct="1">
              <a:defRPr sz="1100"/>
            </a:lvl1pPr>
          </a:lstStyle>
          <a:p>
            <a:pPr>
              <a:defRPr/>
            </a:pPr>
            <a:fld id="{EC7DF139-2B29-441D-9834-3B27CE626708}" type="slidenum">
              <a:rPr lang="en-US"/>
              <a:pPr>
                <a:defRPr/>
              </a:pPr>
              <a:t>‹#›</a:t>
            </a:fld>
            <a:endParaRPr lang="en-US"/>
          </a:p>
        </p:txBody>
      </p:sp>
    </p:spTree>
    <p:extLst>
      <p:ext uri="{BB962C8B-B14F-4D97-AF65-F5344CB8AC3E}">
        <p14:creationId xmlns:p14="http://schemas.microsoft.com/office/powerpoint/2010/main" val="292440657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2898" name="Rectangle 2"/>
          <p:cNvSpPr>
            <a:spLocks noGrp="1" noChangeArrowheads="1"/>
          </p:cNvSpPr>
          <p:nvPr>
            <p:ph type="hdr" sz="quarter"/>
          </p:nvPr>
        </p:nvSpPr>
        <p:spPr bwMode="auto">
          <a:xfrm>
            <a:off x="0" y="11"/>
            <a:ext cx="2972592" cy="497624"/>
          </a:xfrm>
          <a:prstGeom prst="rect">
            <a:avLst/>
          </a:prstGeom>
          <a:noFill/>
          <a:ln w="9525">
            <a:noFill/>
            <a:miter lim="800000"/>
            <a:headEnd/>
            <a:tailEnd/>
          </a:ln>
          <a:effectLst/>
        </p:spPr>
        <p:txBody>
          <a:bodyPr vert="horz" wrap="square" lIns="92562" tIns="46281" rIns="92562" bIns="46281" numCol="1" anchor="t" anchorCtr="0" compatLnSpc="1">
            <a:prstTxWarp prst="textNoShape">
              <a:avLst/>
            </a:prstTxWarp>
          </a:bodyPr>
          <a:lstStyle>
            <a:lvl1pPr algn="l" eaLnBrk="1" hangingPunct="1">
              <a:defRPr sz="1200"/>
            </a:lvl1pPr>
          </a:lstStyle>
          <a:p>
            <a:pPr>
              <a:defRPr/>
            </a:pPr>
            <a:endParaRPr lang="en-GB"/>
          </a:p>
        </p:txBody>
      </p:sp>
      <p:sp>
        <p:nvSpPr>
          <p:cNvPr id="592899" name="Rectangle 3"/>
          <p:cNvSpPr>
            <a:spLocks noGrp="1" noChangeArrowheads="1"/>
          </p:cNvSpPr>
          <p:nvPr>
            <p:ph type="dt" idx="1"/>
          </p:nvPr>
        </p:nvSpPr>
        <p:spPr bwMode="auto">
          <a:xfrm>
            <a:off x="3883829" y="11"/>
            <a:ext cx="2972590" cy="497624"/>
          </a:xfrm>
          <a:prstGeom prst="rect">
            <a:avLst/>
          </a:prstGeom>
          <a:noFill/>
          <a:ln w="9525">
            <a:noFill/>
            <a:miter lim="800000"/>
            <a:headEnd/>
            <a:tailEnd/>
          </a:ln>
          <a:effectLst/>
        </p:spPr>
        <p:txBody>
          <a:bodyPr vert="horz" wrap="square" lIns="92562" tIns="46281" rIns="92562" bIns="46281" numCol="1" anchor="t" anchorCtr="0" compatLnSpc="1">
            <a:prstTxWarp prst="textNoShape">
              <a:avLst/>
            </a:prstTxWarp>
          </a:bodyPr>
          <a:lstStyle>
            <a:lvl1pPr eaLnBrk="1" hangingPunct="1">
              <a:defRPr sz="1200"/>
            </a:lvl1pPr>
          </a:lstStyle>
          <a:p>
            <a:pPr>
              <a:defRPr/>
            </a:pPr>
            <a:endParaRPr lang="en-GB"/>
          </a:p>
        </p:txBody>
      </p:sp>
      <p:sp>
        <p:nvSpPr>
          <p:cNvPr id="66564" name="Rectangle 4"/>
          <p:cNvSpPr>
            <a:spLocks noGrp="1" noRot="1" noChangeAspect="1" noChangeArrowheads="1" noTextEdit="1"/>
          </p:cNvSpPr>
          <p:nvPr>
            <p:ph type="sldImg" idx="2"/>
          </p:nvPr>
        </p:nvSpPr>
        <p:spPr bwMode="auto">
          <a:xfrm>
            <a:off x="869950" y="747713"/>
            <a:ext cx="5118100" cy="3722687"/>
          </a:xfrm>
          <a:prstGeom prst="rect">
            <a:avLst/>
          </a:prstGeom>
          <a:noFill/>
          <a:ln w="9525">
            <a:solidFill>
              <a:srgbClr val="000000"/>
            </a:solidFill>
            <a:miter lim="800000"/>
            <a:headEnd/>
            <a:tailEnd/>
          </a:ln>
        </p:spPr>
      </p:sp>
      <p:sp>
        <p:nvSpPr>
          <p:cNvPr id="592901" name="Rectangle 5"/>
          <p:cNvSpPr>
            <a:spLocks noGrp="1" noChangeArrowheads="1"/>
          </p:cNvSpPr>
          <p:nvPr>
            <p:ph type="body" sz="quarter" idx="3"/>
          </p:nvPr>
        </p:nvSpPr>
        <p:spPr bwMode="auto">
          <a:xfrm>
            <a:off x="686592" y="4724891"/>
            <a:ext cx="5486399" cy="4475221"/>
          </a:xfrm>
          <a:prstGeom prst="rect">
            <a:avLst/>
          </a:prstGeom>
          <a:noFill/>
          <a:ln w="9525">
            <a:noFill/>
            <a:miter lim="800000"/>
            <a:headEnd/>
            <a:tailEnd/>
          </a:ln>
          <a:effectLst/>
        </p:spPr>
        <p:txBody>
          <a:bodyPr vert="horz" wrap="square" lIns="92562" tIns="46281" rIns="92562" bIns="46281"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92902" name="Rectangle 6"/>
          <p:cNvSpPr>
            <a:spLocks noGrp="1" noChangeArrowheads="1"/>
          </p:cNvSpPr>
          <p:nvPr>
            <p:ph type="ftr" sz="quarter" idx="4"/>
          </p:nvPr>
        </p:nvSpPr>
        <p:spPr bwMode="auto">
          <a:xfrm>
            <a:off x="0" y="9446379"/>
            <a:ext cx="2972592" cy="497624"/>
          </a:xfrm>
          <a:prstGeom prst="rect">
            <a:avLst/>
          </a:prstGeom>
          <a:noFill/>
          <a:ln w="9525">
            <a:noFill/>
            <a:miter lim="800000"/>
            <a:headEnd/>
            <a:tailEnd/>
          </a:ln>
          <a:effectLst/>
        </p:spPr>
        <p:txBody>
          <a:bodyPr vert="horz" wrap="square" lIns="92562" tIns="46281" rIns="92562" bIns="46281" numCol="1" anchor="b" anchorCtr="0" compatLnSpc="1">
            <a:prstTxWarp prst="textNoShape">
              <a:avLst/>
            </a:prstTxWarp>
          </a:bodyPr>
          <a:lstStyle>
            <a:lvl1pPr algn="l" eaLnBrk="1" hangingPunct="1">
              <a:defRPr sz="1200"/>
            </a:lvl1pPr>
          </a:lstStyle>
          <a:p>
            <a:pPr>
              <a:defRPr/>
            </a:pPr>
            <a:endParaRPr lang="en-GB"/>
          </a:p>
        </p:txBody>
      </p:sp>
      <p:sp>
        <p:nvSpPr>
          <p:cNvPr id="592903" name="Rectangle 7"/>
          <p:cNvSpPr>
            <a:spLocks noGrp="1" noChangeArrowheads="1"/>
          </p:cNvSpPr>
          <p:nvPr>
            <p:ph type="sldNum" sz="quarter" idx="5"/>
          </p:nvPr>
        </p:nvSpPr>
        <p:spPr bwMode="auto">
          <a:xfrm>
            <a:off x="3883829" y="9446379"/>
            <a:ext cx="2972590" cy="497624"/>
          </a:xfrm>
          <a:prstGeom prst="rect">
            <a:avLst/>
          </a:prstGeom>
          <a:noFill/>
          <a:ln w="9525">
            <a:noFill/>
            <a:miter lim="800000"/>
            <a:headEnd/>
            <a:tailEnd/>
          </a:ln>
          <a:effectLst/>
        </p:spPr>
        <p:txBody>
          <a:bodyPr vert="horz" wrap="square" lIns="92562" tIns="46281" rIns="92562" bIns="46281" numCol="1" anchor="b" anchorCtr="0" compatLnSpc="1">
            <a:prstTxWarp prst="textNoShape">
              <a:avLst/>
            </a:prstTxWarp>
          </a:bodyPr>
          <a:lstStyle>
            <a:lvl1pPr eaLnBrk="1" hangingPunct="1">
              <a:defRPr sz="1200"/>
            </a:lvl1pPr>
          </a:lstStyle>
          <a:p>
            <a:pPr>
              <a:defRPr/>
            </a:pPr>
            <a:fld id="{9DC7EFAB-4DAD-41FF-A50E-9EF5CA078796}" type="slidenum">
              <a:rPr lang="en-GB"/>
              <a:pPr>
                <a:defRPr/>
              </a:pPr>
              <a:t>‹#›</a:t>
            </a:fld>
            <a:endParaRPr lang="en-GB"/>
          </a:p>
        </p:txBody>
      </p:sp>
    </p:spTree>
    <p:extLst>
      <p:ext uri="{BB962C8B-B14F-4D97-AF65-F5344CB8AC3E}">
        <p14:creationId xmlns:p14="http://schemas.microsoft.com/office/powerpoint/2010/main" val="2085028224"/>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6975" algn="l" rtl="0" eaLnBrk="0" fontAlgn="base" hangingPunct="0">
      <a:spcBef>
        <a:spcPct val="30000"/>
      </a:spcBef>
      <a:spcAft>
        <a:spcPct val="0"/>
      </a:spcAft>
      <a:defRPr sz="1200" kern="1200">
        <a:solidFill>
          <a:schemeClr val="tx1"/>
        </a:solidFill>
        <a:latin typeface="Arial" charset="0"/>
        <a:ea typeface="+mn-ea"/>
        <a:cs typeface="+mn-cs"/>
      </a:defRPr>
    </a:lvl2pPr>
    <a:lvl3pPr marL="913947" algn="l" rtl="0" eaLnBrk="0" fontAlgn="base" hangingPunct="0">
      <a:spcBef>
        <a:spcPct val="30000"/>
      </a:spcBef>
      <a:spcAft>
        <a:spcPct val="0"/>
      </a:spcAft>
      <a:defRPr sz="1200" kern="1200">
        <a:solidFill>
          <a:schemeClr val="tx1"/>
        </a:solidFill>
        <a:latin typeface="Arial" charset="0"/>
        <a:ea typeface="+mn-ea"/>
        <a:cs typeface="+mn-cs"/>
      </a:defRPr>
    </a:lvl3pPr>
    <a:lvl4pPr marL="1370922" algn="l" rtl="0" eaLnBrk="0" fontAlgn="base" hangingPunct="0">
      <a:spcBef>
        <a:spcPct val="30000"/>
      </a:spcBef>
      <a:spcAft>
        <a:spcPct val="0"/>
      </a:spcAft>
      <a:defRPr sz="1200" kern="1200">
        <a:solidFill>
          <a:schemeClr val="tx1"/>
        </a:solidFill>
        <a:latin typeface="Arial" charset="0"/>
        <a:ea typeface="+mn-ea"/>
        <a:cs typeface="+mn-cs"/>
      </a:defRPr>
    </a:lvl4pPr>
    <a:lvl5pPr marL="1827894" algn="l" rtl="0" eaLnBrk="0" fontAlgn="base" hangingPunct="0">
      <a:spcBef>
        <a:spcPct val="30000"/>
      </a:spcBef>
      <a:spcAft>
        <a:spcPct val="0"/>
      </a:spcAft>
      <a:defRPr sz="1200" kern="1200">
        <a:solidFill>
          <a:schemeClr val="tx1"/>
        </a:solidFill>
        <a:latin typeface="Arial" charset="0"/>
        <a:ea typeface="+mn-ea"/>
        <a:cs typeface="+mn-cs"/>
      </a:defRPr>
    </a:lvl5pPr>
    <a:lvl6pPr marL="2284869" algn="l" defTabSz="913947" rtl="0" eaLnBrk="1" latinLnBrk="0" hangingPunct="1">
      <a:defRPr sz="1200" kern="1200">
        <a:solidFill>
          <a:schemeClr val="tx1"/>
        </a:solidFill>
        <a:latin typeface="+mn-lt"/>
        <a:ea typeface="+mn-ea"/>
        <a:cs typeface="+mn-cs"/>
      </a:defRPr>
    </a:lvl6pPr>
    <a:lvl7pPr marL="2741842" algn="l" defTabSz="913947" rtl="0" eaLnBrk="1" latinLnBrk="0" hangingPunct="1">
      <a:defRPr sz="1200" kern="1200">
        <a:solidFill>
          <a:schemeClr val="tx1"/>
        </a:solidFill>
        <a:latin typeface="+mn-lt"/>
        <a:ea typeface="+mn-ea"/>
        <a:cs typeface="+mn-cs"/>
      </a:defRPr>
    </a:lvl7pPr>
    <a:lvl8pPr marL="3198816" algn="l" defTabSz="913947" rtl="0" eaLnBrk="1" latinLnBrk="0" hangingPunct="1">
      <a:defRPr sz="1200" kern="1200">
        <a:solidFill>
          <a:schemeClr val="tx1"/>
        </a:solidFill>
        <a:latin typeface="+mn-lt"/>
        <a:ea typeface="+mn-ea"/>
        <a:cs typeface="+mn-cs"/>
      </a:defRPr>
    </a:lvl8pPr>
    <a:lvl9pPr marL="3655790" algn="l" defTabSz="91394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259187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400282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476125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935934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351069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835561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822200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073526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1781452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337374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56914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id-ID"/>
          </a:p>
        </p:txBody>
      </p:sp>
    </p:spTree>
    <p:extLst>
      <p:ext uri="{BB962C8B-B14F-4D97-AF65-F5344CB8AC3E}">
        <p14:creationId xmlns:p14="http://schemas.microsoft.com/office/powerpoint/2010/main" val="34447897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429276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515802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617095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556954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008574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8081922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915249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617844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132751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61048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9457920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431475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80436342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565643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4927707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3910473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9134244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7416304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7877270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8913394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id-ID"/>
          </a:p>
        </p:txBody>
      </p:sp>
    </p:spTree>
    <p:extLst>
      <p:ext uri="{BB962C8B-B14F-4D97-AF65-F5344CB8AC3E}">
        <p14:creationId xmlns:p14="http://schemas.microsoft.com/office/powerpoint/2010/main" val="3387373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0516794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7500359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850612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2697357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1796681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1372815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6089689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8028071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056884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2367557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5677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4386530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2150180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9708666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071678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1140003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id-ID"/>
          </a:p>
        </p:txBody>
      </p:sp>
    </p:spTree>
    <p:extLst>
      <p:ext uri="{BB962C8B-B14F-4D97-AF65-F5344CB8AC3E}">
        <p14:creationId xmlns:p14="http://schemas.microsoft.com/office/powerpoint/2010/main" val="115897219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id-ID"/>
          </a:p>
        </p:txBody>
      </p:sp>
    </p:spTree>
    <p:extLst>
      <p:ext uri="{BB962C8B-B14F-4D97-AF65-F5344CB8AC3E}">
        <p14:creationId xmlns:p14="http://schemas.microsoft.com/office/powerpoint/2010/main" val="193535195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5488191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6579077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45967168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5839725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89419664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8019260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75035327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6920119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8021964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5628316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8796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7608990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5888261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74524659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73263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73642692"/>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91805534"/>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1654667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58985246"/>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37050769"/>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38116478"/>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588643960"/>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88327935"/>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96693124"/>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6349963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562087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44120650"/>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33285528"/>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218316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747713"/>
            <a:ext cx="51181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561362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0" y="2487545"/>
            <a:ext cx="503309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49626" tIns="24813" rIns="49626" bIns="24813" anchor="ctr"/>
          <a:lstStyle/>
          <a:p>
            <a:pPr algn="ctr" eaLnBrk="1" latinLnBrk="0" hangingPunct="1"/>
            <a:endParaRPr kumimoji="0" lang="en-US"/>
          </a:p>
        </p:txBody>
      </p:sp>
      <p:sp>
        <p:nvSpPr>
          <p:cNvPr id="9" name="Title 8"/>
          <p:cNvSpPr>
            <a:spLocks noGrp="1"/>
          </p:cNvSpPr>
          <p:nvPr>
            <p:ph type="ctrTitle"/>
          </p:nvPr>
        </p:nvSpPr>
        <p:spPr>
          <a:xfrm>
            <a:off x="377190" y="934722"/>
            <a:ext cx="4274820" cy="975873"/>
          </a:xfrm>
        </p:spPr>
        <p:txBody>
          <a:bodyPr vert="horz" anchor="b">
            <a:normAutofit/>
            <a:scene3d>
              <a:camera prst="orthographicFront"/>
              <a:lightRig rig="soft" dir="t"/>
            </a:scene3d>
            <a:sp3d prstMaterial="softEdge">
              <a:bevelT w="25400" h="25400"/>
            </a:sp3d>
          </a:bodyPr>
          <a:lstStyle>
            <a:lvl1pPr algn="r">
              <a:defRPr sz="26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377190" y="1926190"/>
            <a:ext cx="4274820" cy="639842"/>
          </a:xfrm>
        </p:spPr>
        <p:txBody>
          <a:bodyPr lIns="24813" rIns="24813"/>
          <a:lstStyle>
            <a:lvl1pPr marL="0" marR="34738" indent="0" algn="r">
              <a:buNone/>
              <a:defRPr>
                <a:solidFill>
                  <a:schemeClr val="tx2"/>
                </a:solidFill>
              </a:defRPr>
            </a:lvl1pPr>
            <a:lvl2pPr marL="248126" indent="0" algn="ctr">
              <a:buNone/>
            </a:lvl2pPr>
            <a:lvl3pPr marL="496251" indent="0" algn="ctr">
              <a:buNone/>
            </a:lvl3pPr>
            <a:lvl4pPr marL="744377" indent="0" algn="ctr">
              <a:buNone/>
            </a:lvl4pPr>
            <a:lvl5pPr marL="992503" indent="0" algn="ctr">
              <a:buNone/>
            </a:lvl5pPr>
            <a:lvl6pPr marL="1240629" indent="0" algn="ctr">
              <a:buNone/>
            </a:lvl6pPr>
            <a:lvl7pPr marL="1488755" indent="0" algn="ctr">
              <a:buNone/>
            </a:lvl7pPr>
            <a:lvl8pPr marL="1736881" indent="0" algn="ctr">
              <a:buNone/>
            </a:lvl8pPr>
            <a:lvl9pPr marL="1985006" indent="0" algn="ctr">
              <a:buNone/>
            </a:lvl9pPr>
            <a:extLst/>
          </a:lstStyle>
          <a:p>
            <a:r>
              <a:rPr kumimoji="0" lang="en-US"/>
              <a:t>Click to edit Master subtitle style</a:t>
            </a:r>
          </a:p>
        </p:txBody>
      </p:sp>
      <p:grpSp>
        <p:nvGrpSpPr>
          <p:cNvPr id="2" name="Group 1"/>
          <p:cNvGrpSpPr/>
          <p:nvPr/>
        </p:nvGrpSpPr>
        <p:grpSpPr>
          <a:xfrm>
            <a:off x="-2070" y="2641600"/>
            <a:ext cx="5031271" cy="1019780"/>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87D4108A-957A-4C16-98E9-8A33CEBC0B04}"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251460" y="790042"/>
            <a:ext cx="4526280" cy="2339238"/>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defRPr/>
            </a:pPr>
            <a:fld id="{3A1E7D3D-3DAF-4F22-8F5F-C240647DB9D8}"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64208" y="146475"/>
            <a:ext cx="977609" cy="2982806"/>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251460" y="146476"/>
            <a:ext cx="3478530" cy="298280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defRPr/>
            </a:pPr>
            <a:fld id="{27EE950A-CF98-4102-A324-A13EFAE0AD40}"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76238" y="244479"/>
            <a:ext cx="4533900" cy="3006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1"/>
          <p:cNvSpPr>
            <a:spLocks noGrp="1" noChangeArrowheads="1"/>
          </p:cNvSpPr>
          <p:nvPr>
            <p:ph type="sldNum" sz="quarter" idx="10"/>
          </p:nvPr>
        </p:nvSpPr>
        <p:spPr>
          <a:ln/>
        </p:spPr>
        <p:txBody>
          <a:bodyPr/>
          <a:lstStyle>
            <a:lvl1pPr>
              <a:defRPr/>
            </a:lvl1pPr>
          </a:lstStyle>
          <a:p>
            <a:pPr>
              <a:defRPr/>
            </a:pPr>
            <a:fld id="{25AC60BC-9268-4293-819A-C1BF8BA39595}" type="slidenum">
              <a:rPr lang="en-US" smtClean="0"/>
              <a:pPr>
                <a:defRPr/>
              </a:pPr>
              <a:t>‹#›</a:t>
            </a:fld>
            <a:endParaRPr lang="en-US" dirty="0"/>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36588" y="244475"/>
            <a:ext cx="4273550" cy="609600"/>
          </a:xfrm>
        </p:spPr>
        <p:txBody>
          <a:bodyPr/>
          <a:lstStyle/>
          <a:p>
            <a:r>
              <a:rPr lang="en-US"/>
              <a:t>Click to edit Master title style</a:t>
            </a:r>
          </a:p>
        </p:txBody>
      </p:sp>
      <p:sp>
        <p:nvSpPr>
          <p:cNvPr id="3" name="Text Placeholder 2"/>
          <p:cNvSpPr>
            <a:spLocks noGrp="1"/>
          </p:cNvSpPr>
          <p:nvPr>
            <p:ph type="body" sz="half" idx="1"/>
          </p:nvPr>
        </p:nvSpPr>
        <p:spPr>
          <a:xfrm>
            <a:off x="376238" y="1057279"/>
            <a:ext cx="2062162" cy="2193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590804" y="1057279"/>
            <a:ext cx="2062163" cy="2193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1"/>
          <p:cNvSpPr>
            <a:spLocks noGrp="1" noChangeArrowheads="1"/>
          </p:cNvSpPr>
          <p:nvPr>
            <p:ph type="sldNum" sz="quarter" idx="10"/>
          </p:nvPr>
        </p:nvSpPr>
        <p:spPr>
          <a:ln/>
        </p:spPr>
        <p:txBody>
          <a:bodyPr/>
          <a:lstStyle>
            <a:lvl1pPr>
              <a:defRPr/>
            </a:lvl1pPr>
          </a:lstStyle>
          <a:p>
            <a:pPr>
              <a:defRPr/>
            </a:pPr>
            <a:fld id="{C692C08A-96EF-4C5A-A845-B4FCFA3C8DE8}" type="slidenum">
              <a:rPr lang="en-US" smtClean="0"/>
              <a:pPr>
                <a:defRPr/>
              </a:pPr>
              <a:t>‹#›</a:t>
            </a:fld>
            <a:endParaRPr lang="en-US" dirty="0"/>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36588" y="244475"/>
            <a:ext cx="4273550" cy="609600"/>
          </a:xfrm>
        </p:spPr>
        <p:txBody>
          <a:bodyPr/>
          <a:lstStyle/>
          <a:p>
            <a:r>
              <a:rPr lang="en-US"/>
              <a:t>Click to edit Master title style</a:t>
            </a:r>
          </a:p>
        </p:txBody>
      </p:sp>
      <p:sp>
        <p:nvSpPr>
          <p:cNvPr id="3" name="Table Placeholder 2"/>
          <p:cNvSpPr>
            <a:spLocks noGrp="1"/>
          </p:cNvSpPr>
          <p:nvPr>
            <p:ph type="tbl" idx="1"/>
          </p:nvPr>
        </p:nvSpPr>
        <p:spPr>
          <a:xfrm>
            <a:off x="376241" y="1057279"/>
            <a:ext cx="4276725" cy="2193925"/>
          </a:xfrm>
        </p:spPr>
        <p:txBody>
          <a:bodyPr/>
          <a:lstStyle/>
          <a:p>
            <a:pPr lvl="0"/>
            <a:endParaRPr lang="en-US" noProof="0"/>
          </a:p>
        </p:txBody>
      </p:sp>
      <p:sp>
        <p:nvSpPr>
          <p:cNvPr id="4" name="Rectangle 21"/>
          <p:cNvSpPr>
            <a:spLocks noGrp="1" noChangeArrowheads="1"/>
          </p:cNvSpPr>
          <p:nvPr>
            <p:ph type="sldNum" sz="quarter" idx="10"/>
          </p:nvPr>
        </p:nvSpPr>
        <p:spPr>
          <a:ln/>
        </p:spPr>
        <p:txBody>
          <a:bodyPr/>
          <a:lstStyle>
            <a:lvl1pPr>
              <a:defRPr/>
            </a:lvl1pPr>
          </a:lstStyle>
          <a:p>
            <a:pPr>
              <a:defRPr/>
            </a:pPr>
            <a:fld id="{B172EE61-B0E4-4A7E-BB86-F7F10F35AEE6}" type="slidenum">
              <a:rPr lang="en-US" smtClean="0"/>
              <a:pPr>
                <a:defRPr/>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defRPr/>
            </a:pPr>
            <a:fld id="{AA79D410-052C-439F-8EA4-354899948FD0}" type="slidenum">
              <a:rPr lang="en-US" smtClean="0"/>
              <a:pPr>
                <a:defRPr/>
              </a:pPr>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97307" y="565180"/>
            <a:ext cx="4274820" cy="975360"/>
          </a:xfrm>
        </p:spPr>
        <p:txBody>
          <a:bodyPr vert="horz" anchor="b">
            <a:normAutofit/>
            <a:scene3d>
              <a:camera prst="orthographicFront"/>
              <a:lightRig rig="soft" dir="t"/>
            </a:scene3d>
            <a:sp3d prstMaterial="softEdge">
              <a:bevelT w="25400" h="25400"/>
            </a:sp3d>
          </a:bodyPr>
          <a:lstStyle>
            <a:lvl1pPr algn="r">
              <a:buNone/>
              <a:defRPr sz="26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2157492" y="1563580"/>
            <a:ext cx="2514600" cy="775940"/>
          </a:xfrm>
        </p:spPr>
        <p:txBody>
          <a:bodyPr lIns="49626" rIns="49626" anchor="t"/>
          <a:lstStyle>
            <a:lvl1pPr marL="0" indent="0" algn="l">
              <a:buNone/>
              <a:defRPr sz="1200">
                <a:solidFill>
                  <a:schemeClr val="tx1"/>
                </a:solidFill>
              </a:defRPr>
            </a:lvl1pPr>
            <a:lvl2pPr>
              <a:buNone/>
              <a:defRPr sz="1000">
                <a:solidFill>
                  <a:schemeClr val="tx1">
                    <a:tint val="75000"/>
                  </a:schemeClr>
                </a:solidFill>
              </a:defRPr>
            </a:lvl2pPr>
            <a:lvl3pPr>
              <a:buNone/>
              <a:defRPr sz="900">
                <a:solidFill>
                  <a:schemeClr val="tx1">
                    <a:tint val="75000"/>
                  </a:schemeClr>
                </a:solidFill>
              </a:defRPr>
            </a:lvl3pPr>
            <a:lvl4pPr>
              <a:buNone/>
              <a:defRPr sz="800">
                <a:solidFill>
                  <a:schemeClr val="tx1">
                    <a:tint val="75000"/>
                  </a:schemeClr>
                </a:solidFill>
              </a:defRPr>
            </a:lvl4pPr>
            <a:lvl5pPr>
              <a:buNone/>
              <a:defRPr sz="8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pPr>
              <a:defRPr/>
            </a:pPr>
            <a:fld id="{31F10AFD-F959-49D6-B8D3-1EC548418B05}" type="slidenum">
              <a:rPr lang="en-US" smtClean="0"/>
              <a:pPr>
                <a:defRPr/>
              </a:pPr>
              <a:t>‹#›</a:t>
            </a:fld>
            <a:endParaRPr lang="en-US" dirty="0"/>
          </a:p>
        </p:txBody>
      </p:sp>
      <p:sp>
        <p:nvSpPr>
          <p:cNvPr id="7" name="Chevron 6"/>
          <p:cNvSpPr/>
          <p:nvPr/>
        </p:nvSpPr>
        <p:spPr>
          <a:xfrm>
            <a:off x="2000174" y="1602918"/>
            <a:ext cx="100584" cy="12192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49626" tIns="24813" rIns="49626" bIns="24813" anchor="ctr"/>
          <a:lstStyle/>
          <a:p>
            <a:pPr algn="l" eaLnBrk="1" latinLnBrk="0" hangingPunct="1"/>
            <a:endParaRPr kumimoji="0" lang="en-US"/>
          </a:p>
        </p:txBody>
      </p:sp>
      <p:sp>
        <p:nvSpPr>
          <p:cNvPr id="8" name="Chevron 7"/>
          <p:cNvSpPr/>
          <p:nvPr/>
        </p:nvSpPr>
        <p:spPr>
          <a:xfrm>
            <a:off x="1897645" y="1602918"/>
            <a:ext cx="100584" cy="12192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49626" tIns="24813" rIns="49626" bIns="24813"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51460" y="790043"/>
            <a:ext cx="2221230" cy="2413847"/>
          </a:xfrm>
        </p:spPr>
        <p:txBody>
          <a:bodyPr/>
          <a:lstStyle>
            <a:lvl1pPr>
              <a:defRPr sz="1500"/>
            </a:lvl1pPr>
            <a:lvl2pPr>
              <a:defRPr sz="1300"/>
            </a:lvl2pPr>
            <a:lvl3pPr>
              <a:defRPr sz="1100"/>
            </a:lvl3pPr>
            <a:lvl4pPr>
              <a:defRPr sz="1000"/>
            </a:lvl4pPr>
            <a:lvl5pPr>
              <a:defRPr sz="1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2556510" y="790043"/>
            <a:ext cx="2221230" cy="2413847"/>
          </a:xfrm>
        </p:spPr>
        <p:txBody>
          <a:bodyPr/>
          <a:lstStyle>
            <a:lvl1pPr>
              <a:defRPr sz="1500"/>
            </a:lvl1pPr>
            <a:lvl2pPr>
              <a:defRPr sz="1300"/>
            </a:lvl2pPr>
            <a:lvl3pPr>
              <a:defRPr sz="1100"/>
            </a:lvl3pPr>
            <a:lvl4pPr>
              <a:defRPr sz="1000"/>
            </a:lvl4pPr>
            <a:lvl5pPr>
              <a:defRPr sz="1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defRPr/>
            </a:pPr>
            <a:fld id="{28AD8A6A-E484-42F9-967F-D23098286592}" type="slidenum">
              <a:rPr lang="en-US" smtClean="0"/>
              <a:pPr>
                <a:defRPr/>
              </a:pPr>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51460" y="145627"/>
            <a:ext cx="4526280" cy="6096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251461" y="2885440"/>
            <a:ext cx="2222103" cy="406400"/>
          </a:xfrm>
          <a:solidFill>
            <a:schemeClr val="accent1"/>
          </a:solidFill>
          <a:ln w="9652">
            <a:solidFill>
              <a:schemeClr val="accent1"/>
            </a:solidFill>
            <a:miter lim="800000"/>
          </a:ln>
        </p:spPr>
        <p:txBody>
          <a:bodyPr lIns="99250" anchor="ctr"/>
          <a:lstStyle>
            <a:lvl1pPr marL="0" indent="0">
              <a:buNone/>
              <a:defRPr sz="1300" b="0">
                <a:solidFill>
                  <a:schemeClr val="bg1"/>
                </a:solidFill>
              </a:defRPr>
            </a:lvl1pPr>
            <a:lvl2pPr>
              <a:buNone/>
              <a:defRPr sz="1100" b="1"/>
            </a:lvl2pPr>
            <a:lvl3pPr>
              <a:buNone/>
              <a:defRPr sz="1000" b="1"/>
            </a:lvl3pPr>
            <a:lvl4pPr>
              <a:buNone/>
              <a:defRPr sz="900" b="1"/>
            </a:lvl4pPr>
            <a:lvl5pPr>
              <a:buNone/>
              <a:defRPr sz="9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2554765" y="2885440"/>
            <a:ext cx="2222976" cy="406400"/>
          </a:xfrm>
          <a:solidFill>
            <a:schemeClr val="accent1"/>
          </a:solidFill>
          <a:ln w="9652">
            <a:solidFill>
              <a:schemeClr val="accent1"/>
            </a:solidFill>
            <a:miter lim="800000"/>
          </a:ln>
        </p:spPr>
        <p:txBody>
          <a:bodyPr lIns="99250" anchor="ctr"/>
          <a:lstStyle>
            <a:lvl1pPr marL="0" indent="0">
              <a:buNone/>
              <a:defRPr sz="1300" b="0">
                <a:solidFill>
                  <a:schemeClr val="bg1"/>
                </a:solidFill>
              </a:defRPr>
            </a:lvl1pPr>
            <a:lvl2pPr>
              <a:buNone/>
              <a:defRPr sz="1100" b="1"/>
            </a:lvl2pPr>
            <a:lvl3pPr>
              <a:buNone/>
              <a:defRPr sz="1000" b="1"/>
            </a:lvl3pPr>
            <a:lvl4pPr>
              <a:buNone/>
              <a:defRPr sz="900" b="1"/>
            </a:lvl4pPr>
            <a:lvl5pPr>
              <a:buNone/>
              <a:defRPr sz="9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251461" y="770290"/>
            <a:ext cx="2222103" cy="2102274"/>
          </a:xfrm>
          <a:ln>
            <a:noFill/>
            <a:prstDash val="sysDash"/>
            <a:miter lim="800000"/>
          </a:ln>
        </p:spPr>
        <p:txBody>
          <a:bodyPr/>
          <a:lstStyle>
            <a:lvl1pPr>
              <a:defRPr sz="1300"/>
            </a:lvl1pPr>
            <a:lvl2pPr>
              <a:defRPr sz="1100"/>
            </a:lvl2pPr>
            <a:lvl3pPr>
              <a:defRPr sz="1000"/>
            </a:lvl3pPr>
            <a:lvl4pPr>
              <a:defRPr sz="900"/>
            </a:lvl4pPr>
            <a:lvl5pPr>
              <a:defRPr sz="9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2554764" y="770290"/>
            <a:ext cx="2222976" cy="2102274"/>
          </a:xfrm>
          <a:ln>
            <a:noFill/>
            <a:prstDash val="sysDash"/>
            <a:miter lim="800000"/>
          </a:ln>
        </p:spPr>
        <p:txBody>
          <a:bodyPr/>
          <a:lstStyle>
            <a:lvl1pPr>
              <a:spcBef>
                <a:spcPts val="0"/>
              </a:spcBef>
              <a:defRPr sz="1300"/>
            </a:lvl1pPr>
            <a:lvl2pPr>
              <a:defRPr sz="1100"/>
            </a:lvl2pPr>
            <a:lvl3pPr>
              <a:defRPr sz="1000"/>
            </a:lvl3pPr>
            <a:lvl4pPr>
              <a:defRPr sz="900"/>
            </a:lvl4pPr>
            <a:lvl5pPr>
              <a:defRPr sz="9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pPr>
              <a:defRPr/>
            </a:pPr>
            <a:fld id="{E63E17C2-A668-41FC-8900-E44DA443AA5C}"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pPr>
              <a:defRPr/>
            </a:pPr>
            <a:fld id="{67C5F2A0-A931-4D52-915D-DCDAF3691998}" type="slidenum">
              <a:rPr lang="en-US" smtClean="0"/>
              <a:pPr>
                <a:defRPr/>
              </a:pPr>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pPr>
              <a:defRPr/>
            </a:pPr>
            <a:fld id="{5F92AE86-22A7-44E2-B096-BBE11CE8C10E}"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02921" y="2600960"/>
            <a:ext cx="4114977" cy="243840"/>
          </a:xfrm>
        </p:spPr>
        <p:txBody>
          <a:bodyPr vert="horz" anchor="t">
            <a:noAutofit/>
            <a:sp3d prstMaterial="softEdge">
              <a:bevelT w="0" h="0"/>
            </a:sp3d>
          </a:bodyPr>
          <a:lstStyle>
            <a:lvl1pPr algn="r">
              <a:buNone/>
              <a:defRPr sz="14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2430780" y="2856054"/>
            <a:ext cx="2186026" cy="487680"/>
          </a:xfrm>
        </p:spPr>
        <p:txBody>
          <a:bodyPr/>
          <a:lstStyle>
            <a:lvl1pPr marL="0" indent="0" algn="r">
              <a:buNone/>
              <a:defRPr sz="900"/>
            </a:lvl1pPr>
            <a:lvl2pPr>
              <a:buNone/>
              <a:defRPr sz="700"/>
            </a:lvl2pPr>
            <a:lvl3pPr>
              <a:buNone/>
              <a:defRPr sz="500"/>
            </a:lvl3pPr>
            <a:lvl4pPr>
              <a:buNone/>
              <a:defRPr sz="500"/>
            </a:lvl4pPr>
            <a:lvl5pPr>
              <a:buNone/>
              <a:defRPr sz="5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502920" y="146304"/>
            <a:ext cx="4113886" cy="2438400"/>
          </a:xfrm>
        </p:spPr>
        <p:txBody>
          <a:bodyPr/>
          <a:lstStyle>
            <a:lvl1pPr>
              <a:defRPr sz="1700"/>
            </a:lvl1pPr>
            <a:lvl2pPr>
              <a:defRPr sz="1500"/>
            </a:lvl2pPr>
            <a:lvl3pPr>
              <a:defRPr sz="1300"/>
            </a:lvl3pPr>
            <a:lvl4pPr>
              <a:defRPr sz="1100"/>
            </a:lvl4pPr>
            <a:lvl5pPr>
              <a:defRPr sz="11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3699868" y="3417570"/>
            <a:ext cx="1056132" cy="195072"/>
          </a:xfrm>
        </p:spPr>
        <p:txBody>
          <a:bodyPr/>
          <a:lstStyle/>
          <a:p>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defRPr/>
            </a:pPr>
            <a:fld id="{0CA1983C-17F2-4264-B619-FE5D79BE5AAF}"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627678" y="2903148"/>
            <a:ext cx="3939540" cy="345724"/>
          </a:xfrm>
          <a:noFill/>
        </p:spPr>
        <p:txBody>
          <a:bodyPr lIns="49626" tIns="0" rIns="49626" anchor="t"/>
          <a:lstStyle>
            <a:lvl1pPr marL="0" marR="9925" indent="0" algn="r">
              <a:buNone/>
              <a:defRPr sz="800"/>
            </a:lvl1pPr>
            <a:lvl2pPr>
              <a:defRPr sz="700"/>
            </a:lvl2pPr>
            <a:lvl3pPr>
              <a:defRPr sz="500"/>
            </a:lvl3pPr>
            <a:lvl4pPr>
              <a:defRPr sz="500"/>
            </a:lvl4pPr>
            <a:lvl5pPr>
              <a:defRPr sz="5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125730" y="101316"/>
            <a:ext cx="4777740" cy="2340864"/>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17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a:p>
        </p:txBody>
      </p:sp>
      <p:sp>
        <p:nvSpPr>
          <p:cNvPr id="6" name="Footer Placeholder 5"/>
          <p:cNvSpPr>
            <a:spLocks noGrp="1"/>
          </p:cNvSpPr>
          <p:nvPr>
            <p:ph type="ftr" sz="quarter" idx="11"/>
          </p:nvPr>
        </p:nvSpPr>
        <p:spPr>
          <a:xfrm>
            <a:off x="2409041" y="3417572"/>
            <a:ext cx="1292875" cy="194733"/>
          </a:xfrm>
        </p:spPr>
        <p:txBody>
          <a:bodyPr/>
          <a:lstStyle>
            <a:lvl1pPr>
              <a:defRPr>
                <a:solidFill>
                  <a:schemeClr val="tx1"/>
                </a:solidFill>
              </a:defRPr>
            </a:lvl1pPr>
            <a:extLst/>
          </a:lstStyle>
          <a:p>
            <a:endParaRPr kumimoji="0"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r>
              <a:rPr lang="en-US"/>
              <a:t>T - </a:t>
            </a:r>
            <a:fld id="{3FEF6716-5521-4210-8310-6DCD945E491C}" type="slidenum">
              <a:rPr lang="en-US" smtClean="0"/>
              <a:pPr>
                <a:defRPr/>
              </a:pPr>
              <a:t>‹#›</a:t>
            </a:fld>
            <a:endParaRPr lang="en-US"/>
          </a:p>
        </p:txBody>
      </p:sp>
      <p:sp>
        <p:nvSpPr>
          <p:cNvPr id="2" name="Title 1"/>
          <p:cNvSpPr>
            <a:spLocks noGrp="1"/>
          </p:cNvSpPr>
          <p:nvPr>
            <p:ph type="title"/>
          </p:nvPr>
        </p:nvSpPr>
        <p:spPr>
          <a:xfrm>
            <a:off x="125730" y="2594732"/>
            <a:ext cx="4441488" cy="300092"/>
          </a:xfrm>
          <a:noFill/>
        </p:spPr>
        <p:txBody>
          <a:bodyPr anchor="t">
            <a:sp3d prstMaterial="softEdge"/>
          </a:bodyPr>
          <a:lstStyle>
            <a:lvl1pPr marR="0" algn="r">
              <a:buNone/>
              <a:defRPr sz="16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274601" y="3170633"/>
            <a:ext cx="2717343" cy="49124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49626" tIns="24813" rIns="49626" bIns="24813" anchor="t" compatLnSpc="1"/>
          <a:lstStyle/>
          <a:p>
            <a:endParaRPr kumimoji="0" lang="en-US"/>
          </a:p>
        </p:txBody>
      </p:sp>
      <p:sp>
        <p:nvSpPr>
          <p:cNvPr id="9" name="Freeform 8"/>
          <p:cNvSpPr>
            <a:spLocks/>
          </p:cNvSpPr>
          <p:nvPr/>
        </p:nvSpPr>
        <p:spPr bwMode="auto">
          <a:xfrm>
            <a:off x="267145" y="3167473"/>
            <a:ext cx="2029748" cy="49784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49626" tIns="24813" rIns="49626" bIns="24813" anchor="t" compatLnSpc="1"/>
          <a:lstStyle/>
          <a:p>
            <a:endParaRPr kumimoji="0" lang="en-US"/>
          </a:p>
        </p:txBody>
      </p:sp>
      <p:sp>
        <p:nvSpPr>
          <p:cNvPr id="10" name="Right Triangle 9"/>
          <p:cNvSpPr>
            <a:spLocks/>
          </p:cNvSpPr>
          <p:nvPr/>
        </p:nvSpPr>
        <p:spPr bwMode="auto">
          <a:xfrm>
            <a:off x="-3322" y="3088669"/>
            <a:ext cx="1871273" cy="576463"/>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49626" tIns="24813" rIns="49626" bIns="24813" anchor="ctr" compatLnSpc="1"/>
          <a:lstStyle/>
          <a:p>
            <a:pPr algn="ctr" eaLnBrk="1" latinLnBrk="0" hangingPunct="1"/>
            <a:endParaRPr kumimoji="0" lang="en-US"/>
          </a:p>
        </p:txBody>
      </p:sp>
      <p:cxnSp>
        <p:nvCxnSpPr>
          <p:cNvPr id="11" name="Straight Connector 10"/>
          <p:cNvCxnSpPr/>
          <p:nvPr/>
        </p:nvCxnSpPr>
        <p:spPr>
          <a:xfrm>
            <a:off x="-5080" y="3086794"/>
            <a:ext cx="1873030" cy="578338"/>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4765262" y="2660501"/>
            <a:ext cx="100584" cy="12192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49626" tIns="24813" rIns="49626" bIns="24813" anchor="ctr"/>
          <a:lstStyle/>
          <a:p>
            <a:pPr algn="l" eaLnBrk="1" latinLnBrk="0" hangingPunct="1"/>
            <a:endParaRPr kumimoji="0" lang="en-US"/>
          </a:p>
        </p:txBody>
      </p:sp>
      <p:sp>
        <p:nvSpPr>
          <p:cNvPr id="13" name="Chevron 12"/>
          <p:cNvSpPr/>
          <p:nvPr/>
        </p:nvSpPr>
        <p:spPr>
          <a:xfrm>
            <a:off x="4662733" y="2660501"/>
            <a:ext cx="100584" cy="12192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49626" tIns="24813" rIns="49626" bIns="24813"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274601" y="3170633"/>
            <a:ext cx="2717343" cy="49124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49626" tIns="24813" rIns="49626" bIns="24813" anchor="t" compatLnSpc="1"/>
          <a:lstStyle/>
          <a:p>
            <a:endParaRPr kumimoji="0" lang="en-US"/>
          </a:p>
        </p:txBody>
      </p:sp>
      <p:sp>
        <p:nvSpPr>
          <p:cNvPr id="12" name="Freeform 11"/>
          <p:cNvSpPr>
            <a:spLocks/>
          </p:cNvSpPr>
          <p:nvPr/>
        </p:nvSpPr>
        <p:spPr bwMode="auto">
          <a:xfrm>
            <a:off x="267145" y="3167473"/>
            <a:ext cx="2029748" cy="49784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49626" tIns="24813" rIns="49626" bIns="24813" anchor="t" compatLnSpc="1"/>
          <a:lstStyle/>
          <a:p>
            <a:endParaRPr kumimoji="0" lang="en-US"/>
          </a:p>
        </p:txBody>
      </p:sp>
      <p:sp>
        <p:nvSpPr>
          <p:cNvPr id="14" name="Right Triangle 13"/>
          <p:cNvSpPr>
            <a:spLocks/>
          </p:cNvSpPr>
          <p:nvPr/>
        </p:nvSpPr>
        <p:spPr bwMode="auto">
          <a:xfrm>
            <a:off x="-3322" y="3088669"/>
            <a:ext cx="1871273" cy="576463"/>
          </a:xfrm>
          <a:prstGeom prst="rtTriangle">
            <a:avLst/>
          </a:prstGeom>
          <a:blipFill>
            <a:blip r:embed="rId16">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49626" tIns="24813" rIns="49626" bIns="24813" anchor="ctr" compatLnSpc="1"/>
          <a:lstStyle/>
          <a:p>
            <a:pPr algn="ctr" eaLnBrk="1" latinLnBrk="0" hangingPunct="1"/>
            <a:endParaRPr kumimoji="0" lang="en-US"/>
          </a:p>
        </p:txBody>
      </p:sp>
      <p:cxnSp>
        <p:nvCxnSpPr>
          <p:cNvPr id="15" name="Straight Connector 14"/>
          <p:cNvCxnSpPr/>
          <p:nvPr/>
        </p:nvCxnSpPr>
        <p:spPr>
          <a:xfrm>
            <a:off x="-5080" y="3086794"/>
            <a:ext cx="1873030" cy="578338"/>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251460" y="146474"/>
            <a:ext cx="4526280" cy="609600"/>
          </a:xfrm>
          <a:prstGeom prst="rect">
            <a:avLst/>
          </a:prstGeom>
        </p:spPr>
        <p:txBody>
          <a:bodyPr vert="horz" lIns="49626" tIns="24813" rIns="49626" bIns="24813"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251460" y="790043"/>
            <a:ext cx="4526280" cy="2413847"/>
          </a:xfrm>
          <a:prstGeom prst="rect">
            <a:avLst/>
          </a:prstGeom>
        </p:spPr>
        <p:txBody>
          <a:bodyPr vert="horz" lIns="49626" tIns="24813" rIns="49626" bIns="24813">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3699868" y="3417570"/>
            <a:ext cx="1056132" cy="195072"/>
          </a:xfrm>
          <a:prstGeom prst="rect">
            <a:avLst/>
          </a:prstGeom>
        </p:spPr>
        <p:txBody>
          <a:bodyPr vert="horz" lIns="49626" tIns="24813" rIns="49626" bIns="24813" anchor="b"/>
          <a:lstStyle>
            <a:lvl1pPr algn="l" eaLnBrk="1" latinLnBrk="0" hangingPunct="1">
              <a:defRPr kumimoji="0" sz="500">
                <a:solidFill>
                  <a:schemeClr val="tx1"/>
                </a:solidFill>
              </a:defRPr>
            </a:lvl1pPr>
            <a:extLst/>
          </a:lstStyle>
          <a:p>
            <a:pPr algn="r" eaLnBrk="1" latinLnBrk="0" hangingPunct="1"/>
            <a:endParaRPr lang="en-US" sz="800" dirty="0">
              <a:solidFill>
                <a:schemeClr val="tx2"/>
              </a:solidFill>
            </a:endParaRPr>
          </a:p>
        </p:txBody>
      </p:sp>
      <p:sp>
        <p:nvSpPr>
          <p:cNvPr id="22" name="Footer Placeholder 21"/>
          <p:cNvSpPr>
            <a:spLocks noGrp="1"/>
          </p:cNvSpPr>
          <p:nvPr>
            <p:ph type="ftr" sz="quarter" idx="3"/>
          </p:nvPr>
        </p:nvSpPr>
        <p:spPr>
          <a:xfrm>
            <a:off x="2409041" y="3417572"/>
            <a:ext cx="1292875" cy="194733"/>
          </a:xfrm>
          <a:prstGeom prst="rect">
            <a:avLst/>
          </a:prstGeom>
        </p:spPr>
        <p:txBody>
          <a:bodyPr vert="horz" lIns="49626" tIns="24813" rIns="49626" bIns="24813" anchor="b"/>
          <a:lstStyle>
            <a:lvl1pPr algn="r" eaLnBrk="1" latinLnBrk="0" hangingPunct="1">
              <a:defRPr kumimoji="0" sz="500">
                <a:solidFill>
                  <a:schemeClr val="tx1"/>
                </a:solidFill>
              </a:defRPr>
            </a:lvl1pPr>
            <a:extLst/>
          </a:lstStyle>
          <a:p>
            <a:endParaRPr kumimoji="0" lang="en-US" sz="800" dirty="0">
              <a:solidFill>
                <a:schemeClr val="tx2"/>
              </a:solidFill>
            </a:endParaRPr>
          </a:p>
        </p:txBody>
      </p:sp>
      <p:sp>
        <p:nvSpPr>
          <p:cNvPr id="18" name="Slide Number Placeholder 17"/>
          <p:cNvSpPr>
            <a:spLocks noGrp="1"/>
          </p:cNvSpPr>
          <p:nvPr>
            <p:ph type="sldNum" sz="quarter" idx="4"/>
          </p:nvPr>
        </p:nvSpPr>
        <p:spPr>
          <a:xfrm>
            <a:off x="4756000" y="3417572"/>
            <a:ext cx="201168" cy="194733"/>
          </a:xfrm>
          <a:prstGeom prst="rect">
            <a:avLst/>
          </a:prstGeom>
        </p:spPr>
        <p:txBody>
          <a:bodyPr vert="horz" lIns="49626" tIns="24813" rIns="49626" bIns="24813" anchor="b"/>
          <a:lstStyle>
            <a:lvl1pPr algn="r" eaLnBrk="1" latinLnBrk="0" hangingPunct="1">
              <a:defRPr kumimoji="0" sz="500" b="0">
                <a:solidFill>
                  <a:schemeClr val="tx1"/>
                </a:solidFill>
              </a:defRPr>
            </a:lvl1pPr>
            <a:extLst/>
          </a:lstStyle>
          <a:p>
            <a:pPr>
              <a:defRPr/>
            </a:pPr>
            <a:fld id="{7F646D5B-D3B3-4D13-974E-355A35D295C6}"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845" r:id="rId1"/>
    <p:sldLayoutId id="2147484846" r:id="rId2"/>
    <p:sldLayoutId id="2147484847" r:id="rId3"/>
    <p:sldLayoutId id="2147484848" r:id="rId4"/>
    <p:sldLayoutId id="2147484849" r:id="rId5"/>
    <p:sldLayoutId id="2147484850" r:id="rId6"/>
    <p:sldLayoutId id="2147484851" r:id="rId7"/>
    <p:sldLayoutId id="2147484852" r:id="rId8"/>
    <p:sldLayoutId id="2147484853" r:id="rId9"/>
    <p:sldLayoutId id="2147484854" r:id="rId10"/>
    <p:sldLayoutId id="2147484855" r:id="rId11"/>
    <p:sldLayoutId id="2147484856" r:id="rId12"/>
    <p:sldLayoutId id="2147484857" r:id="rId13"/>
    <p:sldLayoutId id="2147484858" r:id="rId14"/>
  </p:sldLayoutIdLst>
  <p:hf sldNum="0" hdr="0" ftr="0" dt="0"/>
  <p:txStyles>
    <p:titleStyle>
      <a:lvl1pPr algn="l" rtl="0" eaLnBrk="1" latinLnBrk="0" hangingPunct="1">
        <a:spcBef>
          <a:spcPct val="0"/>
        </a:spcBef>
        <a:buNone/>
        <a:defRPr kumimoji="0" sz="22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198501" indent="-138950" algn="l" rtl="0" eaLnBrk="1" latinLnBrk="0" hangingPunct="1">
        <a:spcBef>
          <a:spcPts val="217"/>
        </a:spcBef>
        <a:spcAft>
          <a:spcPts val="0"/>
        </a:spcAft>
        <a:buClr>
          <a:schemeClr val="accent1"/>
        </a:buClr>
        <a:buSzPct val="68000"/>
        <a:buFont typeface="Wingdings 3"/>
        <a:buChar char=""/>
        <a:defRPr kumimoji="0" sz="1500" kern="1200">
          <a:solidFill>
            <a:schemeClr val="tx1"/>
          </a:solidFill>
          <a:latin typeface="+mn-lt"/>
          <a:ea typeface="+mn-ea"/>
          <a:cs typeface="+mn-cs"/>
        </a:defRPr>
      </a:lvl1pPr>
      <a:lvl2pPr marL="337451" indent="-124063" algn="l" rtl="0" eaLnBrk="1" latinLnBrk="0" hangingPunct="1">
        <a:spcBef>
          <a:spcPts val="176"/>
        </a:spcBef>
        <a:buClr>
          <a:schemeClr val="accent1"/>
        </a:buClr>
        <a:buFont typeface="Verdana"/>
        <a:buChar char="◦"/>
        <a:defRPr kumimoji="0" sz="1200" kern="1200">
          <a:solidFill>
            <a:schemeClr val="tx1"/>
          </a:solidFill>
          <a:latin typeface="+mn-lt"/>
          <a:ea typeface="+mn-ea"/>
          <a:cs typeface="+mn-cs"/>
        </a:defRPr>
      </a:lvl2pPr>
      <a:lvl3pPr marL="466477" indent="-124063" algn="l" rtl="0" eaLnBrk="1" latinLnBrk="0" hangingPunct="1">
        <a:spcBef>
          <a:spcPts val="190"/>
        </a:spcBef>
        <a:buClr>
          <a:schemeClr val="accent2"/>
        </a:buClr>
        <a:buSzPct val="100000"/>
        <a:buFont typeface="Wingdings 2"/>
        <a:buChar char=""/>
        <a:defRPr kumimoji="0" sz="1100" kern="1200">
          <a:solidFill>
            <a:schemeClr val="tx1"/>
          </a:solidFill>
          <a:latin typeface="+mn-lt"/>
          <a:ea typeface="+mn-ea"/>
          <a:cs typeface="+mn-cs"/>
        </a:defRPr>
      </a:lvl3pPr>
      <a:lvl4pPr marL="620314" indent="-124063" algn="l" rtl="0" eaLnBrk="1" latinLnBrk="0" hangingPunct="1">
        <a:spcBef>
          <a:spcPts val="190"/>
        </a:spcBef>
        <a:buClr>
          <a:schemeClr val="accent2"/>
        </a:buClr>
        <a:buFont typeface="Wingdings 2"/>
        <a:buChar char=""/>
        <a:defRPr kumimoji="0" sz="1000" kern="1200">
          <a:solidFill>
            <a:schemeClr val="tx1"/>
          </a:solidFill>
          <a:latin typeface="+mn-lt"/>
          <a:ea typeface="+mn-ea"/>
          <a:cs typeface="+mn-cs"/>
        </a:defRPr>
      </a:lvl4pPr>
      <a:lvl5pPr marL="744377" indent="-124063" algn="l" rtl="0" eaLnBrk="1" latinLnBrk="0" hangingPunct="1">
        <a:spcBef>
          <a:spcPts val="190"/>
        </a:spcBef>
        <a:buClr>
          <a:schemeClr val="accent2"/>
        </a:buClr>
        <a:buFont typeface="Wingdings 2"/>
        <a:buChar char=""/>
        <a:defRPr kumimoji="0" sz="1000" kern="1200">
          <a:solidFill>
            <a:schemeClr val="tx1"/>
          </a:solidFill>
          <a:latin typeface="+mn-lt"/>
          <a:ea typeface="+mn-ea"/>
          <a:cs typeface="+mn-cs"/>
        </a:defRPr>
      </a:lvl5pPr>
      <a:lvl6pPr marL="868441" indent="-124063" algn="l" rtl="0" eaLnBrk="1" latinLnBrk="0" hangingPunct="1">
        <a:spcBef>
          <a:spcPts val="190"/>
        </a:spcBef>
        <a:buClr>
          <a:schemeClr val="accent3"/>
        </a:buClr>
        <a:buFont typeface="Wingdings 2"/>
        <a:buChar char=""/>
        <a:defRPr kumimoji="0" sz="1000" kern="1200">
          <a:solidFill>
            <a:schemeClr val="tx1"/>
          </a:solidFill>
          <a:latin typeface="+mn-lt"/>
          <a:ea typeface="+mn-ea"/>
          <a:cs typeface="+mn-cs"/>
        </a:defRPr>
      </a:lvl6pPr>
      <a:lvl7pPr marL="992503" indent="-124063" algn="l" rtl="0" eaLnBrk="1" latinLnBrk="0" hangingPunct="1">
        <a:spcBef>
          <a:spcPts val="190"/>
        </a:spcBef>
        <a:buClr>
          <a:schemeClr val="accent3"/>
        </a:buClr>
        <a:buFont typeface="Wingdings 2"/>
        <a:buChar char=""/>
        <a:defRPr kumimoji="0" sz="900" kern="1200">
          <a:solidFill>
            <a:schemeClr val="tx1"/>
          </a:solidFill>
          <a:latin typeface="+mn-lt"/>
          <a:ea typeface="+mn-ea"/>
          <a:cs typeface="+mn-cs"/>
        </a:defRPr>
      </a:lvl7pPr>
      <a:lvl8pPr marL="1116567" indent="-124063" algn="l" rtl="0" eaLnBrk="1" latinLnBrk="0" hangingPunct="1">
        <a:spcBef>
          <a:spcPts val="190"/>
        </a:spcBef>
        <a:buClr>
          <a:schemeClr val="accent3"/>
        </a:buClr>
        <a:buFont typeface="Wingdings 2"/>
        <a:buChar char=""/>
        <a:defRPr kumimoji="0" sz="900" kern="1200">
          <a:solidFill>
            <a:schemeClr val="tx1"/>
          </a:solidFill>
          <a:latin typeface="+mn-lt"/>
          <a:ea typeface="+mn-ea"/>
          <a:cs typeface="+mn-cs"/>
        </a:defRPr>
      </a:lvl8pPr>
      <a:lvl9pPr marL="1240629" indent="-124063" algn="l" rtl="0" eaLnBrk="1" latinLnBrk="0" hangingPunct="1">
        <a:spcBef>
          <a:spcPts val="190"/>
        </a:spcBef>
        <a:buClr>
          <a:schemeClr val="accent3"/>
        </a:buClr>
        <a:buFont typeface="Wingdings 2"/>
        <a:buChar char=""/>
        <a:defRPr kumimoji="0" sz="9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248126" algn="l" rtl="0" eaLnBrk="1" latinLnBrk="0" hangingPunct="1">
        <a:defRPr kumimoji="0" kern="1200">
          <a:solidFill>
            <a:schemeClr val="tx1"/>
          </a:solidFill>
          <a:latin typeface="+mn-lt"/>
          <a:ea typeface="+mn-ea"/>
          <a:cs typeface="+mn-cs"/>
        </a:defRPr>
      </a:lvl2pPr>
      <a:lvl3pPr marL="496251" algn="l" rtl="0" eaLnBrk="1" latinLnBrk="0" hangingPunct="1">
        <a:defRPr kumimoji="0" kern="1200">
          <a:solidFill>
            <a:schemeClr val="tx1"/>
          </a:solidFill>
          <a:latin typeface="+mn-lt"/>
          <a:ea typeface="+mn-ea"/>
          <a:cs typeface="+mn-cs"/>
        </a:defRPr>
      </a:lvl3pPr>
      <a:lvl4pPr marL="744377" algn="l" rtl="0" eaLnBrk="1" latinLnBrk="0" hangingPunct="1">
        <a:defRPr kumimoji="0" kern="1200">
          <a:solidFill>
            <a:schemeClr val="tx1"/>
          </a:solidFill>
          <a:latin typeface="+mn-lt"/>
          <a:ea typeface="+mn-ea"/>
          <a:cs typeface="+mn-cs"/>
        </a:defRPr>
      </a:lvl4pPr>
      <a:lvl5pPr marL="992503" algn="l" rtl="0" eaLnBrk="1" latinLnBrk="0" hangingPunct="1">
        <a:defRPr kumimoji="0" kern="1200">
          <a:solidFill>
            <a:schemeClr val="tx1"/>
          </a:solidFill>
          <a:latin typeface="+mn-lt"/>
          <a:ea typeface="+mn-ea"/>
          <a:cs typeface="+mn-cs"/>
        </a:defRPr>
      </a:lvl5pPr>
      <a:lvl6pPr marL="1240629" algn="l" rtl="0" eaLnBrk="1" latinLnBrk="0" hangingPunct="1">
        <a:defRPr kumimoji="0" kern="1200">
          <a:solidFill>
            <a:schemeClr val="tx1"/>
          </a:solidFill>
          <a:latin typeface="+mn-lt"/>
          <a:ea typeface="+mn-ea"/>
          <a:cs typeface="+mn-cs"/>
        </a:defRPr>
      </a:lvl6pPr>
      <a:lvl7pPr marL="1488755" algn="l" rtl="0" eaLnBrk="1" latinLnBrk="0" hangingPunct="1">
        <a:defRPr kumimoji="0" kern="1200">
          <a:solidFill>
            <a:schemeClr val="tx1"/>
          </a:solidFill>
          <a:latin typeface="+mn-lt"/>
          <a:ea typeface="+mn-ea"/>
          <a:cs typeface="+mn-cs"/>
        </a:defRPr>
      </a:lvl7pPr>
      <a:lvl8pPr marL="1736881" algn="l" rtl="0" eaLnBrk="1" latinLnBrk="0" hangingPunct="1">
        <a:defRPr kumimoji="0" kern="1200">
          <a:solidFill>
            <a:schemeClr val="tx1"/>
          </a:solidFill>
          <a:latin typeface="+mn-lt"/>
          <a:ea typeface="+mn-ea"/>
          <a:cs typeface="+mn-cs"/>
        </a:defRPr>
      </a:lvl8pPr>
      <a:lvl9pPr marL="1985006"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5.jpg"/><Relationship Id="rId5" Type="http://schemas.openxmlformats.org/officeDocument/2006/relationships/image" Target="../media/image4.jpe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7.emf"/></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4.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4.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4.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4.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4.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4.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4.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4.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4.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4.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4.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4.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4.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4.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4.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4.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4.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4.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4.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4.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4.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group of people posing for a photo&#10;&#10;Description automatically generated">
            <a:extLst>
              <a:ext uri="{FF2B5EF4-FFF2-40B4-BE49-F238E27FC236}">
                <a16:creationId xmlns:a16="http://schemas.microsoft.com/office/drawing/2014/main" id="{BE318035-88A3-D83B-DA61-3DCA1052321D}"/>
              </a:ext>
            </a:extLst>
          </p:cNvPr>
          <p:cNvPicPr>
            <a:picLocks noGrp="1" noChangeAspect="1"/>
          </p:cNvPicPr>
          <p:nvPr>
            <p:ph/>
          </p:nvPr>
        </p:nvPicPr>
        <p:blipFill>
          <a:blip r:embed="rId3" cstate="print">
            <a:extLst>
              <a:ext uri="{28A0092B-C50C-407E-A947-70E740481C1C}">
                <a14:useLocalDpi xmlns:a14="http://schemas.microsoft.com/office/drawing/2010/main" val="0"/>
              </a:ext>
            </a:extLst>
          </a:blip>
          <a:stretch>
            <a:fillRect/>
          </a:stretch>
        </p:blipFill>
        <p:spPr>
          <a:xfrm>
            <a:off x="176000" y="228600"/>
            <a:ext cx="2872000" cy="1676399"/>
          </a:xfrm>
        </p:spPr>
      </p:pic>
      <p:sp>
        <p:nvSpPr>
          <p:cNvPr id="11" name="TextBox 10"/>
          <p:cNvSpPr txBox="1"/>
          <p:nvPr/>
        </p:nvSpPr>
        <p:spPr>
          <a:xfrm>
            <a:off x="891845" y="2743200"/>
            <a:ext cx="4137355" cy="338538"/>
          </a:xfrm>
          <a:prstGeom prst="rect">
            <a:avLst/>
          </a:prstGeom>
          <a:noFill/>
        </p:spPr>
        <p:txBody>
          <a:bodyPr wrap="square" lIns="91424" tIns="45712" rIns="91424" bIns="45712" rtlCol="0">
            <a:spAutoFit/>
          </a:bodyPr>
          <a:lstStyle/>
          <a:p>
            <a:pPr algn="l"/>
            <a:r>
              <a:rPr lang="en-US" sz="800" b="1" dirty="0"/>
              <a:t>Alamat : </a:t>
            </a:r>
            <a:r>
              <a:rPr lang="en-US" sz="800" b="1" dirty="0" err="1"/>
              <a:t>Jln</a:t>
            </a:r>
            <a:r>
              <a:rPr lang="en-US" sz="800" b="1" dirty="0"/>
              <a:t>. </a:t>
            </a:r>
            <a:r>
              <a:rPr lang="en-US" sz="800" b="1" dirty="0" err="1"/>
              <a:t>Khatib</a:t>
            </a:r>
            <a:r>
              <a:rPr lang="en-US" sz="800" b="1" dirty="0"/>
              <a:t> </a:t>
            </a:r>
            <a:r>
              <a:rPr lang="en-US" sz="800" b="1" dirty="0" err="1"/>
              <a:t>Sulaiman</a:t>
            </a:r>
            <a:r>
              <a:rPr lang="en-US" sz="800" b="1" dirty="0"/>
              <a:t> </a:t>
            </a:r>
            <a:r>
              <a:rPr lang="en-US" sz="800" b="1" dirty="0" err="1"/>
              <a:t>Telp</a:t>
            </a:r>
            <a:r>
              <a:rPr lang="en-US" sz="800" b="1" dirty="0"/>
              <a:t>/Fax : (0754) 61536/62387  </a:t>
            </a:r>
            <a:r>
              <a:rPr lang="en-US" sz="800" b="1" dirty="0" err="1"/>
              <a:t>Kode</a:t>
            </a:r>
            <a:r>
              <a:rPr lang="en-US" sz="800" b="1" dirty="0"/>
              <a:t> </a:t>
            </a:r>
            <a:r>
              <a:rPr lang="en-US" sz="800" b="1" dirty="0" err="1"/>
              <a:t>Pos</a:t>
            </a:r>
            <a:r>
              <a:rPr lang="en-US" sz="800" b="1" dirty="0"/>
              <a:t> 27424       Home Page : diknas-sawahlunto.org Email : disdiksawahlunto@gmail.com</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64024" y="1151494"/>
            <a:ext cx="1830092" cy="1283377"/>
          </a:xfrm>
          <a:prstGeom prst="rect">
            <a:avLst/>
          </a:prstGeom>
        </p:spPr>
      </p:pic>
      <p:sp>
        <p:nvSpPr>
          <p:cNvPr id="13" name="TextBox 12"/>
          <p:cNvSpPr txBox="1"/>
          <p:nvPr/>
        </p:nvSpPr>
        <p:spPr>
          <a:xfrm>
            <a:off x="3048000" y="228600"/>
            <a:ext cx="1975152" cy="1077202"/>
          </a:xfrm>
          <a:prstGeom prst="rect">
            <a:avLst/>
          </a:prstGeom>
          <a:noFill/>
        </p:spPr>
        <p:txBody>
          <a:bodyPr wrap="square" lIns="91424" tIns="45712" rIns="91424" bIns="45712" rtlCol="0" anchor="ctr">
            <a:spAutoFit/>
          </a:bodyPr>
          <a:lstStyle/>
          <a:p>
            <a:pPr algn="ctr"/>
            <a:r>
              <a:rPr lang="en-US" sz="1600" b="1" dirty="0">
                <a:solidFill>
                  <a:schemeClr val="accent3"/>
                </a:solidFill>
                <a:latin typeface="Algerian" pitchFamily="82" charset="0"/>
              </a:rPr>
              <a:t>BUKU SAKU</a:t>
            </a:r>
          </a:p>
          <a:p>
            <a:pPr algn="ctr"/>
            <a:r>
              <a:rPr lang="en-US" sz="1600" b="1" dirty="0">
                <a:solidFill>
                  <a:schemeClr val="accent3"/>
                </a:solidFill>
                <a:latin typeface="Algerian" pitchFamily="82" charset="0"/>
              </a:rPr>
              <a:t>DINAS PENDIDIKAN TAHUN 2022</a:t>
            </a:r>
          </a:p>
          <a:p>
            <a:pPr algn="l"/>
            <a:endParaRPr lang="en-US" sz="1600" b="1" dirty="0">
              <a:latin typeface="Algerian" pitchFamily="82" charset="0"/>
            </a:endParaRPr>
          </a:p>
        </p:txBody>
      </p:sp>
      <p:pic>
        <p:nvPicPr>
          <p:cNvPr id="16" name="Content Placeholder 2" descr="Lambang_Kota_Sawahlunto.jpg"/>
          <p:cNvPicPr>
            <a:picLocks noChangeAspect="1"/>
          </p:cNvPicPr>
          <p:nvPr/>
        </p:nvPicPr>
        <p:blipFill>
          <a:blip r:embed="rId5" cstate="print"/>
          <a:stretch>
            <a:fillRect/>
          </a:stretch>
        </p:blipFill>
        <p:spPr>
          <a:xfrm>
            <a:off x="152400" y="2286000"/>
            <a:ext cx="714801" cy="714801"/>
          </a:xfrm>
          <a:prstGeom prst="rect">
            <a:avLst/>
          </a:prstGeom>
        </p:spPr>
      </p:pic>
      <p:sp>
        <p:nvSpPr>
          <p:cNvPr id="17" name="TextBox 16"/>
          <p:cNvSpPr txBox="1"/>
          <p:nvPr/>
        </p:nvSpPr>
        <p:spPr>
          <a:xfrm>
            <a:off x="907869" y="2221169"/>
            <a:ext cx="4121331" cy="584759"/>
          </a:xfrm>
          <a:prstGeom prst="rect">
            <a:avLst/>
          </a:prstGeom>
          <a:noFill/>
        </p:spPr>
        <p:txBody>
          <a:bodyPr wrap="square" lIns="91424" tIns="45712" rIns="91424" bIns="45712" rtlCol="0">
            <a:spAutoFit/>
          </a:bodyPr>
          <a:lstStyle/>
          <a:p>
            <a:pPr algn="l"/>
            <a:r>
              <a:rPr lang="en-US" sz="1200" b="1" dirty="0">
                <a:latin typeface="Times New Roman" pitchFamily="18" charset="0"/>
                <a:cs typeface="Times New Roman" pitchFamily="18" charset="0"/>
              </a:rPr>
              <a:t>DINAS PENDIDIKAN</a:t>
            </a:r>
          </a:p>
          <a:p>
            <a:pPr algn="l"/>
            <a:r>
              <a:rPr lang="en-US" sz="2000" b="1" dirty="0">
                <a:latin typeface="Times New Roman" pitchFamily="18" charset="0"/>
                <a:cs typeface="Times New Roman" pitchFamily="18" charset="0"/>
              </a:rPr>
              <a:t>KOTA SAWAHLUNTO</a:t>
            </a:r>
          </a:p>
        </p:txBody>
      </p:sp>
      <p:pic>
        <p:nvPicPr>
          <p:cNvPr id="21" name="Picture 2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3034068"/>
            <a:ext cx="5029200" cy="640593"/>
          </a:xfrm>
          <a:prstGeom prst="rect">
            <a:avLst/>
          </a:prstGeom>
        </p:spPr>
      </p:pic>
    </p:spTree>
    <p:extLst>
      <p:ext uri="{BB962C8B-B14F-4D97-AF65-F5344CB8AC3E}">
        <p14:creationId xmlns:p14="http://schemas.microsoft.com/office/powerpoint/2010/main" val="90959160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228600" y="76200"/>
            <a:ext cx="4533900" cy="762000"/>
          </a:xfrm>
        </p:spPr>
        <p:txBody>
          <a:bodyPr>
            <a:normAutofit/>
          </a:bodyPr>
          <a:lstStyle/>
          <a:p>
            <a:pPr algn="ctr">
              <a:buNone/>
            </a:pPr>
            <a:r>
              <a:rPr lang="id-ID" sz="1200" dirty="0"/>
              <a:t>BAGAN STRUKTUR ORGANISASI DINAS PENDIDIKAN</a:t>
            </a:r>
          </a:p>
          <a:p>
            <a:pPr algn="ctr">
              <a:buNone/>
            </a:pPr>
            <a:r>
              <a:rPr lang="id-ID" sz="1200" dirty="0"/>
              <a:t>KOTA SAWAHLUNTO</a:t>
            </a:r>
          </a:p>
        </p:txBody>
      </p:sp>
      <p:graphicFrame>
        <p:nvGraphicFramePr>
          <p:cNvPr id="84994" name="Object 2"/>
          <p:cNvGraphicFramePr>
            <a:graphicFrameLocks noChangeAspect="1"/>
          </p:cNvGraphicFramePr>
          <p:nvPr>
            <p:extLst>
              <p:ext uri="{D42A27DB-BD31-4B8C-83A1-F6EECF244321}">
                <p14:modId xmlns:p14="http://schemas.microsoft.com/office/powerpoint/2010/main" val="2272815900"/>
              </p:ext>
            </p:extLst>
          </p:nvPr>
        </p:nvGraphicFramePr>
        <p:xfrm>
          <a:off x="230188" y="230188"/>
          <a:ext cx="6126162" cy="5130800"/>
        </p:xfrm>
        <a:graphic>
          <a:graphicData uri="http://schemas.openxmlformats.org/presentationml/2006/ole">
            <mc:AlternateContent xmlns:mc="http://schemas.openxmlformats.org/markup-compatibility/2006">
              <mc:Choice xmlns:v="urn:schemas-microsoft-com:vml" Requires="v">
                <p:oleObj name="Document" r:id="rId3" imgW="12309953" imgH="9912577" progId="Word.Document.12">
                  <p:embed/>
                </p:oleObj>
              </mc:Choice>
              <mc:Fallback>
                <p:oleObj name="Document" r:id="rId3" imgW="12309953" imgH="9912577" progId="Word.Document.12">
                  <p:embed/>
                  <p:pic>
                    <p:nvPicPr>
                      <p:cNvPr id="84994" name="Object 2"/>
                      <p:cNvPicPr>
                        <a:picLocks noChangeAspect="1" noChangeArrowheads="1"/>
                      </p:cNvPicPr>
                      <p:nvPr/>
                    </p:nvPicPr>
                    <p:blipFill>
                      <a:blip r:embed="rId4"/>
                      <a:srcRect/>
                      <a:stretch>
                        <a:fillRect/>
                      </a:stretch>
                    </p:blipFill>
                    <p:spPr bwMode="auto">
                      <a:xfrm>
                        <a:off x="230188" y="230188"/>
                        <a:ext cx="6126162" cy="5130800"/>
                      </a:xfrm>
                      <a:prstGeom prst="rect">
                        <a:avLst/>
                      </a:prstGeom>
                      <a:noFill/>
                      <a:ln>
                        <a:noFill/>
                      </a:ln>
                      <a:effectLst/>
                    </p:spPr>
                  </p:pic>
                </p:oleObj>
              </mc:Fallback>
            </mc:AlternateContent>
          </a:graphicData>
        </a:graphic>
      </p:graphicFrame>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6201" y="1"/>
            <a:ext cx="4568825" cy="309563"/>
          </a:xfrm>
        </p:spPr>
        <p:txBody>
          <a:bodyPr>
            <a:normAutofit/>
          </a:bodyPr>
          <a:lstStyle/>
          <a:p>
            <a:pPr algn="ctr"/>
            <a:r>
              <a:rPr lang="en-US" sz="1400" dirty="0">
                <a:solidFill>
                  <a:schemeClr val="tx1"/>
                </a:solidFill>
                <a:latin typeface="Constantia"/>
              </a:rPr>
              <a:t>PEJABAT STRUKTURAL</a:t>
            </a:r>
            <a:endParaRPr lang="en-US" sz="1400" dirty="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4094914341"/>
              </p:ext>
            </p:extLst>
          </p:nvPr>
        </p:nvGraphicFramePr>
        <p:xfrm>
          <a:off x="228600" y="304800"/>
          <a:ext cx="4724402" cy="2898487"/>
        </p:xfrm>
        <a:graphic>
          <a:graphicData uri="http://schemas.openxmlformats.org/drawingml/2006/table">
            <a:tbl>
              <a:tblPr/>
              <a:tblGrid>
                <a:gridCol w="1649791">
                  <a:extLst>
                    <a:ext uri="{9D8B030D-6E8A-4147-A177-3AD203B41FA5}">
                      <a16:colId xmlns:a16="http://schemas.microsoft.com/office/drawing/2014/main" val="20000"/>
                    </a:ext>
                  </a:extLst>
                </a:gridCol>
                <a:gridCol w="1274838">
                  <a:extLst>
                    <a:ext uri="{9D8B030D-6E8A-4147-A177-3AD203B41FA5}">
                      <a16:colId xmlns:a16="http://schemas.microsoft.com/office/drawing/2014/main" val="20001"/>
                    </a:ext>
                  </a:extLst>
                </a:gridCol>
                <a:gridCol w="449943">
                  <a:extLst>
                    <a:ext uri="{9D8B030D-6E8A-4147-A177-3AD203B41FA5}">
                      <a16:colId xmlns:a16="http://schemas.microsoft.com/office/drawing/2014/main" val="20002"/>
                    </a:ext>
                  </a:extLst>
                </a:gridCol>
                <a:gridCol w="674915">
                  <a:extLst>
                    <a:ext uri="{9D8B030D-6E8A-4147-A177-3AD203B41FA5}">
                      <a16:colId xmlns:a16="http://schemas.microsoft.com/office/drawing/2014/main" val="20003"/>
                    </a:ext>
                  </a:extLst>
                </a:gridCol>
                <a:gridCol w="674915">
                  <a:extLst>
                    <a:ext uri="{9D8B030D-6E8A-4147-A177-3AD203B41FA5}">
                      <a16:colId xmlns:a16="http://schemas.microsoft.com/office/drawing/2014/main" val="20004"/>
                    </a:ext>
                  </a:extLst>
                </a:gridCol>
              </a:tblGrid>
              <a:tr h="178123">
                <a:tc>
                  <a:txBody>
                    <a:bodyPr/>
                    <a:lstStyle/>
                    <a:p>
                      <a:pPr algn="ctr" rtl="0" fontAlgn="ctr"/>
                      <a:r>
                        <a:rPr lang="en-US" sz="800" b="1" i="0" u="none" strike="noStrike" dirty="0">
                          <a:solidFill>
                            <a:srgbClr val="000000"/>
                          </a:solidFill>
                          <a:effectLst/>
                          <a:latin typeface="Times New Roman"/>
                        </a:rPr>
                        <a:t>JABATAN</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NAMA</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imes New Roman"/>
                        </a:rPr>
                        <a:t>GOL</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imes New Roman"/>
                        </a:rPr>
                        <a:t>ALAMAT</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imes New Roman"/>
                        </a:rPr>
                        <a:t>TELP / HP</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05374">
                <a:tc>
                  <a:txBody>
                    <a:bodyPr/>
                    <a:lstStyle/>
                    <a:p>
                      <a:pPr algn="l" rtl="0" fontAlgn="ctr"/>
                      <a:r>
                        <a:rPr lang="en-US" sz="700" b="0" i="0" u="none" strike="noStrike" dirty="0" err="1">
                          <a:solidFill>
                            <a:srgbClr val="000000"/>
                          </a:solidFill>
                          <a:effectLst/>
                          <a:latin typeface="Times New Roman"/>
                        </a:rPr>
                        <a:t>Kepala</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Dinas</a:t>
                      </a:r>
                      <a:r>
                        <a:rPr lang="en-US" sz="700" b="0" i="0" u="none" strike="noStrike" dirty="0">
                          <a:solidFill>
                            <a:srgbClr val="000000"/>
                          </a:solidFill>
                          <a:effectLst/>
                          <a:latin typeface="Times New Roman"/>
                        </a:rPr>
                        <a:t> </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1" i="0" u="none" strike="noStrike" dirty="0">
                          <a:solidFill>
                            <a:srgbClr val="000000"/>
                          </a:solidFill>
                          <a:effectLst/>
                          <a:latin typeface="Times New Roman"/>
                        </a:rPr>
                        <a:t>ASRIL, </a:t>
                      </a:r>
                      <a:r>
                        <a:rPr lang="en-US" sz="700" b="1" i="0" u="none" strike="noStrike" dirty="0" err="1">
                          <a:solidFill>
                            <a:srgbClr val="000000"/>
                          </a:solidFill>
                          <a:effectLst/>
                          <a:latin typeface="Times New Roman"/>
                        </a:rPr>
                        <a:t>S.Pd</a:t>
                      </a:r>
                      <a:r>
                        <a:rPr lang="en-US" sz="700" b="1" i="0" u="none" strike="noStrike" dirty="0">
                          <a:solidFill>
                            <a:srgbClr val="000000"/>
                          </a:solidFill>
                          <a:effectLst/>
                          <a:latin typeface="Times New Roman"/>
                        </a:rPr>
                        <a:t>, </a:t>
                      </a:r>
                      <a:r>
                        <a:rPr lang="en-US" sz="700" b="1" i="0" u="none" strike="noStrike" dirty="0" err="1">
                          <a:solidFill>
                            <a:srgbClr val="000000"/>
                          </a:solidFill>
                          <a:effectLst/>
                          <a:latin typeface="Times New Roman"/>
                        </a:rPr>
                        <a:t>M.Pd</a:t>
                      </a:r>
                      <a:r>
                        <a:rPr lang="en-US" sz="700" b="0" i="0" u="none" strike="noStrike" dirty="0">
                          <a:solidFill>
                            <a:srgbClr val="000000"/>
                          </a:solidFill>
                          <a:effectLst/>
                          <a:latin typeface="Times New Roman"/>
                        </a:rPr>
                        <a:t>       NIP.19690311 199512 1001</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Times New Roman"/>
                        </a:rPr>
                        <a:t>IV/c</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err="1">
                          <a:solidFill>
                            <a:srgbClr val="000000"/>
                          </a:solidFill>
                          <a:effectLst/>
                          <a:latin typeface="Times New Roman"/>
                        </a:rPr>
                        <a:t>Talawi</a:t>
                      </a:r>
                      <a:endParaRPr lang="en-US" sz="700" b="0" i="0" u="none" strike="noStrike" dirty="0">
                        <a:solidFill>
                          <a:srgbClr val="000000"/>
                        </a:solidFill>
                        <a:effectLst/>
                        <a:latin typeface="Times New Roman"/>
                      </a:endParaRP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081363441159</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05374">
                <a:tc>
                  <a:txBody>
                    <a:bodyPr/>
                    <a:lstStyle/>
                    <a:p>
                      <a:pPr algn="l" rtl="0" fontAlgn="ctr"/>
                      <a:r>
                        <a:rPr lang="en-US" sz="700" b="0" i="0" u="none" strike="noStrike" dirty="0" err="1">
                          <a:solidFill>
                            <a:srgbClr val="000000"/>
                          </a:solidFill>
                          <a:effectLst/>
                          <a:latin typeface="Times New Roman"/>
                        </a:rPr>
                        <a:t>Sekretaris</a:t>
                      </a:r>
                      <a:endParaRPr lang="en-US" sz="700" b="0" i="0" u="none" strike="noStrike" dirty="0">
                        <a:solidFill>
                          <a:srgbClr val="000000"/>
                        </a:solidFill>
                        <a:effectLst/>
                        <a:latin typeface="Times New Roman"/>
                      </a:endParaRP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1" i="0" u="none" strike="noStrike" dirty="0">
                          <a:solidFill>
                            <a:srgbClr val="000000"/>
                          </a:solidFill>
                          <a:effectLst/>
                          <a:latin typeface="Times New Roman"/>
                        </a:rPr>
                        <a:t>NURLAILI, SH   </a:t>
                      </a:r>
                      <a:r>
                        <a:rPr lang="en-US" sz="700" b="0" i="0" u="none" strike="noStrike" dirty="0">
                          <a:solidFill>
                            <a:srgbClr val="000000"/>
                          </a:solidFill>
                          <a:effectLst/>
                          <a:latin typeface="Times New Roman"/>
                        </a:rPr>
                        <a:t>                    NIP.19670627 199203 2 006</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Times New Roman"/>
                        </a:rPr>
                        <a:t>IV/b</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err="1">
                          <a:solidFill>
                            <a:srgbClr val="000000"/>
                          </a:solidFill>
                          <a:effectLst/>
                          <a:latin typeface="Times New Roman"/>
                        </a:rPr>
                        <a:t>Santur</a:t>
                      </a:r>
                      <a:endParaRPr lang="en-US" sz="700" b="0" i="0" u="none" strike="noStrike" dirty="0">
                        <a:solidFill>
                          <a:srgbClr val="000000"/>
                        </a:solidFill>
                        <a:effectLst/>
                        <a:latin typeface="Times New Roman"/>
                      </a:endParaRP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08126624851</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5374">
                <a:tc>
                  <a:txBody>
                    <a:bodyPr/>
                    <a:lstStyle/>
                    <a:p>
                      <a:pPr algn="l" rtl="0" fontAlgn="ctr"/>
                      <a:r>
                        <a:rPr lang="en-US" sz="700" b="0" i="0" u="none" strike="noStrike" dirty="0" err="1">
                          <a:solidFill>
                            <a:srgbClr val="000000"/>
                          </a:solidFill>
                          <a:effectLst/>
                          <a:latin typeface="Times New Roman"/>
                        </a:rPr>
                        <a:t>Kabid</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Pembinaan</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Pendidikan</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Dasar</a:t>
                      </a:r>
                      <a:endParaRPr lang="en-US" sz="700" b="0" i="0" u="none" strike="noStrike" dirty="0">
                        <a:solidFill>
                          <a:srgbClr val="000000"/>
                        </a:solidFill>
                        <a:effectLst/>
                        <a:latin typeface="Times New Roman"/>
                      </a:endParaRP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sv-SE" sz="700" b="1" i="0" u="none" strike="noStrike" dirty="0">
                          <a:solidFill>
                            <a:srgbClr val="000000"/>
                          </a:solidFill>
                          <a:effectLst/>
                          <a:latin typeface="Times New Roman"/>
                        </a:rPr>
                        <a:t>SUDIRMAN, M.Pd.T </a:t>
                      </a:r>
                      <a:r>
                        <a:rPr lang="fr-FR" sz="700" b="0" i="0" u="none" strike="noStrike" dirty="0">
                          <a:solidFill>
                            <a:srgbClr val="000000"/>
                          </a:solidFill>
                          <a:effectLst/>
                          <a:latin typeface="Times New Roman"/>
                        </a:rPr>
                        <a:t>NIP.19761106 200604 1 008</a:t>
                      </a:r>
                      <a:endParaRPr lang="sv-SE" sz="700" b="0" i="0" u="none" strike="noStrike" dirty="0">
                        <a:solidFill>
                          <a:srgbClr val="000000"/>
                        </a:solidFill>
                        <a:effectLst/>
                        <a:latin typeface="Times New Roman"/>
                      </a:endParaRP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Times New Roman"/>
                        </a:rPr>
                        <a:t>IV/a</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err="1">
                          <a:solidFill>
                            <a:srgbClr val="000000"/>
                          </a:solidFill>
                          <a:effectLst/>
                          <a:latin typeface="Times New Roman"/>
                        </a:rPr>
                        <a:t>Sijantang</a:t>
                      </a:r>
                      <a:endParaRPr lang="en-US" sz="700" b="0" i="0" u="none" strike="noStrike" dirty="0">
                        <a:solidFill>
                          <a:srgbClr val="000000"/>
                        </a:solidFill>
                        <a:effectLst/>
                        <a:latin typeface="Times New Roman"/>
                      </a:endParaRP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081374818859</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5374">
                <a:tc>
                  <a:txBody>
                    <a:bodyPr/>
                    <a:lstStyle/>
                    <a:p>
                      <a:pPr algn="l" rtl="0" fontAlgn="ctr"/>
                      <a:r>
                        <a:rPr lang="en-US" sz="700" b="0" i="0" u="none" strike="noStrike" dirty="0" err="1">
                          <a:solidFill>
                            <a:srgbClr val="000000"/>
                          </a:solidFill>
                          <a:effectLst/>
                          <a:latin typeface="Times New Roman"/>
                        </a:rPr>
                        <a:t>Kabid</a:t>
                      </a:r>
                      <a:r>
                        <a:rPr lang="en-US" sz="700" b="0" i="0" u="none" strike="noStrike" dirty="0">
                          <a:solidFill>
                            <a:srgbClr val="000000"/>
                          </a:solidFill>
                          <a:effectLst/>
                          <a:latin typeface="Times New Roman"/>
                        </a:rPr>
                        <a:t> PAUD dan Pendidikan Non Formal</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sv-SE" sz="700" b="1" i="0" u="none" strike="noStrike" dirty="0">
                          <a:solidFill>
                            <a:srgbClr val="000000"/>
                          </a:solidFill>
                          <a:effectLst/>
                          <a:latin typeface="Times New Roman"/>
                        </a:rPr>
                        <a:t>RINA NASRI, SKM </a:t>
                      </a:r>
                      <a:r>
                        <a:rPr lang="fr-FR" sz="700" b="0" i="0" u="none" strike="noStrike" dirty="0">
                          <a:solidFill>
                            <a:srgbClr val="000000"/>
                          </a:solidFill>
                          <a:effectLst/>
                          <a:latin typeface="Times New Roman"/>
                        </a:rPr>
                        <a:t>NIP.19821226 200501 2 000</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III/c</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err="1">
                          <a:solidFill>
                            <a:srgbClr val="000000"/>
                          </a:solidFill>
                          <a:effectLst/>
                          <a:latin typeface="Times New Roman"/>
                        </a:rPr>
                        <a:t>Kumbayau</a:t>
                      </a:r>
                      <a:endParaRPr lang="en-US" sz="700" b="0" i="0" u="none" strike="noStrike" dirty="0">
                        <a:solidFill>
                          <a:srgbClr val="000000"/>
                        </a:solidFill>
                        <a:effectLst/>
                        <a:latin typeface="Times New Roman"/>
                      </a:endParaRP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081363155154</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5374">
                <a:tc>
                  <a:txBody>
                    <a:bodyPr/>
                    <a:lstStyle/>
                    <a:p>
                      <a:pPr algn="l" rtl="0" fontAlgn="ctr"/>
                      <a:r>
                        <a:rPr lang="en-US" sz="700" b="0" i="0" u="none" strike="noStrike" dirty="0" err="1">
                          <a:solidFill>
                            <a:srgbClr val="000000"/>
                          </a:solidFill>
                          <a:effectLst/>
                          <a:latin typeface="Times New Roman"/>
                        </a:rPr>
                        <a:t>Analis</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Kebijakan</a:t>
                      </a:r>
                      <a:r>
                        <a:rPr lang="en-US" sz="700" b="0" i="0" u="none" strike="noStrike" dirty="0">
                          <a:solidFill>
                            <a:srgbClr val="000000"/>
                          </a:solidFill>
                          <a:effectLst/>
                          <a:latin typeface="Times New Roman"/>
                        </a:rPr>
                        <a:t> Ahli Muda</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1" i="0" u="none" strike="noStrike" dirty="0">
                          <a:solidFill>
                            <a:srgbClr val="000000"/>
                          </a:solidFill>
                          <a:effectLst/>
                          <a:latin typeface="Times New Roman"/>
                        </a:rPr>
                        <a:t>OCTRI MALASARI, </a:t>
                      </a:r>
                      <a:r>
                        <a:rPr lang="en-US" sz="700" b="1" i="0" u="none" strike="noStrike" dirty="0" err="1">
                          <a:solidFill>
                            <a:srgbClr val="000000"/>
                          </a:solidFill>
                          <a:effectLst/>
                          <a:latin typeface="Times New Roman"/>
                        </a:rPr>
                        <a:t>S.Pd</a:t>
                      </a:r>
                      <a:r>
                        <a:rPr lang="en-US" sz="700" b="1" i="0" u="none" strike="noStrike" dirty="0">
                          <a:solidFill>
                            <a:srgbClr val="000000"/>
                          </a:solidFill>
                          <a:effectLst/>
                          <a:latin typeface="Times New Roman"/>
                        </a:rPr>
                        <a:t>  </a:t>
                      </a:r>
                      <a:r>
                        <a:rPr lang="en-US" sz="700" b="0" i="0" u="none" strike="noStrike" dirty="0">
                          <a:solidFill>
                            <a:srgbClr val="000000"/>
                          </a:solidFill>
                          <a:effectLst/>
                          <a:latin typeface="Times New Roman"/>
                        </a:rPr>
                        <a:t>    NIP.19851028 201101 2008</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III/c</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err="1">
                          <a:solidFill>
                            <a:srgbClr val="000000"/>
                          </a:solidFill>
                          <a:effectLst/>
                          <a:latin typeface="Times New Roman"/>
                        </a:rPr>
                        <a:t>Guguk</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Balang</a:t>
                      </a:r>
                      <a:endParaRPr lang="en-US" sz="700" b="0" i="0" u="none" strike="noStrike" dirty="0">
                        <a:solidFill>
                          <a:srgbClr val="000000"/>
                        </a:solidFill>
                        <a:effectLst/>
                        <a:latin typeface="Times New Roman"/>
                      </a:endParaRP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082385662682</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5374">
                <a:tc>
                  <a:txBody>
                    <a:bodyPr/>
                    <a:lstStyle/>
                    <a:p>
                      <a:pPr algn="l" rtl="0" fontAlgn="ctr"/>
                      <a:r>
                        <a:rPr lang="en-US" sz="700" b="0" i="0" u="none" strike="noStrike">
                          <a:solidFill>
                            <a:srgbClr val="000000"/>
                          </a:solidFill>
                          <a:effectLst/>
                          <a:latin typeface="Times New Roman"/>
                        </a:rPr>
                        <a:t>Kasubag TU</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1" i="0" u="none" strike="noStrike" dirty="0">
                          <a:solidFill>
                            <a:srgbClr val="000000"/>
                          </a:solidFill>
                          <a:effectLst/>
                          <a:latin typeface="Times New Roman"/>
                        </a:rPr>
                        <a:t>KRISNA DIANTI, </a:t>
                      </a:r>
                      <a:r>
                        <a:rPr lang="en-US" sz="700" b="1" i="0" u="none" strike="noStrike" dirty="0" err="1">
                          <a:solidFill>
                            <a:srgbClr val="000000"/>
                          </a:solidFill>
                          <a:effectLst/>
                          <a:latin typeface="Times New Roman"/>
                        </a:rPr>
                        <a:t>S.Sos</a:t>
                      </a:r>
                      <a:r>
                        <a:rPr lang="en-US" sz="700" b="0" i="0" u="none" strike="noStrike" dirty="0">
                          <a:solidFill>
                            <a:srgbClr val="000000"/>
                          </a:solidFill>
                          <a:effectLst/>
                          <a:latin typeface="Times New Roman"/>
                        </a:rPr>
                        <a:t>      NIP.19740101 199403 2 003</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Times New Roman"/>
                        </a:rPr>
                        <a:t>III/d</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err="1">
                          <a:solidFill>
                            <a:srgbClr val="000000"/>
                          </a:solidFill>
                          <a:effectLst/>
                          <a:latin typeface="Times New Roman"/>
                        </a:rPr>
                        <a:t>Perumnas</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Lembah</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Santur</a:t>
                      </a:r>
                      <a:endParaRPr lang="en-US" sz="700" b="0" i="0" u="none" strike="noStrike" dirty="0">
                        <a:solidFill>
                          <a:srgbClr val="000000"/>
                        </a:solidFill>
                        <a:effectLst/>
                        <a:latin typeface="Times New Roman"/>
                      </a:endParaRP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081261429470</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5374">
                <a:tc>
                  <a:txBody>
                    <a:bodyPr/>
                    <a:lstStyle/>
                    <a:p>
                      <a:pPr algn="l" rtl="0" fontAlgn="ctr"/>
                      <a:r>
                        <a:rPr lang="fi-FI" sz="700" b="0" i="0" u="none" strike="noStrike" dirty="0">
                          <a:solidFill>
                            <a:srgbClr val="000000"/>
                          </a:solidFill>
                          <a:effectLst/>
                          <a:latin typeface="Times New Roman"/>
                        </a:rPr>
                        <a:t>Pengembang Kurikulum Ahli Muda</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de-DE" sz="700" b="1" i="0" u="none" strike="noStrike" dirty="0">
                          <a:solidFill>
                            <a:srgbClr val="000000"/>
                          </a:solidFill>
                          <a:effectLst/>
                          <a:latin typeface="Times New Roman"/>
                        </a:rPr>
                        <a:t>IRMAYULIS, S.Pd</a:t>
                      </a:r>
                      <a:r>
                        <a:rPr lang="de-DE" sz="700" b="0" i="0" u="none" strike="noStrike" dirty="0">
                          <a:solidFill>
                            <a:srgbClr val="000000"/>
                          </a:solidFill>
                          <a:effectLst/>
                          <a:latin typeface="Times New Roman"/>
                        </a:rPr>
                        <a:t>       NIP.19740101 199403 2 003</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Times New Roman"/>
                        </a:rPr>
                        <a:t>III/c</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err="1">
                          <a:solidFill>
                            <a:srgbClr val="000000"/>
                          </a:solidFill>
                          <a:effectLst/>
                          <a:latin typeface="Times New Roman"/>
                        </a:rPr>
                        <a:t>Muarokalaban</a:t>
                      </a:r>
                      <a:endParaRPr lang="en-US" sz="700" b="0" i="0" u="none" strike="noStrike" dirty="0">
                        <a:solidFill>
                          <a:srgbClr val="000000"/>
                        </a:solidFill>
                        <a:effectLst/>
                        <a:latin typeface="Times New Roman"/>
                      </a:endParaRP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08126718573</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05374">
                <a:tc>
                  <a:txBody>
                    <a:bodyPr/>
                    <a:lstStyle/>
                    <a:p>
                      <a:pPr algn="l" rtl="0" fontAlgn="ctr"/>
                      <a:r>
                        <a:rPr lang="fi-FI" sz="700" b="0" i="0" u="none" strike="noStrike" dirty="0">
                          <a:solidFill>
                            <a:srgbClr val="000000"/>
                          </a:solidFill>
                          <a:effectLst/>
                          <a:latin typeface="Times New Roman"/>
                        </a:rPr>
                        <a:t>Pengembang Teknologi Pembelajaran Ahli Muda </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fr-FR" sz="700" b="1" i="0" u="none" strike="noStrike" dirty="0">
                          <a:solidFill>
                            <a:srgbClr val="000000"/>
                          </a:solidFill>
                          <a:effectLst/>
                          <a:latin typeface="Times New Roman"/>
                        </a:rPr>
                        <a:t>MULYATI, </a:t>
                      </a:r>
                      <a:r>
                        <a:rPr lang="fr-FR" sz="700" b="1" i="0" u="none" strike="noStrike" dirty="0" err="1">
                          <a:solidFill>
                            <a:srgbClr val="000000"/>
                          </a:solidFill>
                          <a:effectLst/>
                          <a:latin typeface="Times New Roman"/>
                        </a:rPr>
                        <a:t>S.Pd</a:t>
                      </a:r>
                      <a:r>
                        <a:rPr lang="fr-FR" sz="700" b="1" i="0" u="none" strike="noStrike" dirty="0">
                          <a:solidFill>
                            <a:srgbClr val="000000"/>
                          </a:solidFill>
                          <a:effectLst/>
                          <a:latin typeface="Times New Roman"/>
                        </a:rPr>
                        <a:t>,</a:t>
                      </a:r>
                      <a:r>
                        <a:rPr lang="fr-FR" sz="700" b="1" i="0" u="none" strike="noStrike" baseline="0" dirty="0">
                          <a:solidFill>
                            <a:srgbClr val="000000"/>
                          </a:solidFill>
                          <a:effectLst/>
                          <a:latin typeface="Times New Roman"/>
                        </a:rPr>
                        <a:t> M.M </a:t>
                      </a:r>
                      <a:r>
                        <a:rPr lang="fr-FR" sz="700" b="0" i="0" u="none" strike="noStrike" baseline="0" dirty="0">
                          <a:solidFill>
                            <a:srgbClr val="000000"/>
                          </a:solidFill>
                          <a:effectLst/>
                          <a:latin typeface="Times New Roman"/>
                        </a:rPr>
                        <a:t>NIP</a:t>
                      </a:r>
                      <a:r>
                        <a:rPr lang="fr-FR" sz="700" b="1" i="0" u="none" strike="noStrike" baseline="0" dirty="0">
                          <a:solidFill>
                            <a:srgbClr val="000000"/>
                          </a:solidFill>
                          <a:effectLst/>
                          <a:latin typeface="Times New Roman"/>
                        </a:rPr>
                        <a:t>.</a:t>
                      </a:r>
                      <a:r>
                        <a:rPr lang="fr-FR" sz="700" b="0" i="0" u="none" strike="noStrike" dirty="0">
                          <a:solidFill>
                            <a:srgbClr val="000000"/>
                          </a:solidFill>
                          <a:effectLst/>
                          <a:latin typeface="Times New Roman"/>
                        </a:rPr>
                        <a:t>19790722 200312 2 007</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IV/a</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err="1">
                          <a:solidFill>
                            <a:srgbClr val="000000"/>
                          </a:solidFill>
                          <a:effectLst/>
                          <a:latin typeface="Times New Roman"/>
                        </a:rPr>
                        <a:t>Tanjung</a:t>
                      </a:r>
                      <a:r>
                        <a:rPr lang="en-US" sz="700" b="0" i="0" u="none" strike="noStrike" baseline="0" dirty="0">
                          <a:solidFill>
                            <a:srgbClr val="000000"/>
                          </a:solidFill>
                          <a:effectLst/>
                          <a:latin typeface="Times New Roman"/>
                        </a:rPr>
                        <a:t> Sari</a:t>
                      </a:r>
                      <a:endParaRPr lang="en-US" sz="700" b="0" i="0" u="none" strike="noStrike" dirty="0">
                        <a:solidFill>
                          <a:srgbClr val="000000"/>
                        </a:solidFill>
                        <a:effectLst/>
                        <a:latin typeface="Times New Roman"/>
                      </a:endParaRP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081378041661</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05374">
                <a:tc>
                  <a:txBody>
                    <a:bodyPr/>
                    <a:lstStyle/>
                    <a:p>
                      <a:pPr algn="l" rtl="0" fontAlgn="ctr"/>
                      <a:r>
                        <a:rPr lang="nl-NL" sz="700" b="0" i="0" u="none" strike="noStrike" dirty="0">
                          <a:solidFill>
                            <a:srgbClr val="000000"/>
                          </a:solidFill>
                          <a:effectLst/>
                          <a:latin typeface="Times New Roman"/>
                        </a:rPr>
                        <a:t>Pengembang Penilaian Pendidikan Ahli Muda</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en-US" sz="700" b="0" i="0" u="none" strike="noStrike" dirty="0">
                        <a:solidFill>
                          <a:srgbClr val="000000"/>
                        </a:solidFill>
                        <a:effectLst/>
                        <a:latin typeface="Times New Roman"/>
                      </a:endParaRP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endParaRPr lang="en-US" sz="700" b="0" i="0" u="none" strike="noStrike" dirty="0">
                        <a:solidFill>
                          <a:srgbClr val="000000"/>
                        </a:solidFill>
                        <a:effectLst/>
                        <a:latin typeface="Times New Roman"/>
                      </a:endParaRP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en-US" sz="700" b="0" i="0" u="none" strike="noStrike" dirty="0">
                        <a:solidFill>
                          <a:srgbClr val="000000"/>
                        </a:solidFill>
                        <a:effectLst/>
                        <a:latin typeface="Times New Roman"/>
                      </a:endParaRP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endParaRPr lang="en-US" sz="700" b="0" i="0" u="none" strike="noStrike" dirty="0">
                        <a:solidFill>
                          <a:srgbClr val="000000"/>
                        </a:solidFill>
                        <a:effectLst/>
                        <a:latin typeface="Times New Roman"/>
                      </a:endParaRP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05964">
                <a:tc>
                  <a:txBody>
                    <a:bodyPr/>
                    <a:lstStyle/>
                    <a:p>
                      <a:pPr algn="l" rtl="0" fontAlgn="ctr"/>
                      <a:r>
                        <a:rPr lang="fi-FI" sz="700" b="0" i="0" u="none" strike="noStrike" dirty="0">
                          <a:solidFill>
                            <a:srgbClr val="000000"/>
                          </a:solidFill>
                          <a:effectLst/>
                          <a:latin typeface="Times New Roman"/>
                        </a:rPr>
                        <a:t>Pengembang Kelembagaan, Sarana dan Prasarana PAUD dan PNF</a:t>
                      </a:r>
                    </a:p>
                    <a:p>
                      <a:pPr algn="l" rtl="0" fontAlgn="ctr"/>
                      <a:endParaRPr lang="fi-FI" sz="700" b="0" i="0" u="none" strike="noStrike" dirty="0">
                        <a:solidFill>
                          <a:srgbClr val="000000"/>
                        </a:solidFill>
                        <a:effectLst/>
                        <a:latin typeface="Times New Roman"/>
                      </a:endParaRP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it-IT" sz="700" b="0" i="0" u="none" strike="noStrike" dirty="0">
                        <a:solidFill>
                          <a:srgbClr val="000000"/>
                        </a:solidFill>
                        <a:effectLst/>
                        <a:latin typeface="Times New Roman"/>
                      </a:endParaRP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endParaRPr lang="en-US" sz="700" b="0" i="0" u="none" strike="noStrike" dirty="0">
                        <a:solidFill>
                          <a:srgbClr val="000000"/>
                        </a:solidFill>
                        <a:effectLst/>
                        <a:latin typeface="Times New Roman"/>
                      </a:endParaRP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en-US" sz="700" b="0" i="0" u="none" strike="noStrike" dirty="0">
                        <a:solidFill>
                          <a:srgbClr val="000000"/>
                        </a:solidFill>
                        <a:effectLst/>
                        <a:latin typeface="Times New Roman"/>
                      </a:endParaRP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endParaRPr lang="en-US" sz="700" b="0" i="0" u="none" strike="noStrike" dirty="0">
                        <a:solidFill>
                          <a:srgbClr val="000000"/>
                        </a:solidFill>
                        <a:effectLst/>
                        <a:latin typeface="Times New Roman"/>
                      </a:endParaRP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05374">
                <a:tc>
                  <a:txBody>
                    <a:bodyPr/>
                    <a:lstStyle/>
                    <a:p>
                      <a:pPr algn="l" rtl="0" fontAlgn="ctr"/>
                      <a:r>
                        <a:rPr lang="en-US" sz="700" b="0" i="0" u="none" strike="noStrike" dirty="0" err="1">
                          <a:solidFill>
                            <a:srgbClr val="000000"/>
                          </a:solidFill>
                          <a:effectLst/>
                          <a:latin typeface="Times New Roman"/>
                        </a:rPr>
                        <a:t>Pengembang</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Kurikulum</a:t>
                      </a:r>
                      <a:r>
                        <a:rPr lang="en-US" sz="700" b="0" i="0" u="none" strike="noStrike" dirty="0">
                          <a:solidFill>
                            <a:srgbClr val="000000"/>
                          </a:solidFill>
                          <a:effectLst/>
                          <a:latin typeface="Times New Roman"/>
                        </a:rPr>
                        <a:t> Ahli Muda</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nn-NO" sz="700" b="1" i="0" u="none" strike="noStrike" dirty="0">
                          <a:solidFill>
                            <a:srgbClr val="000000"/>
                          </a:solidFill>
                          <a:effectLst/>
                          <a:latin typeface="Times New Roman"/>
                        </a:rPr>
                        <a:t>MUNFILENDRI, S.Pd   </a:t>
                      </a:r>
                      <a:r>
                        <a:rPr lang="nn-NO" sz="700" b="0" i="0" u="none" strike="noStrike" dirty="0">
                          <a:solidFill>
                            <a:srgbClr val="000000"/>
                          </a:solidFill>
                          <a:effectLst/>
                          <a:latin typeface="Times New Roman"/>
                        </a:rPr>
                        <a:t>                     NIP. 19660713 199503 2 002</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III/d</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err="1">
                          <a:solidFill>
                            <a:srgbClr val="000000"/>
                          </a:solidFill>
                          <a:effectLst/>
                          <a:latin typeface="Times New Roman"/>
                        </a:rPr>
                        <a:t>Kel</a:t>
                      </a:r>
                      <a:r>
                        <a:rPr lang="en-US" sz="700" b="0" i="0" u="none" strike="noStrike" dirty="0">
                          <a:solidFill>
                            <a:srgbClr val="000000"/>
                          </a:solidFill>
                          <a:effectLst/>
                          <a:latin typeface="Times New Roman"/>
                        </a:rPr>
                        <a:t>. Durian I</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081363127427</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05374">
                <a:tc>
                  <a:txBody>
                    <a:bodyPr/>
                    <a:lstStyle/>
                    <a:p>
                      <a:pPr algn="l" rtl="0" fontAlgn="ctr"/>
                      <a:r>
                        <a:rPr lang="nl-NL" sz="700" b="0" i="0" u="none" strike="noStrike" dirty="0">
                          <a:solidFill>
                            <a:srgbClr val="000000"/>
                          </a:solidFill>
                          <a:effectLst/>
                          <a:latin typeface="Times New Roman"/>
                        </a:rPr>
                        <a:t>Pengembang Penilaian Pendidikan Ahli Muda</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700" b="1" i="0" u="none" strike="noStrike" dirty="0">
                          <a:solidFill>
                            <a:srgbClr val="000000"/>
                          </a:solidFill>
                          <a:effectLst/>
                          <a:latin typeface="Times New Roman"/>
                        </a:rPr>
                        <a:t>YAYUK DELVITA, S.Pd</a:t>
                      </a:r>
                    </a:p>
                    <a:p>
                      <a:pPr algn="l" rtl="0" fontAlgn="ctr"/>
                      <a:r>
                        <a:rPr lang="it-IT" sz="700" b="0" i="0" u="none" strike="noStrike" dirty="0">
                          <a:solidFill>
                            <a:srgbClr val="000000"/>
                          </a:solidFill>
                          <a:effectLst/>
                          <a:latin typeface="Times New Roman"/>
                        </a:rPr>
                        <a:t>NIP. 19820413 200902 2 008</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III/d</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err="1">
                          <a:solidFill>
                            <a:srgbClr val="000000"/>
                          </a:solidFill>
                          <a:effectLst/>
                          <a:latin typeface="Times New Roman"/>
                        </a:rPr>
                        <a:t>Sapan</a:t>
                      </a:r>
                      <a:endParaRPr lang="en-US" sz="700" b="0" i="0" u="none" strike="noStrike" dirty="0">
                        <a:solidFill>
                          <a:srgbClr val="000000"/>
                        </a:solidFill>
                        <a:effectLst/>
                        <a:latin typeface="Times New Roman"/>
                      </a:endParaRP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081363308523</a:t>
                      </a:r>
                    </a:p>
                  </a:txBody>
                  <a:tcPr marL="4447" marR="4447" marT="4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105660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1" y="76201"/>
            <a:ext cx="4568825" cy="304799"/>
          </a:xfrm>
        </p:spPr>
        <p:txBody>
          <a:bodyPr>
            <a:normAutofit/>
          </a:bodyPr>
          <a:lstStyle/>
          <a:p>
            <a:pPr algn="ctr"/>
            <a:r>
              <a:rPr lang="en-US" sz="1400" dirty="0">
                <a:solidFill>
                  <a:schemeClr val="tx1"/>
                </a:solidFill>
                <a:effectLst/>
                <a:latin typeface="Constantia"/>
              </a:rPr>
              <a:t>PEGAWAI FUNGSIONAL UMUM</a:t>
            </a:r>
            <a:endParaRPr lang="en-US" sz="1400" dirty="0">
              <a:solidFill>
                <a:schemeClr val="tx1"/>
              </a:solidFill>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3554862906"/>
              </p:ext>
            </p:extLst>
          </p:nvPr>
        </p:nvGraphicFramePr>
        <p:xfrm>
          <a:off x="152400" y="381001"/>
          <a:ext cx="4648200" cy="2743194"/>
        </p:xfrm>
        <a:graphic>
          <a:graphicData uri="http://schemas.openxmlformats.org/drawingml/2006/table">
            <a:tbl>
              <a:tblPr/>
              <a:tblGrid>
                <a:gridCol w="311390">
                  <a:extLst>
                    <a:ext uri="{9D8B030D-6E8A-4147-A177-3AD203B41FA5}">
                      <a16:colId xmlns:a16="http://schemas.microsoft.com/office/drawing/2014/main" val="20000"/>
                    </a:ext>
                  </a:extLst>
                </a:gridCol>
                <a:gridCol w="121261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533400">
                  <a:extLst>
                    <a:ext uri="{9D8B030D-6E8A-4147-A177-3AD203B41FA5}">
                      <a16:colId xmlns:a16="http://schemas.microsoft.com/office/drawing/2014/main" val="20003"/>
                    </a:ext>
                  </a:extLst>
                </a:gridCol>
                <a:gridCol w="1524000">
                  <a:extLst>
                    <a:ext uri="{9D8B030D-6E8A-4147-A177-3AD203B41FA5}">
                      <a16:colId xmlns:a16="http://schemas.microsoft.com/office/drawing/2014/main" val="20004"/>
                    </a:ext>
                  </a:extLst>
                </a:gridCol>
              </a:tblGrid>
              <a:tr h="282804">
                <a:tc>
                  <a:txBody>
                    <a:bodyPr/>
                    <a:lstStyle/>
                    <a:p>
                      <a:pPr algn="ctr" rtl="0" fontAlgn="ctr"/>
                      <a:r>
                        <a:rPr lang="en-US" sz="700" b="1" i="0" u="none" strike="noStrike" dirty="0">
                          <a:solidFill>
                            <a:srgbClr val="000000"/>
                          </a:solidFill>
                          <a:effectLst/>
                          <a:latin typeface="Times New Roman"/>
                        </a:rPr>
                        <a:t>NO</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dirty="0">
                          <a:solidFill>
                            <a:srgbClr val="000000"/>
                          </a:solidFill>
                          <a:effectLst/>
                          <a:latin typeface="Times New Roman"/>
                        </a:rPr>
                        <a:t>NAMA</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dirty="0">
                          <a:solidFill>
                            <a:srgbClr val="000000"/>
                          </a:solidFill>
                          <a:effectLst/>
                          <a:latin typeface="Times New Roman"/>
                        </a:rPr>
                        <a:t>NIP</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dirty="0">
                          <a:solidFill>
                            <a:srgbClr val="000000"/>
                          </a:solidFill>
                          <a:effectLst/>
                          <a:latin typeface="Times New Roman"/>
                        </a:rPr>
                        <a:t>GOL</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dirty="0">
                          <a:solidFill>
                            <a:srgbClr val="000000"/>
                          </a:solidFill>
                          <a:effectLst/>
                          <a:latin typeface="Times New Roman"/>
                        </a:rPr>
                        <a:t>JABATAN</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46039">
                <a:tc>
                  <a:txBody>
                    <a:bodyPr/>
                    <a:lstStyle/>
                    <a:p>
                      <a:pPr algn="ctr" rtl="0" fontAlgn="ctr"/>
                      <a:r>
                        <a:rPr lang="en-US" sz="700" b="1"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1" i="0" u="none" strike="noStrike" dirty="0">
                          <a:solidFill>
                            <a:srgbClr val="000000"/>
                          </a:solidFill>
                          <a:effectLst/>
                          <a:latin typeface="Times New Roman"/>
                        </a:rPr>
                        <a:t>ERMIYENTI, </a:t>
                      </a:r>
                      <a:r>
                        <a:rPr lang="en-US" sz="700" b="1" i="0" u="none" strike="noStrike" dirty="0" err="1">
                          <a:solidFill>
                            <a:srgbClr val="000000"/>
                          </a:solidFill>
                          <a:effectLst/>
                          <a:latin typeface="Times New Roman"/>
                        </a:rPr>
                        <a:t>S.Pd</a:t>
                      </a:r>
                      <a:r>
                        <a:rPr lang="en-US" sz="700" b="1" i="0" u="none" strike="noStrike" dirty="0">
                          <a:solidFill>
                            <a:srgbClr val="000000"/>
                          </a:solidFill>
                          <a:effectLst/>
                          <a:latin typeface="Times New Roman"/>
                        </a:rPr>
                        <a:t>, MM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Times New Roman"/>
                        </a:rPr>
                        <a:t>19661009 198703 2 004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Times New Roman"/>
                        </a:rPr>
                        <a:t>IV/b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err="1">
                          <a:solidFill>
                            <a:srgbClr val="000000"/>
                          </a:solidFill>
                          <a:effectLst/>
                          <a:latin typeface="Times New Roman"/>
                        </a:rPr>
                        <a:t>Pengawas</a:t>
                      </a:r>
                      <a:r>
                        <a:rPr lang="en-US" sz="700" b="0" i="0" u="none" strike="noStrike" dirty="0">
                          <a:solidFill>
                            <a:srgbClr val="000000"/>
                          </a:solidFill>
                          <a:effectLst/>
                          <a:latin typeface="Times New Roman"/>
                        </a:rPr>
                        <a:t> TK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46039">
                <a:tc>
                  <a:txBody>
                    <a:bodyPr/>
                    <a:lstStyle/>
                    <a:p>
                      <a:pPr algn="ctr" rtl="0" fontAlgn="ctr"/>
                      <a:r>
                        <a:rPr lang="en-US" sz="700" b="1" i="0" u="none" strike="noStrike">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1" i="0" u="none" strike="noStrike" dirty="0">
                          <a:solidFill>
                            <a:srgbClr val="000000"/>
                          </a:solidFill>
                          <a:effectLst/>
                          <a:latin typeface="Times New Roman"/>
                        </a:rPr>
                        <a:t>OSDAYENI, </a:t>
                      </a:r>
                      <a:r>
                        <a:rPr lang="en-US" sz="700" b="1" i="0" u="none" strike="noStrike" dirty="0" err="1">
                          <a:solidFill>
                            <a:srgbClr val="000000"/>
                          </a:solidFill>
                          <a:effectLst/>
                          <a:latin typeface="Times New Roman"/>
                        </a:rPr>
                        <a:t>S.Pd</a:t>
                      </a:r>
                      <a:endParaRPr lang="en-US" sz="7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19630114 198207 2 001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IV/b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err="1">
                          <a:solidFill>
                            <a:srgbClr val="000000"/>
                          </a:solidFill>
                          <a:effectLst/>
                          <a:latin typeface="Times New Roman"/>
                        </a:rPr>
                        <a:t>Pengawas</a:t>
                      </a:r>
                      <a:r>
                        <a:rPr lang="en-US" sz="700" b="0" i="0" u="none" strike="noStrike" dirty="0">
                          <a:solidFill>
                            <a:srgbClr val="000000"/>
                          </a:solidFill>
                          <a:effectLst/>
                          <a:latin typeface="Times New Roman"/>
                        </a:rPr>
                        <a:t> SD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46039">
                <a:tc>
                  <a:txBody>
                    <a:bodyPr/>
                    <a:lstStyle/>
                    <a:p>
                      <a:pPr algn="ctr" rtl="0" fontAlgn="ctr"/>
                      <a:r>
                        <a:rPr lang="en-US" sz="700" b="1" i="0" u="none" strike="noStrike">
                          <a:solidFill>
                            <a:srgbClr val="000000"/>
                          </a:solidFill>
                          <a:effectLst/>
                          <a:latin typeface="Times New Roman"/>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1" i="0" u="none" strike="noStrike" dirty="0">
                          <a:solidFill>
                            <a:srgbClr val="000000"/>
                          </a:solidFill>
                          <a:effectLst/>
                          <a:latin typeface="Times New Roman"/>
                        </a:rPr>
                        <a:t>MURNIATI, </a:t>
                      </a:r>
                      <a:r>
                        <a:rPr lang="en-US" sz="700" b="1" i="0" u="none" strike="noStrike" dirty="0" err="1">
                          <a:solidFill>
                            <a:srgbClr val="000000"/>
                          </a:solidFill>
                          <a:effectLst/>
                          <a:latin typeface="Times New Roman"/>
                        </a:rPr>
                        <a:t>S.Pd.UD</a:t>
                      </a:r>
                      <a:endParaRPr lang="en-US" sz="7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19651013 198603 2 004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IV/b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err="1">
                          <a:solidFill>
                            <a:srgbClr val="000000"/>
                          </a:solidFill>
                          <a:effectLst/>
                          <a:latin typeface="Times New Roman"/>
                        </a:rPr>
                        <a:t>Pengawas</a:t>
                      </a:r>
                      <a:r>
                        <a:rPr lang="en-US" sz="700" b="0" i="0" u="none" strike="noStrike" dirty="0">
                          <a:solidFill>
                            <a:srgbClr val="000000"/>
                          </a:solidFill>
                          <a:effectLst/>
                          <a:latin typeface="Times New Roman"/>
                        </a:rPr>
                        <a:t> TK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46039">
                <a:tc>
                  <a:txBody>
                    <a:bodyPr/>
                    <a:lstStyle/>
                    <a:p>
                      <a:pPr algn="ctr" rtl="0" fontAlgn="ctr"/>
                      <a:r>
                        <a:rPr lang="en-US" sz="700" b="1" i="0" u="none" strike="noStrike" dirty="0">
                          <a:solidFill>
                            <a:srgbClr val="000000"/>
                          </a:solidFill>
                          <a:effectLst/>
                          <a:latin typeface="Times New Roman"/>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1" i="0" u="none" strike="noStrike" dirty="0">
                          <a:solidFill>
                            <a:srgbClr val="000000"/>
                          </a:solidFill>
                          <a:effectLst/>
                          <a:latin typeface="Times New Roman"/>
                        </a:rPr>
                        <a:t>EDIANTO, </a:t>
                      </a:r>
                      <a:r>
                        <a:rPr lang="en-US" sz="700" b="1" i="0" u="none" strike="noStrike" dirty="0" err="1">
                          <a:solidFill>
                            <a:srgbClr val="000000"/>
                          </a:solidFill>
                          <a:effectLst/>
                          <a:latin typeface="Times New Roman"/>
                        </a:rPr>
                        <a:t>S.Pd</a:t>
                      </a:r>
                      <a:endParaRPr lang="en-US" sz="7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19680331 198802 1 001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IV/b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err="1">
                          <a:solidFill>
                            <a:srgbClr val="000000"/>
                          </a:solidFill>
                          <a:effectLst/>
                          <a:latin typeface="Times New Roman"/>
                        </a:rPr>
                        <a:t>Pengawas</a:t>
                      </a:r>
                      <a:r>
                        <a:rPr lang="en-US" sz="700" b="0" i="0" u="none" strike="noStrike" dirty="0">
                          <a:solidFill>
                            <a:srgbClr val="000000"/>
                          </a:solidFill>
                          <a:effectLst/>
                          <a:latin typeface="Times New Roman"/>
                        </a:rPr>
                        <a:t> SD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777097"/>
                  </a:ext>
                </a:extLst>
              </a:tr>
              <a:tr h="246039">
                <a:tc>
                  <a:txBody>
                    <a:bodyPr/>
                    <a:lstStyle/>
                    <a:p>
                      <a:pPr algn="ctr" rtl="0" fontAlgn="ctr"/>
                      <a:r>
                        <a:rPr lang="en-US" sz="700" b="1" i="0" u="none" strike="noStrike" dirty="0">
                          <a:solidFill>
                            <a:srgbClr val="000000"/>
                          </a:solidFill>
                          <a:effectLst/>
                          <a:latin typeface="Times New Roman"/>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1" i="0" u="none" strike="noStrike" dirty="0">
                          <a:solidFill>
                            <a:srgbClr val="000000"/>
                          </a:solidFill>
                          <a:effectLst/>
                          <a:latin typeface="Times New Roman"/>
                        </a:rPr>
                        <a:t>Dra. ADESTIK MERI, </a:t>
                      </a:r>
                      <a:r>
                        <a:rPr lang="en-US" sz="700" b="1" i="0" u="none" strike="noStrike" dirty="0" err="1">
                          <a:solidFill>
                            <a:srgbClr val="000000"/>
                          </a:solidFill>
                          <a:effectLst/>
                          <a:latin typeface="Times New Roman"/>
                        </a:rPr>
                        <a:t>M.Pd</a:t>
                      </a:r>
                      <a:endParaRPr lang="en-US" sz="7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19671204 200312 2 002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IV/a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err="1">
                          <a:solidFill>
                            <a:srgbClr val="000000"/>
                          </a:solidFill>
                          <a:effectLst/>
                          <a:latin typeface="Times New Roman"/>
                        </a:rPr>
                        <a:t>Pengawas</a:t>
                      </a:r>
                      <a:r>
                        <a:rPr lang="en-US" sz="700" b="0" i="0" u="none" strike="noStrike" dirty="0">
                          <a:solidFill>
                            <a:srgbClr val="000000"/>
                          </a:solidFill>
                          <a:effectLst/>
                          <a:latin typeface="Times New Roman"/>
                        </a:rPr>
                        <a:t> SMP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46039">
                <a:tc>
                  <a:txBody>
                    <a:bodyPr/>
                    <a:lstStyle/>
                    <a:p>
                      <a:pPr algn="ctr" rtl="0" fontAlgn="ctr"/>
                      <a:r>
                        <a:rPr lang="en-US" sz="700" b="1" i="0" u="none" strike="noStrike" dirty="0">
                          <a:solidFill>
                            <a:srgbClr val="000000"/>
                          </a:solidFill>
                          <a:effectLst/>
                          <a:latin typeface="Times New Roman"/>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1" i="0" u="none" strike="noStrike" dirty="0">
                          <a:solidFill>
                            <a:srgbClr val="000000"/>
                          </a:solidFill>
                          <a:effectLst/>
                          <a:latin typeface="Times New Roman"/>
                        </a:rPr>
                        <a:t>SYAMSUL BAHRI, </a:t>
                      </a:r>
                      <a:r>
                        <a:rPr lang="en-US" sz="700" b="1" i="0" u="none" strike="noStrike" dirty="0" err="1">
                          <a:solidFill>
                            <a:srgbClr val="000000"/>
                          </a:solidFill>
                          <a:effectLst/>
                          <a:latin typeface="Times New Roman"/>
                        </a:rPr>
                        <a:t>S.Pd</a:t>
                      </a:r>
                      <a:endParaRPr lang="en-US" sz="7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19621011 198207 1 002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IV/a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err="1">
                          <a:solidFill>
                            <a:srgbClr val="000000"/>
                          </a:solidFill>
                          <a:effectLst/>
                          <a:latin typeface="Times New Roman"/>
                        </a:rPr>
                        <a:t>Pengawas</a:t>
                      </a:r>
                      <a:r>
                        <a:rPr lang="en-US" sz="700" b="0" i="0" u="none" strike="noStrike" dirty="0">
                          <a:solidFill>
                            <a:srgbClr val="000000"/>
                          </a:solidFill>
                          <a:effectLst/>
                          <a:latin typeface="Times New Roman"/>
                        </a:rPr>
                        <a:t> SD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46039">
                <a:tc>
                  <a:txBody>
                    <a:bodyPr/>
                    <a:lstStyle/>
                    <a:p>
                      <a:pPr algn="ctr" rtl="0" fontAlgn="ctr"/>
                      <a:r>
                        <a:rPr lang="en-US" sz="700" b="1" i="0" u="none" strike="noStrike" dirty="0">
                          <a:solidFill>
                            <a:srgbClr val="000000"/>
                          </a:solidFill>
                          <a:effectLst/>
                          <a:latin typeface="Times New Roman"/>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1" i="0" u="none" strike="noStrike" dirty="0">
                          <a:solidFill>
                            <a:srgbClr val="000000"/>
                          </a:solidFill>
                          <a:effectLst/>
                          <a:latin typeface="Times New Roman"/>
                        </a:rPr>
                        <a:t>ADIES HIKMY, S.Pd.SD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19791222 200501 2 006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IV/a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err="1">
                          <a:solidFill>
                            <a:srgbClr val="000000"/>
                          </a:solidFill>
                          <a:effectLst/>
                          <a:latin typeface="Times New Roman"/>
                        </a:rPr>
                        <a:t>Pengawas</a:t>
                      </a:r>
                      <a:r>
                        <a:rPr lang="en-US" sz="700" b="0" i="0" u="none" strike="noStrike" dirty="0">
                          <a:solidFill>
                            <a:srgbClr val="000000"/>
                          </a:solidFill>
                          <a:effectLst/>
                          <a:latin typeface="Times New Roman"/>
                        </a:rPr>
                        <a:t> SD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46039">
                <a:tc>
                  <a:txBody>
                    <a:bodyPr/>
                    <a:lstStyle/>
                    <a:p>
                      <a:pPr algn="ctr" rtl="0" fontAlgn="ctr"/>
                      <a:r>
                        <a:rPr lang="en-US" sz="700" b="1" i="0" u="none" strike="noStrike" dirty="0">
                          <a:solidFill>
                            <a:srgbClr val="000000"/>
                          </a:solidFill>
                          <a:effectLst/>
                          <a:latin typeface="Times New Roman"/>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1" i="0" u="none" strike="noStrike" dirty="0">
                          <a:solidFill>
                            <a:srgbClr val="000000"/>
                          </a:solidFill>
                          <a:effectLst/>
                          <a:latin typeface="Times New Roman"/>
                        </a:rPr>
                        <a:t>MAINARNI T, S.Pd.SD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19700505 199912 2 001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IV/a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err="1">
                          <a:solidFill>
                            <a:srgbClr val="000000"/>
                          </a:solidFill>
                          <a:effectLst/>
                          <a:latin typeface="Times New Roman"/>
                        </a:rPr>
                        <a:t>Pengawas</a:t>
                      </a:r>
                      <a:r>
                        <a:rPr lang="en-US" sz="700" b="0" i="0" u="none" strike="noStrike" dirty="0">
                          <a:solidFill>
                            <a:srgbClr val="000000"/>
                          </a:solidFill>
                          <a:effectLst/>
                          <a:latin typeface="Times New Roman"/>
                        </a:rPr>
                        <a:t> SD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46039">
                <a:tc>
                  <a:txBody>
                    <a:bodyPr/>
                    <a:lstStyle/>
                    <a:p>
                      <a:pPr algn="ctr" rtl="0" fontAlgn="ctr"/>
                      <a:r>
                        <a:rPr lang="en-US" sz="700" b="1" i="0" u="none" strike="noStrike" dirty="0">
                          <a:solidFill>
                            <a:srgbClr val="000000"/>
                          </a:solidFill>
                          <a:effectLst/>
                          <a:latin typeface="Times New Roman"/>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1" i="0" u="none" strike="noStrike" dirty="0">
                          <a:solidFill>
                            <a:srgbClr val="000000"/>
                          </a:solidFill>
                          <a:effectLst/>
                          <a:latin typeface="Times New Roman"/>
                        </a:rPr>
                        <a:t>ABDUL HOLFI, S.Pd.SD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19731130 199912 1 001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III/d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err="1">
                          <a:solidFill>
                            <a:srgbClr val="000000"/>
                          </a:solidFill>
                          <a:effectLst/>
                          <a:latin typeface="Times New Roman"/>
                        </a:rPr>
                        <a:t>Pengawas</a:t>
                      </a:r>
                      <a:r>
                        <a:rPr lang="en-US" sz="700" b="0" i="0" u="none" strike="noStrike" dirty="0">
                          <a:solidFill>
                            <a:srgbClr val="000000"/>
                          </a:solidFill>
                          <a:effectLst/>
                          <a:latin typeface="Times New Roman"/>
                        </a:rPr>
                        <a:t> SD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576193"/>
                  </a:ext>
                </a:extLst>
              </a:tr>
              <a:tr h="246039">
                <a:tc>
                  <a:txBody>
                    <a:bodyPr/>
                    <a:lstStyle/>
                    <a:p>
                      <a:pPr algn="ctr" rtl="0" fontAlgn="ctr"/>
                      <a:r>
                        <a:rPr lang="en-US" sz="700" b="1" i="0" u="none" strike="noStrike" dirty="0">
                          <a:solidFill>
                            <a:srgbClr val="000000"/>
                          </a:solidFill>
                          <a:effectLst/>
                          <a:latin typeface="Times New Roman"/>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1" i="0" u="none" strike="noStrike" dirty="0">
                          <a:solidFill>
                            <a:srgbClr val="000000"/>
                          </a:solidFill>
                          <a:effectLst/>
                          <a:latin typeface="Times New Roman"/>
                        </a:rPr>
                        <a:t>MASRI, </a:t>
                      </a:r>
                      <a:r>
                        <a:rPr lang="en-US" sz="700" b="1" i="0" u="none" strike="noStrike" dirty="0" err="1">
                          <a:solidFill>
                            <a:srgbClr val="000000"/>
                          </a:solidFill>
                          <a:effectLst/>
                          <a:latin typeface="Times New Roman"/>
                        </a:rPr>
                        <a:t>S.Pd</a:t>
                      </a:r>
                      <a:endParaRPr lang="en-US" sz="7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19761026 200501 1 005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700" b="0" i="0" u="none" strike="noStrike" dirty="0">
                          <a:solidFill>
                            <a:srgbClr val="000000"/>
                          </a:solidFill>
                          <a:effectLst/>
                          <a:latin typeface="Times New Roman"/>
                        </a:rPr>
                        <a:t>III/d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err="1">
                          <a:solidFill>
                            <a:srgbClr val="000000"/>
                          </a:solidFill>
                          <a:effectLst/>
                          <a:latin typeface="Times New Roman"/>
                        </a:rPr>
                        <a:t>Pengawas</a:t>
                      </a:r>
                      <a:r>
                        <a:rPr lang="en-US" sz="700" b="0" i="0" u="none" strike="noStrike" dirty="0">
                          <a:solidFill>
                            <a:srgbClr val="000000"/>
                          </a:solidFill>
                          <a:effectLst/>
                          <a:latin typeface="Times New Roman"/>
                        </a:rPr>
                        <a:t> SMP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8927400"/>
                  </a:ext>
                </a:extLst>
              </a:tr>
            </a:tbl>
          </a:graphicData>
        </a:graphic>
      </p:graphicFrame>
    </p:spTree>
    <p:extLst>
      <p:ext uri="{BB962C8B-B14F-4D97-AF65-F5344CB8AC3E}">
        <p14:creationId xmlns:p14="http://schemas.microsoft.com/office/powerpoint/2010/main" val="2637884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8652658"/>
              </p:ext>
            </p:extLst>
          </p:nvPr>
        </p:nvGraphicFramePr>
        <p:xfrm>
          <a:off x="228600" y="228601"/>
          <a:ext cx="4571999" cy="2998259"/>
        </p:xfrm>
        <a:graphic>
          <a:graphicData uri="http://schemas.openxmlformats.org/drawingml/2006/table">
            <a:tbl>
              <a:tblPr/>
              <a:tblGrid>
                <a:gridCol w="300030">
                  <a:extLst>
                    <a:ext uri="{9D8B030D-6E8A-4147-A177-3AD203B41FA5}">
                      <a16:colId xmlns:a16="http://schemas.microsoft.com/office/drawing/2014/main" val="20000"/>
                    </a:ext>
                  </a:extLst>
                </a:gridCol>
                <a:gridCol w="1198986">
                  <a:extLst>
                    <a:ext uri="{9D8B030D-6E8A-4147-A177-3AD203B41FA5}">
                      <a16:colId xmlns:a16="http://schemas.microsoft.com/office/drawing/2014/main" val="20001"/>
                    </a:ext>
                  </a:extLst>
                </a:gridCol>
                <a:gridCol w="1049311">
                  <a:extLst>
                    <a:ext uri="{9D8B030D-6E8A-4147-A177-3AD203B41FA5}">
                      <a16:colId xmlns:a16="http://schemas.microsoft.com/office/drawing/2014/main" val="20002"/>
                    </a:ext>
                  </a:extLst>
                </a:gridCol>
                <a:gridCol w="524656">
                  <a:extLst>
                    <a:ext uri="{9D8B030D-6E8A-4147-A177-3AD203B41FA5}">
                      <a16:colId xmlns:a16="http://schemas.microsoft.com/office/drawing/2014/main" val="20003"/>
                    </a:ext>
                  </a:extLst>
                </a:gridCol>
                <a:gridCol w="1499016">
                  <a:extLst>
                    <a:ext uri="{9D8B030D-6E8A-4147-A177-3AD203B41FA5}">
                      <a16:colId xmlns:a16="http://schemas.microsoft.com/office/drawing/2014/main" val="20004"/>
                    </a:ext>
                  </a:extLst>
                </a:gridCol>
              </a:tblGrid>
              <a:tr h="224755">
                <a:tc>
                  <a:txBody>
                    <a:bodyPr/>
                    <a:lstStyle/>
                    <a:p>
                      <a:pPr algn="ctr" rtl="0" fontAlgn="ctr"/>
                      <a:r>
                        <a:rPr lang="en-US" sz="700" b="1" i="0" u="none" strike="noStrike" dirty="0">
                          <a:solidFill>
                            <a:srgbClr val="000000"/>
                          </a:solidFill>
                          <a:effectLst/>
                          <a:latin typeface="Times New Roman"/>
                        </a:rPr>
                        <a:t>NO</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dirty="0">
                          <a:solidFill>
                            <a:srgbClr val="000000"/>
                          </a:solidFill>
                          <a:effectLst/>
                          <a:latin typeface="Times New Roman"/>
                        </a:rPr>
                        <a:t>NAMA</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dirty="0">
                          <a:solidFill>
                            <a:srgbClr val="000000"/>
                          </a:solidFill>
                          <a:effectLst/>
                          <a:latin typeface="Times New Roman"/>
                        </a:rPr>
                        <a:t>NIP</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dirty="0">
                          <a:solidFill>
                            <a:srgbClr val="000000"/>
                          </a:solidFill>
                          <a:effectLst/>
                          <a:latin typeface="Times New Roman"/>
                        </a:rPr>
                        <a:t>GOL</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dirty="0">
                          <a:solidFill>
                            <a:srgbClr val="000000"/>
                          </a:solidFill>
                          <a:effectLst/>
                          <a:latin typeface="Times New Roman"/>
                        </a:rPr>
                        <a:t>JABATAN</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16334">
                <a:tc>
                  <a:txBody>
                    <a:bodyPr/>
                    <a:lstStyle/>
                    <a:p>
                      <a:pPr algn="ctr" rtl="0" fontAlgn="ctr"/>
                      <a:r>
                        <a:rPr lang="en-US" sz="700" b="1" i="0" u="none" strike="noStrike" dirty="0">
                          <a:solidFill>
                            <a:srgbClr val="000000"/>
                          </a:solidFill>
                          <a:effectLst/>
                          <a:latin typeface="Times New Roman"/>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1" i="0" u="none" strike="noStrike" dirty="0">
                          <a:solidFill>
                            <a:srgbClr val="000000"/>
                          </a:solidFill>
                          <a:effectLst/>
                          <a:latin typeface="Times New Roman"/>
                        </a:rPr>
                        <a:t>SUDARMONO, </a:t>
                      </a:r>
                      <a:r>
                        <a:rPr lang="en-US" sz="700" b="1" i="0" u="none" strike="noStrike" dirty="0" err="1">
                          <a:solidFill>
                            <a:srgbClr val="000000"/>
                          </a:solidFill>
                          <a:effectLst/>
                          <a:latin typeface="Times New Roman"/>
                        </a:rPr>
                        <a:t>S.Pd.M.Pd</a:t>
                      </a:r>
                      <a:endParaRPr lang="en-US" sz="7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19810529 200604 1 013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III/d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700" b="0" i="0" u="none" strike="noStrike" dirty="0" err="1">
                          <a:solidFill>
                            <a:srgbClr val="000000"/>
                          </a:solidFill>
                          <a:effectLst/>
                          <a:latin typeface="Times New Roman"/>
                        </a:rPr>
                        <a:t>Pengawas</a:t>
                      </a:r>
                      <a:r>
                        <a:rPr lang="en-US" sz="700" b="0" i="0" u="none" strike="noStrike" dirty="0">
                          <a:solidFill>
                            <a:srgbClr val="000000"/>
                          </a:solidFill>
                          <a:effectLst/>
                          <a:latin typeface="Times New Roman"/>
                        </a:rPr>
                        <a:t> SMP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4755">
                <a:tc>
                  <a:txBody>
                    <a:bodyPr/>
                    <a:lstStyle/>
                    <a:p>
                      <a:pPr algn="ctr" rtl="0" fontAlgn="ctr"/>
                      <a:r>
                        <a:rPr lang="en-US" sz="700" b="1" i="0" u="none" strike="noStrike" dirty="0">
                          <a:solidFill>
                            <a:srgbClr val="000000"/>
                          </a:solidFill>
                          <a:effectLst/>
                          <a:latin typeface="Times New Roman"/>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ctr"/>
                      <a:r>
                        <a:rPr lang="en-US" sz="700" b="1" i="0" u="none" strike="noStrike" dirty="0">
                          <a:solidFill>
                            <a:srgbClr val="000000"/>
                          </a:solidFill>
                          <a:effectLst/>
                          <a:latin typeface="Times New Roman"/>
                        </a:rPr>
                        <a:t>YASRUL EFENDI, </a:t>
                      </a:r>
                      <a:r>
                        <a:rPr lang="en-US" sz="700" b="1" i="0" u="none" strike="noStrike" dirty="0" err="1">
                          <a:solidFill>
                            <a:srgbClr val="000000"/>
                          </a:solidFill>
                          <a:effectLst/>
                          <a:latin typeface="Times New Roman"/>
                        </a:rPr>
                        <a:t>S.Pd</a:t>
                      </a:r>
                      <a:endParaRPr lang="en-US" sz="7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Times New Roman"/>
                        </a:rPr>
                        <a:t>19820902 201001 1 021</a:t>
                      </a:r>
                      <a:endParaRPr lang="en-US" sz="7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III/c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700" b="0" i="0" u="none" strike="noStrike" dirty="0" err="1">
                          <a:solidFill>
                            <a:srgbClr val="000000"/>
                          </a:solidFill>
                          <a:effectLst/>
                          <a:latin typeface="Times New Roman"/>
                        </a:rPr>
                        <a:t>Pengawas</a:t>
                      </a:r>
                      <a:r>
                        <a:rPr lang="en-US" sz="700" b="0" i="0" u="none" strike="noStrike" dirty="0">
                          <a:solidFill>
                            <a:srgbClr val="000000"/>
                          </a:solidFill>
                          <a:effectLst/>
                          <a:latin typeface="Times New Roman"/>
                        </a:rPr>
                        <a:t> SD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24755">
                <a:tc>
                  <a:txBody>
                    <a:bodyPr/>
                    <a:lstStyle/>
                    <a:p>
                      <a:pPr algn="ctr" rtl="0" fontAlgn="ctr"/>
                      <a:r>
                        <a:rPr lang="en-US" sz="700" b="1" i="0" u="none" strike="noStrike" dirty="0">
                          <a:solidFill>
                            <a:srgbClr val="000000"/>
                          </a:solidFill>
                          <a:effectLst/>
                          <a:latin typeface="Times New Roman"/>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1" i="0" u="none" strike="noStrike" dirty="0">
                          <a:solidFill>
                            <a:srgbClr val="000000"/>
                          </a:solidFill>
                          <a:effectLst/>
                          <a:latin typeface="Times New Roman"/>
                        </a:rPr>
                        <a:t>NINING SUHAIMI, </a:t>
                      </a:r>
                      <a:r>
                        <a:rPr lang="en-US" sz="700" b="1" i="0" u="none" strike="noStrike" dirty="0" err="1">
                          <a:solidFill>
                            <a:srgbClr val="000000"/>
                          </a:solidFill>
                          <a:effectLst/>
                          <a:latin typeface="Times New Roman"/>
                        </a:rPr>
                        <a:t>S.Pd</a:t>
                      </a:r>
                      <a:endParaRPr lang="en-US" sz="7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19711025 200604 2 006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III/d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700" b="0" i="0" u="none" strike="noStrike" dirty="0" err="1">
                          <a:solidFill>
                            <a:srgbClr val="000000"/>
                          </a:solidFill>
                          <a:effectLst/>
                          <a:latin typeface="Times New Roman"/>
                        </a:rPr>
                        <a:t>Analis</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Pengembangan</a:t>
                      </a:r>
                      <a:r>
                        <a:rPr lang="en-US" sz="700" b="0" i="0" u="none" strike="noStrike" dirty="0">
                          <a:solidFill>
                            <a:srgbClr val="000000"/>
                          </a:solidFill>
                          <a:effectLst/>
                          <a:latin typeface="Times New Roman"/>
                        </a:rPr>
                        <a:t> Pendidikan Anak </a:t>
                      </a:r>
                      <a:r>
                        <a:rPr lang="en-US" sz="700" b="0" i="0" u="none" strike="noStrike" dirty="0" err="1">
                          <a:solidFill>
                            <a:srgbClr val="000000"/>
                          </a:solidFill>
                          <a:effectLst/>
                          <a:latin typeface="Times New Roman"/>
                        </a:rPr>
                        <a:t>Usia</a:t>
                      </a:r>
                      <a:r>
                        <a:rPr lang="en-US" sz="700" b="0" i="0" u="none" strike="noStrike" dirty="0">
                          <a:solidFill>
                            <a:srgbClr val="000000"/>
                          </a:solidFill>
                          <a:effectLst/>
                          <a:latin typeface="Times New Roman"/>
                        </a:rPr>
                        <a:t> Dini dan Nonformal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1592597"/>
                  </a:ext>
                </a:extLst>
              </a:tr>
              <a:tr h="224755">
                <a:tc>
                  <a:txBody>
                    <a:bodyPr/>
                    <a:lstStyle/>
                    <a:p>
                      <a:pPr algn="ctr" rtl="0" fontAlgn="ctr"/>
                      <a:r>
                        <a:rPr lang="en-US" sz="700" b="1" i="0" u="none" strike="noStrike" dirty="0">
                          <a:solidFill>
                            <a:srgbClr val="000000"/>
                          </a:solidFill>
                          <a:effectLst/>
                          <a:latin typeface="Times New Roman"/>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ctr"/>
                      <a:r>
                        <a:rPr lang="en-US" sz="700" b="1" i="0" u="none" strike="noStrike" dirty="0">
                          <a:solidFill>
                            <a:srgbClr val="000000"/>
                          </a:solidFill>
                          <a:effectLst/>
                          <a:latin typeface="Times New Roman"/>
                        </a:rPr>
                        <a:t>TESRIZA, </a:t>
                      </a:r>
                      <a:r>
                        <a:rPr lang="en-US" sz="700" b="1" i="0" u="none" strike="noStrike" dirty="0" err="1">
                          <a:solidFill>
                            <a:srgbClr val="000000"/>
                          </a:solidFill>
                          <a:effectLst/>
                          <a:latin typeface="Times New Roman"/>
                        </a:rPr>
                        <a:t>S.Pd</a:t>
                      </a:r>
                      <a:endParaRPr lang="en-US" sz="7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19740619 200604 2 008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III/d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err="1">
                          <a:solidFill>
                            <a:srgbClr val="000000"/>
                          </a:solidFill>
                          <a:effectLst/>
                          <a:latin typeface="Times New Roman"/>
                        </a:rPr>
                        <a:t>Analis</a:t>
                      </a:r>
                      <a:r>
                        <a:rPr lang="en-US" sz="700" b="0" i="0" u="none" strike="noStrike" dirty="0">
                          <a:solidFill>
                            <a:srgbClr val="000000"/>
                          </a:solidFill>
                          <a:effectLst/>
                          <a:latin typeface="Times New Roman"/>
                        </a:rPr>
                        <a:t> Data </a:t>
                      </a:r>
                      <a:r>
                        <a:rPr lang="en-US" sz="700" b="0" i="0" u="none" strike="noStrike" dirty="0" err="1">
                          <a:solidFill>
                            <a:srgbClr val="000000"/>
                          </a:solidFill>
                          <a:effectLst/>
                          <a:latin typeface="Times New Roman"/>
                        </a:rPr>
                        <a:t>dan</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Informasi</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Pendidik</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dan</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Tenaga</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Kependidikan</a:t>
                      </a:r>
                      <a:r>
                        <a:rPr lang="en-US" sz="700" b="0" i="0" u="none" strike="noStrike" dirty="0">
                          <a:solidFill>
                            <a:srgbClr val="000000"/>
                          </a:solidFill>
                          <a:effectLst/>
                          <a:latin typeface="Times New Roman"/>
                        </a:rPr>
                        <a:t> Bid. PAUD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16334">
                <a:tc>
                  <a:txBody>
                    <a:bodyPr/>
                    <a:lstStyle/>
                    <a:p>
                      <a:pPr algn="ctr" rtl="0" fontAlgn="ctr"/>
                      <a:r>
                        <a:rPr lang="en-US" sz="700" b="1" i="0" u="none" strike="noStrike" dirty="0">
                          <a:solidFill>
                            <a:srgbClr val="000000"/>
                          </a:solidFill>
                          <a:effectLst/>
                          <a:latin typeface="Times New Roman"/>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ctr"/>
                      <a:r>
                        <a:rPr lang="en-US" sz="700" b="1" i="0" u="none" strike="noStrike" dirty="0">
                          <a:solidFill>
                            <a:srgbClr val="000000"/>
                          </a:solidFill>
                          <a:effectLst/>
                          <a:latin typeface="Times New Roman"/>
                        </a:rPr>
                        <a:t>RINTA NILDA, </a:t>
                      </a:r>
                      <a:r>
                        <a:rPr lang="en-US" sz="700" b="1" i="0" u="none" strike="noStrike" dirty="0" err="1">
                          <a:solidFill>
                            <a:srgbClr val="000000"/>
                          </a:solidFill>
                          <a:effectLst/>
                          <a:latin typeface="Times New Roman"/>
                        </a:rPr>
                        <a:t>S.Pd</a:t>
                      </a:r>
                      <a:endParaRPr lang="en-US" sz="7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19670314 200801 2 001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III/d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err="1">
                          <a:solidFill>
                            <a:srgbClr val="000000"/>
                          </a:solidFill>
                          <a:effectLst/>
                          <a:latin typeface="Times New Roman"/>
                        </a:rPr>
                        <a:t>Analis</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Informasi</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Pengembangan</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Pendidik</a:t>
                      </a:r>
                      <a:r>
                        <a:rPr lang="en-US" sz="700" b="0" i="0" u="none" strike="noStrike" dirty="0">
                          <a:solidFill>
                            <a:srgbClr val="000000"/>
                          </a:solidFill>
                          <a:effectLst/>
                          <a:latin typeface="Times New Roman"/>
                        </a:rPr>
                        <a:t> dan Tenaga </a:t>
                      </a:r>
                      <a:r>
                        <a:rPr lang="en-US" sz="700" b="0" i="0" u="none" strike="noStrike" dirty="0" err="1">
                          <a:solidFill>
                            <a:srgbClr val="000000"/>
                          </a:solidFill>
                          <a:effectLst/>
                          <a:latin typeface="Times New Roman"/>
                        </a:rPr>
                        <a:t>Kependidikan</a:t>
                      </a:r>
                      <a:r>
                        <a:rPr lang="en-US" sz="700" b="0" i="0" u="none" strike="noStrike" dirty="0">
                          <a:solidFill>
                            <a:srgbClr val="000000"/>
                          </a:solidFill>
                          <a:effectLst/>
                          <a:latin typeface="Times New Roman"/>
                        </a:rPr>
                        <a:t> Bid. DIKDAS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4755">
                <a:tc>
                  <a:txBody>
                    <a:bodyPr/>
                    <a:lstStyle/>
                    <a:p>
                      <a:pPr algn="ctr" rtl="0" fontAlgn="ctr"/>
                      <a:r>
                        <a:rPr lang="en-US" sz="700" b="1" i="0" u="none" strike="noStrike" dirty="0">
                          <a:solidFill>
                            <a:srgbClr val="000000"/>
                          </a:solidFill>
                          <a:effectLst/>
                          <a:latin typeface="Times New Roman"/>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1" i="0" u="none" strike="noStrike" dirty="0">
                          <a:solidFill>
                            <a:srgbClr val="000000"/>
                          </a:solidFill>
                          <a:effectLst/>
                          <a:latin typeface="Times New Roman"/>
                        </a:rPr>
                        <a:t>YENNY DELVINA, </a:t>
                      </a:r>
                      <a:r>
                        <a:rPr lang="en-US" sz="700" b="1" i="0" u="none" strike="noStrike" dirty="0" err="1">
                          <a:solidFill>
                            <a:srgbClr val="000000"/>
                          </a:solidFill>
                          <a:effectLst/>
                          <a:latin typeface="Times New Roman"/>
                        </a:rPr>
                        <a:t>S.Pd</a:t>
                      </a:r>
                      <a:endParaRPr lang="en-US" sz="7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19860429 200902 2 006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III/d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err="1">
                          <a:solidFill>
                            <a:srgbClr val="000000"/>
                          </a:solidFill>
                          <a:effectLst/>
                          <a:latin typeface="Times New Roman"/>
                        </a:rPr>
                        <a:t>Analis</a:t>
                      </a:r>
                      <a:r>
                        <a:rPr lang="en-US" sz="700" b="0" i="0" u="none" strike="noStrike" dirty="0">
                          <a:solidFill>
                            <a:srgbClr val="000000"/>
                          </a:solidFill>
                          <a:effectLst/>
                          <a:latin typeface="Times New Roman"/>
                        </a:rPr>
                        <a:t> Data dan </a:t>
                      </a:r>
                      <a:r>
                        <a:rPr lang="en-US" sz="700" b="0" i="0" u="none" strike="noStrike" dirty="0" err="1">
                          <a:solidFill>
                            <a:srgbClr val="000000"/>
                          </a:solidFill>
                          <a:effectLst/>
                          <a:latin typeface="Times New Roman"/>
                        </a:rPr>
                        <a:t>Informasi</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Pendidik</a:t>
                      </a:r>
                      <a:r>
                        <a:rPr lang="en-US" sz="700" b="0" i="0" u="none" strike="noStrike" dirty="0">
                          <a:solidFill>
                            <a:srgbClr val="000000"/>
                          </a:solidFill>
                          <a:effectLst/>
                          <a:latin typeface="Times New Roman"/>
                        </a:rPr>
                        <a:t> dan Tenaga </a:t>
                      </a:r>
                      <a:r>
                        <a:rPr lang="en-US" sz="700" b="0" i="0" u="none" strike="noStrike" dirty="0" err="1">
                          <a:solidFill>
                            <a:srgbClr val="000000"/>
                          </a:solidFill>
                          <a:effectLst/>
                          <a:latin typeface="Times New Roman"/>
                        </a:rPr>
                        <a:t>Kependidikan</a:t>
                      </a:r>
                      <a:r>
                        <a:rPr lang="en-US" sz="700" b="0" i="0" u="none" strike="noStrike" dirty="0">
                          <a:solidFill>
                            <a:srgbClr val="000000"/>
                          </a:solidFill>
                          <a:effectLst/>
                          <a:latin typeface="Times New Roman"/>
                        </a:rPr>
                        <a:t> Bid. DIKDAS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16334">
                <a:tc>
                  <a:txBody>
                    <a:bodyPr/>
                    <a:lstStyle/>
                    <a:p>
                      <a:pPr algn="ctr" rtl="0" fontAlgn="ctr"/>
                      <a:r>
                        <a:rPr lang="en-US" sz="700" b="1" i="0" u="none" strike="noStrike" dirty="0">
                          <a:solidFill>
                            <a:srgbClr val="000000"/>
                          </a:solidFill>
                          <a:effectLst/>
                          <a:latin typeface="Times New Roman"/>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1" i="0" u="none" strike="noStrike" dirty="0">
                          <a:solidFill>
                            <a:srgbClr val="000000"/>
                          </a:solidFill>
                          <a:effectLst/>
                          <a:latin typeface="Times New Roman"/>
                        </a:rPr>
                        <a:t>NILAKUSUMAWATI, </a:t>
                      </a:r>
                      <a:r>
                        <a:rPr lang="en-US" sz="700" b="1" i="0" u="none" strike="noStrike" dirty="0" err="1">
                          <a:solidFill>
                            <a:srgbClr val="000000"/>
                          </a:solidFill>
                          <a:effectLst/>
                          <a:latin typeface="Times New Roman"/>
                        </a:rPr>
                        <a:t>S.Pd</a:t>
                      </a:r>
                      <a:endParaRPr lang="en-US" sz="7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19750530 200604 2 016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III/d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err="1">
                          <a:solidFill>
                            <a:srgbClr val="000000"/>
                          </a:solidFill>
                          <a:effectLst/>
                          <a:latin typeface="Times New Roman"/>
                        </a:rPr>
                        <a:t>Penyusun</a:t>
                      </a:r>
                      <a:r>
                        <a:rPr lang="en-US" sz="700" b="0" i="0" u="none" strike="noStrike" dirty="0">
                          <a:solidFill>
                            <a:srgbClr val="000000"/>
                          </a:solidFill>
                          <a:effectLst/>
                          <a:latin typeface="Times New Roman"/>
                        </a:rPr>
                        <a:t> Program </a:t>
                      </a:r>
                      <a:r>
                        <a:rPr lang="en-US" sz="700" b="0" i="0" u="none" strike="noStrike" dirty="0" err="1">
                          <a:solidFill>
                            <a:srgbClr val="000000"/>
                          </a:solidFill>
                          <a:effectLst/>
                          <a:latin typeface="Times New Roman"/>
                        </a:rPr>
                        <a:t>Peningkatan</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Kompetensi</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Pendidik</a:t>
                      </a:r>
                      <a:r>
                        <a:rPr lang="en-US" sz="700" b="0" i="0" u="none" strike="noStrike" dirty="0">
                          <a:solidFill>
                            <a:srgbClr val="000000"/>
                          </a:solidFill>
                          <a:effectLst/>
                          <a:latin typeface="Times New Roman"/>
                        </a:rPr>
                        <a:t> dan Tenaga </a:t>
                      </a:r>
                      <a:r>
                        <a:rPr lang="en-US" sz="700" b="0" i="0" u="none" strike="noStrike" dirty="0" err="1">
                          <a:solidFill>
                            <a:srgbClr val="000000"/>
                          </a:solidFill>
                          <a:effectLst/>
                          <a:latin typeface="Times New Roman"/>
                        </a:rPr>
                        <a:t>Kependidikan</a:t>
                      </a:r>
                      <a:endParaRPr lang="en-US" sz="7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4755">
                <a:tc>
                  <a:txBody>
                    <a:bodyPr/>
                    <a:lstStyle/>
                    <a:p>
                      <a:pPr algn="ctr" rtl="0" fontAlgn="ctr"/>
                      <a:r>
                        <a:rPr lang="en-US" sz="700" b="1" i="0" u="none" strike="noStrike" dirty="0">
                          <a:solidFill>
                            <a:srgbClr val="000000"/>
                          </a:solidFill>
                          <a:effectLst/>
                          <a:latin typeface="Times New Roman"/>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1" i="0" u="none" strike="noStrike" dirty="0">
                          <a:solidFill>
                            <a:srgbClr val="000000"/>
                          </a:solidFill>
                          <a:effectLst/>
                          <a:latin typeface="Times New Roman"/>
                        </a:rPr>
                        <a:t>WIDYA MAYA SARI, </a:t>
                      </a:r>
                      <a:r>
                        <a:rPr lang="en-US" sz="700" b="1" i="0" u="none" strike="noStrike" dirty="0" err="1">
                          <a:solidFill>
                            <a:srgbClr val="000000"/>
                          </a:solidFill>
                          <a:effectLst/>
                          <a:latin typeface="Times New Roman"/>
                        </a:rPr>
                        <a:t>S.Pd</a:t>
                      </a:r>
                      <a:endParaRPr lang="en-US" sz="7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19840312 200901 2 001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III/d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700" b="0" i="0" u="none" strike="noStrike" dirty="0">
                          <a:solidFill>
                            <a:srgbClr val="000000"/>
                          </a:solidFill>
                          <a:effectLst/>
                          <a:latin typeface="Times New Roman"/>
                        </a:rPr>
                        <a:t>Analis Pengembangan SDM PAUD dan PNF Bid. PAUD dan PNF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24755">
                <a:tc>
                  <a:txBody>
                    <a:bodyPr/>
                    <a:lstStyle/>
                    <a:p>
                      <a:pPr algn="ctr" rtl="0" fontAlgn="ctr"/>
                      <a:r>
                        <a:rPr lang="en-US" sz="700" b="1" i="0" u="none" strike="noStrike" dirty="0">
                          <a:solidFill>
                            <a:srgbClr val="000000"/>
                          </a:solidFill>
                          <a:effectLst/>
                          <a:latin typeface="Times New Roman"/>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1" i="0" u="none" strike="noStrike" dirty="0" err="1">
                          <a:solidFill>
                            <a:srgbClr val="000000"/>
                          </a:solidFill>
                          <a:effectLst/>
                          <a:latin typeface="Times New Roman"/>
                        </a:rPr>
                        <a:t>DESMARIANTO,S.Pd</a:t>
                      </a:r>
                      <a:endParaRPr lang="en-US" sz="7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19761213 2001001 1 003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III/d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err="1">
                          <a:solidFill>
                            <a:srgbClr val="000000"/>
                          </a:solidFill>
                          <a:effectLst/>
                          <a:latin typeface="Times New Roman"/>
                        </a:rPr>
                        <a:t>Analis</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Pengelolaan</a:t>
                      </a:r>
                      <a:r>
                        <a:rPr lang="en-US" sz="700" b="0" i="0" u="none" strike="noStrike" dirty="0">
                          <a:solidFill>
                            <a:srgbClr val="000000"/>
                          </a:solidFill>
                          <a:effectLst/>
                          <a:latin typeface="Times New Roman"/>
                        </a:rPr>
                        <a:t> Dana </a:t>
                      </a:r>
                      <a:r>
                        <a:rPr lang="en-US" sz="700" b="0" i="0" u="none" strike="noStrike" dirty="0" err="1">
                          <a:solidFill>
                            <a:srgbClr val="000000"/>
                          </a:solidFill>
                          <a:effectLst/>
                          <a:latin typeface="Times New Roman"/>
                        </a:rPr>
                        <a:t>Alokasi</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Khusus</a:t>
                      </a:r>
                      <a:endParaRPr lang="en-US" sz="7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24755">
                <a:tc>
                  <a:txBody>
                    <a:bodyPr/>
                    <a:lstStyle/>
                    <a:p>
                      <a:pPr algn="ctr" rtl="0" fontAlgn="ctr"/>
                      <a:r>
                        <a:rPr lang="en-US" sz="700" b="1" i="0" u="none" strike="noStrike" dirty="0">
                          <a:solidFill>
                            <a:srgbClr val="000000"/>
                          </a:solidFill>
                          <a:effectLst/>
                          <a:latin typeface="Times New Roman"/>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1" i="0" u="none" strike="noStrike" dirty="0">
                          <a:solidFill>
                            <a:srgbClr val="000000"/>
                          </a:solidFill>
                          <a:effectLst/>
                          <a:latin typeface="Times New Roman"/>
                        </a:rPr>
                        <a:t>NUR IZATI, </a:t>
                      </a:r>
                      <a:r>
                        <a:rPr lang="en-US" sz="700" b="1" i="0" u="none" strike="noStrike" dirty="0" err="1">
                          <a:solidFill>
                            <a:srgbClr val="000000"/>
                          </a:solidFill>
                          <a:effectLst/>
                          <a:latin typeface="Times New Roman"/>
                        </a:rPr>
                        <a:t>S.Kom</a:t>
                      </a:r>
                      <a:endParaRPr lang="en-US" sz="7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19750616 200803 2 001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III/d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err="1">
                          <a:solidFill>
                            <a:srgbClr val="000000"/>
                          </a:solidFill>
                          <a:effectLst/>
                          <a:latin typeface="Times New Roman"/>
                        </a:rPr>
                        <a:t>Analis</a:t>
                      </a:r>
                      <a:r>
                        <a:rPr lang="en-US" sz="700" b="0" i="0" u="none" strike="noStrike" dirty="0">
                          <a:solidFill>
                            <a:srgbClr val="000000"/>
                          </a:solidFill>
                          <a:effectLst/>
                          <a:latin typeface="Times New Roman"/>
                        </a:rPr>
                        <a:t> Data dan </a:t>
                      </a:r>
                      <a:r>
                        <a:rPr lang="en-US" sz="700" b="0" i="0" u="none" strike="noStrike" dirty="0" err="1">
                          <a:solidFill>
                            <a:srgbClr val="000000"/>
                          </a:solidFill>
                          <a:effectLst/>
                          <a:latin typeface="Times New Roman"/>
                        </a:rPr>
                        <a:t>Informasi</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Pendidik</a:t>
                      </a:r>
                      <a:r>
                        <a:rPr lang="en-US" sz="700" b="0" i="0" u="none" strike="noStrike" dirty="0">
                          <a:solidFill>
                            <a:srgbClr val="000000"/>
                          </a:solidFill>
                          <a:effectLst/>
                          <a:latin typeface="Times New Roman"/>
                        </a:rPr>
                        <a:t> dan Tenaga </a:t>
                      </a:r>
                      <a:r>
                        <a:rPr lang="en-US" sz="700" b="0" i="0" u="none" strike="noStrike" dirty="0" err="1">
                          <a:solidFill>
                            <a:srgbClr val="000000"/>
                          </a:solidFill>
                          <a:effectLst/>
                          <a:latin typeface="Times New Roman"/>
                        </a:rPr>
                        <a:t>Kependidikan</a:t>
                      </a:r>
                      <a:endParaRPr lang="en-US" sz="7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6952751"/>
                  </a:ext>
                </a:extLst>
              </a:tr>
              <a:tr h="224755">
                <a:tc>
                  <a:txBody>
                    <a:bodyPr/>
                    <a:lstStyle/>
                    <a:p>
                      <a:pPr algn="ctr" rtl="0" fontAlgn="ctr"/>
                      <a:r>
                        <a:rPr lang="en-US" sz="700" b="1" i="0" u="none" strike="noStrike" dirty="0">
                          <a:solidFill>
                            <a:srgbClr val="000000"/>
                          </a:solidFill>
                          <a:effectLst/>
                          <a:latin typeface="Times New Roman"/>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1" i="0" u="none" strike="noStrike" dirty="0">
                          <a:solidFill>
                            <a:srgbClr val="000000"/>
                          </a:solidFill>
                          <a:effectLst/>
                          <a:latin typeface="Times New Roman"/>
                        </a:rPr>
                        <a:t>REFNI EFNITA, </a:t>
                      </a:r>
                      <a:r>
                        <a:rPr lang="en-US" sz="700" b="1" i="0" u="none" strike="noStrike" dirty="0" err="1">
                          <a:solidFill>
                            <a:srgbClr val="000000"/>
                          </a:solidFill>
                          <a:effectLst/>
                          <a:latin typeface="Times New Roman"/>
                        </a:rPr>
                        <a:t>S.Pd</a:t>
                      </a:r>
                      <a:r>
                        <a:rPr lang="en-US" sz="700" b="1" i="0" u="none" strike="noStrike" dirty="0">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19790125 200902 2 004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III/c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err="1">
                          <a:solidFill>
                            <a:srgbClr val="000000"/>
                          </a:solidFill>
                          <a:effectLst/>
                          <a:latin typeface="Times New Roman"/>
                        </a:rPr>
                        <a:t>Penilik</a:t>
                      </a:r>
                      <a:r>
                        <a:rPr lang="en-US" sz="700" b="0" i="0" u="none" strike="noStrike" dirty="0">
                          <a:solidFill>
                            <a:srgbClr val="000000"/>
                          </a:solidFill>
                          <a:effectLst/>
                          <a:latin typeface="Times New Roman"/>
                        </a:rPr>
                        <a:t> PLS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438884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264737304"/>
              </p:ext>
            </p:extLst>
          </p:nvPr>
        </p:nvGraphicFramePr>
        <p:xfrm>
          <a:off x="152400" y="457202"/>
          <a:ext cx="4648200" cy="2683596"/>
        </p:xfrm>
        <a:graphic>
          <a:graphicData uri="http://schemas.openxmlformats.org/drawingml/2006/table">
            <a:tbl>
              <a:tblPr/>
              <a:tblGrid>
                <a:gridCol w="311390">
                  <a:extLst>
                    <a:ext uri="{9D8B030D-6E8A-4147-A177-3AD203B41FA5}">
                      <a16:colId xmlns:a16="http://schemas.microsoft.com/office/drawing/2014/main" val="20000"/>
                    </a:ext>
                  </a:extLst>
                </a:gridCol>
                <a:gridCol w="121261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533400">
                  <a:extLst>
                    <a:ext uri="{9D8B030D-6E8A-4147-A177-3AD203B41FA5}">
                      <a16:colId xmlns:a16="http://schemas.microsoft.com/office/drawing/2014/main" val="20003"/>
                    </a:ext>
                  </a:extLst>
                </a:gridCol>
                <a:gridCol w="1524000">
                  <a:extLst>
                    <a:ext uri="{9D8B030D-6E8A-4147-A177-3AD203B41FA5}">
                      <a16:colId xmlns:a16="http://schemas.microsoft.com/office/drawing/2014/main" val="20004"/>
                    </a:ext>
                  </a:extLst>
                </a:gridCol>
              </a:tblGrid>
              <a:tr h="261559">
                <a:tc>
                  <a:txBody>
                    <a:bodyPr/>
                    <a:lstStyle/>
                    <a:p>
                      <a:pPr algn="ctr" rtl="0" fontAlgn="ctr"/>
                      <a:r>
                        <a:rPr lang="en-US" sz="700" b="1" i="0" u="none" strike="noStrike" dirty="0">
                          <a:solidFill>
                            <a:srgbClr val="000000"/>
                          </a:solidFill>
                          <a:effectLst/>
                          <a:latin typeface="Times New Roman"/>
                        </a:rPr>
                        <a:t>NO</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dirty="0">
                          <a:solidFill>
                            <a:srgbClr val="000000"/>
                          </a:solidFill>
                          <a:effectLst/>
                          <a:latin typeface="Times New Roman"/>
                        </a:rPr>
                        <a:t>NAMA</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dirty="0">
                          <a:solidFill>
                            <a:srgbClr val="000000"/>
                          </a:solidFill>
                          <a:effectLst/>
                          <a:latin typeface="Times New Roman"/>
                        </a:rPr>
                        <a:t>NIP</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dirty="0">
                          <a:solidFill>
                            <a:srgbClr val="000000"/>
                          </a:solidFill>
                          <a:effectLst/>
                          <a:latin typeface="Times New Roman"/>
                        </a:rPr>
                        <a:t>GOL</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dirty="0">
                          <a:solidFill>
                            <a:srgbClr val="000000"/>
                          </a:solidFill>
                          <a:effectLst/>
                          <a:latin typeface="Times New Roman"/>
                        </a:rPr>
                        <a:t>JABATAN</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61559">
                <a:tc>
                  <a:txBody>
                    <a:bodyPr/>
                    <a:lstStyle/>
                    <a:p>
                      <a:pPr algn="ctr" rtl="0" fontAlgn="ctr"/>
                      <a:r>
                        <a:rPr lang="en-US" sz="700" b="1" i="0" u="none" strike="noStrike" dirty="0">
                          <a:solidFill>
                            <a:srgbClr val="000000"/>
                          </a:solidFill>
                          <a:effectLst/>
                          <a:latin typeface="Times New Roman"/>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1" i="0" u="none" strike="noStrike" dirty="0">
                          <a:solidFill>
                            <a:srgbClr val="000000"/>
                          </a:solidFill>
                          <a:effectLst/>
                          <a:latin typeface="Times New Roman"/>
                        </a:rPr>
                        <a:t>ERMA YANTI, </a:t>
                      </a:r>
                      <a:r>
                        <a:rPr lang="en-US" sz="700" b="1" i="0" u="none" strike="noStrike" dirty="0" err="1">
                          <a:solidFill>
                            <a:srgbClr val="000000"/>
                          </a:solidFill>
                          <a:effectLst/>
                          <a:latin typeface="Times New Roman"/>
                        </a:rPr>
                        <a:t>S.Pd</a:t>
                      </a:r>
                      <a:r>
                        <a:rPr lang="en-US" sz="700" b="1" i="0" u="none" strike="noStrike" dirty="0">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19760624 201001 2 014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III/c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err="1">
                          <a:solidFill>
                            <a:srgbClr val="000000"/>
                          </a:solidFill>
                          <a:effectLst/>
                          <a:latin typeface="Times New Roman"/>
                        </a:rPr>
                        <a:t>Penilik</a:t>
                      </a:r>
                      <a:r>
                        <a:rPr lang="en-US" sz="700" b="0" i="0" u="none" strike="noStrike" dirty="0">
                          <a:solidFill>
                            <a:srgbClr val="000000"/>
                          </a:solidFill>
                          <a:effectLst/>
                          <a:latin typeface="Times New Roman"/>
                        </a:rPr>
                        <a:t> PLS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61559">
                <a:tc>
                  <a:txBody>
                    <a:bodyPr/>
                    <a:lstStyle/>
                    <a:p>
                      <a:pPr algn="ctr" rtl="0" fontAlgn="ctr"/>
                      <a:r>
                        <a:rPr lang="en-US" sz="700" b="1" i="0" u="none" strike="noStrike" dirty="0">
                          <a:solidFill>
                            <a:srgbClr val="000000"/>
                          </a:solidFill>
                          <a:effectLst/>
                          <a:latin typeface="Times New Roman"/>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1" i="0" u="none" strike="noStrike" dirty="0">
                          <a:solidFill>
                            <a:srgbClr val="000000"/>
                          </a:solidFill>
                          <a:effectLst/>
                          <a:latin typeface="Times New Roman"/>
                        </a:rPr>
                        <a:t>FICA ANDRIA, </a:t>
                      </a:r>
                      <a:r>
                        <a:rPr lang="en-US" sz="700" b="1" i="0" u="none" strike="noStrike" dirty="0" err="1">
                          <a:solidFill>
                            <a:srgbClr val="000000"/>
                          </a:solidFill>
                          <a:effectLst/>
                          <a:latin typeface="Times New Roman"/>
                        </a:rPr>
                        <a:t>S.Pd</a:t>
                      </a:r>
                      <a:endParaRPr lang="en-US" sz="7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19830209 201001 2 023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III/c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700" b="0" i="0" u="none" strike="noStrike" dirty="0">
                          <a:solidFill>
                            <a:srgbClr val="000000"/>
                          </a:solidFill>
                          <a:effectLst/>
                          <a:latin typeface="Times New Roman"/>
                        </a:rPr>
                        <a:t>Analis Sarana Pendidikan Anak Usia Dini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61559">
                <a:tc>
                  <a:txBody>
                    <a:bodyPr/>
                    <a:lstStyle/>
                    <a:p>
                      <a:pPr algn="ctr" rtl="0" fontAlgn="ctr"/>
                      <a:r>
                        <a:rPr lang="en-US" sz="700" b="1" i="0" u="none" strike="noStrike" dirty="0">
                          <a:solidFill>
                            <a:srgbClr val="000000"/>
                          </a:solidFill>
                          <a:effectLst/>
                          <a:latin typeface="Times New Roman"/>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1" i="0" u="none" strike="noStrike" dirty="0">
                          <a:solidFill>
                            <a:srgbClr val="000000"/>
                          </a:solidFill>
                          <a:effectLst/>
                          <a:latin typeface="Times New Roman"/>
                        </a:rPr>
                        <a:t>AFDHIL FEBRATA, </a:t>
                      </a:r>
                      <a:r>
                        <a:rPr lang="en-US" sz="700" b="1" i="0" u="none" strike="noStrike" dirty="0" err="1">
                          <a:solidFill>
                            <a:srgbClr val="000000"/>
                          </a:solidFill>
                          <a:effectLst/>
                          <a:latin typeface="Times New Roman"/>
                        </a:rPr>
                        <a:t>S.Pd.I</a:t>
                      </a:r>
                      <a:endParaRPr lang="en-US" sz="7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19800227 200902 1 003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III/c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pt-BR" sz="700" b="0" i="0" u="none" strike="noStrike" dirty="0">
                          <a:solidFill>
                            <a:srgbClr val="000000"/>
                          </a:solidFill>
                          <a:effectLst/>
                          <a:latin typeface="Times New Roman"/>
                        </a:rPr>
                        <a:t>Analis Kebutuhan Pendidik dan tenaga Kependidikan Bid PAUD dan PNF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2036245"/>
                  </a:ext>
                </a:extLst>
              </a:tr>
              <a:tr h="261559">
                <a:tc>
                  <a:txBody>
                    <a:bodyPr/>
                    <a:lstStyle/>
                    <a:p>
                      <a:pPr algn="ctr" rtl="0" fontAlgn="ctr"/>
                      <a:r>
                        <a:rPr lang="en-US" sz="700" b="1" i="0" u="none" strike="noStrike" dirty="0">
                          <a:solidFill>
                            <a:srgbClr val="000000"/>
                          </a:solidFill>
                          <a:effectLst/>
                          <a:latin typeface="Times New Roman"/>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1" i="0" u="none" strike="noStrike" dirty="0">
                          <a:solidFill>
                            <a:srgbClr val="000000"/>
                          </a:solidFill>
                          <a:effectLst/>
                          <a:latin typeface="Times New Roman"/>
                        </a:rPr>
                        <a:t>HAZWIR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19770427 199802 1 001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III/b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err="1">
                          <a:solidFill>
                            <a:srgbClr val="000000"/>
                          </a:solidFill>
                          <a:effectLst/>
                          <a:latin typeface="Times New Roman"/>
                        </a:rPr>
                        <a:t>Pengolah</a:t>
                      </a:r>
                      <a:r>
                        <a:rPr lang="en-US" sz="700" b="0" i="0" u="none" strike="noStrike" dirty="0">
                          <a:solidFill>
                            <a:srgbClr val="000000"/>
                          </a:solidFill>
                          <a:effectLst/>
                          <a:latin typeface="Times New Roman"/>
                        </a:rPr>
                        <a:t> Data </a:t>
                      </a:r>
                      <a:r>
                        <a:rPr lang="en-US" sz="700" b="0" i="0" u="none" strike="noStrike" dirty="0" err="1">
                          <a:solidFill>
                            <a:srgbClr val="000000"/>
                          </a:solidFill>
                          <a:effectLst/>
                          <a:latin typeface="Times New Roman"/>
                        </a:rPr>
                        <a:t>Anggaran</a:t>
                      </a:r>
                      <a:r>
                        <a:rPr lang="en-US" sz="700" b="0" i="0" u="none" strike="noStrike" dirty="0">
                          <a:solidFill>
                            <a:srgbClr val="000000"/>
                          </a:solidFill>
                          <a:effectLst/>
                          <a:latin typeface="Times New Roman"/>
                        </a:rPr>
                        <a:t> dan </a:t>
                      </a:r>
                      <a:r>
                        <a:rPr lang="en-US" sz="700" b="0" i="0" u="none" strike="noStrike" dirty="0" err="1">
                          <a:solidFill>
                            <a:srgbClr val="000000"/>
                          </a:solidFill>
                          <a:effectLst/>
                          <a:latin typeface="Times New Roman"/>
                        </a:rPr>
                        <a:t>Perbendaharaan</a:t>
                      </a:r>
                      <a:endParaRPr lang="en-US" sz="7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964685"/>
                  </a:ext>
                </a:extLst>
              </a:tr>
              <a:tr h="261559">
                <a:tc>
                  <a:txBody>
                    <a:bodyPr/>
                    <a:lstStyle/>
                    <a:p>
                      <a:pPr algn="ctr" rtl="0" fontAlgn="ctr"/>
                      <a:r>
                        <a:rPr lang="en-US" sz="700" b="1" i="0" u="none" strike="noStrike" dirty="0">
                          <a:solidFill>
                            <a:srgbClr val="000000"/>
                          </a:solidFill>
                          <a:effectLst/>
                          <a:latin typeface="Times New Roman"/>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1" i="0" u="none" strike="noStrike" dirty="0">
                          <a:solidFill>
                            <a:srgbClr val="000000"/>
                          </a:solidFill>
                          <a:effectLst/>
                          <a:latin typeface="Times New Roman"/>
                        </a:rPr>
                        <a:t>IMARDIAH, </a:t>
                      </a:r>
                      <a:r>
                        <a:rPr lang="en-US" sz="700" b="1" i="0" u="none" strike="noStrike" dirty="0" err="1">
                          <a:solidFill>
                            <a:srgbClr val="000000"/>
                          </a:solidFill>
                          <a:effectLst/>
                          <a:latin typeface="Times New Roman"/>
                        </a:rPr>
                        <a:t>A.Md</a:t>
                      </a:r>
                      <a:r>
                        <a:rPr lang="en-US" sz="700" b="1" i="0" u="none" strike="noStrike" dirty="0">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19651207 200701 2 011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III/b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err="1">
                          <a:solidFill>
                            <a:srgbClr val="000000"/>
                          </a:solidFill>
                          <a:effectLst/>
                          <a:latin typeface="Times New Roman"/>
                        </a:rPr>
                        <a:t>Pengelola</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Barang</a:t>
                      </a:r>
                      <a:r>
                        <a:rPr lang="en-US" sz="700" b="0" i="0" u="none" strike="noStrike" dirty="0">
                          <a:solidFill>
                            <a:srgbClr val="000000"/>
                          </a:solidFill>
                          <a:effectLst/>
                          <a:latin typeface="Times New Roman"/>
                        </a:rPr>
                        <a:t> Milik Negara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9637035"/>
                  </a:ext>
                </a:extLst>
              </a:tr>
              <a:tr h="261559">
                <a:tc>
                  <a:txBody>
                    <a:bodyPr/>
                    <a:lstStyle/>
                    <a:p>
                      <a:pPr algn="ctr" rtl="0" fontAlgn="ctr"/>
                      <a:r>
                        <a:rPr lang="en-US" sz="700" b="1" i="0" u="none" strike="noStrike" dirty="0">
                          <a:solidFill>
                            <a:srgbClr val="000000"/>
                          </a:solidFill>
                          <a:effectLst/>
                          <a:latin typeface="Times New Roman"/>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1" i="0" u="none" strike="noStrike" dirty="0">
                          <a:solidFill>
                            <a:srgbClr val="000000"/>
                          </a:solidFill>
                          <a:effectLst/>
                          <a:latin typeface="Times New Roman"/>
                        </a:rPr>
                        <a:t>HENDRO KUSWOYO, </a:t>
                      </a:r>
                      <a:r>
                        <a:rPr lang="en-US" sz="700" b="1" i="0" u="none" strike="noStrike" dirty="0" err="1">
                          <a:solidFill>
                            <a:srgbClr val="000000"/>
                          </a:solidFill>
                          <a:effectLst/>
                          <a:latin typeface="Times New Roman"/>
                        </a:rPr>
                        <a:t>S.Pd</a:t>
                      </a:r>
                      <a:endParaRPr lang="en-US" sz="7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19770624 200701 1 004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III/b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err="1">
                          <a:solidFill>
                            <a:srgbClr val="000000"/>
                          </a:solidFill>
                          <a:effectLst/>
                          <a:latin typeface="Times New Roman"/>
                        </a:rPr>
                        <a:t>Analis</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Pengembangan</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Sarana</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dan</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Prasarana</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Pembelajaran</a:t>
                      </a:r>
                      <a:endParaRPr lang="en-US" sz="7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774535"/>
                  </a:ext>
                </a:extLst>
              </a:tr>
              <a:tr h="261559">
                <a:tc>
                  <a:txBody>
                    <a:bodyPr/>
                    <a:lstStyle/>
                    <a:p>
                      <a:pPr algn="ctr" rtl="0" fontAlgn="ctr"/>
                      <a:r>
                        <a:rPr lang="en-US" sz="700" b="1" i="0" u="none" strike="noStrike" dirty="0">
                          <a:solidFill>
                            <a:srgbClr val="000000"/>
                          </a:solidFill>
                          <a:effectLst/>
                          <a:latin typeface="Times New Roman"/>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1" i="0" u="none" strike="noStrike" dirty="0">
                          <a:solidFill>
                            <a:srgbClr val="000000"/>
                          </a:solidFill>
                          <a:effectLst/>
                          <a:latin typeface="Times New Roman"/>
                        </a:rPr>
                        <a:t>DESI WARTIN NOVITA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Times New Roman"/>
                        </a:rPr>
                        <a:t>19800818 200701 2 004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III/b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pt-BR" sz="700" b="0" i="0" u="none" strike="noStrike" dirty="0">
                          <a:solidFill>
                            <a:srgbClr val="000000"/>
                          </a:solidFill>
                          <a:effectLst/>
                          <a:latin typeface="Times New Roman"/>
                        </a:rPr>
                        <a:t>Fungsional Umum Subbag TU (Bendahara)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61559">
                <a:tc>
                  <a:txBody>
                    <a:bodyPr/>
                    <a:lstStyle/>
                    <a:p>
                      <a:pPr algn="ctr" rtl="0" fontAlgn="ctr"/>
                      <a:r>
                        <a:rPr lang="en-US" sz="700" b="1" i="0" u="none" strike="noStrike" dirty="0">
                          <a:solidFill>
                            <a:srgbClr val="000000"/>
                          </a:solidFill>
                          <a:effectLst/>
                          <a:latin typeface="Times New Roman"/>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1" i="0" u="none" strike="noStrike" dirty="0">
                          <a:solidFill>
                            <a:srgbClr val="000000"/>
                          </a:solidFill>
                          <a:effectLst/>
                          <a:latin typeface="Times New Roman"/>
                        </a:rPr>
                        <a:t>YESI ACHZI, </a:t>
                      </a:r>
                      <a:r>
                        <a:rPr lang="en-US" sz="700" b="1" i="0" u="none" strike="noStrike" dirty="0" err="1">
                          <a:solidFill>
                            <a:srgbClr val="000000"/>
                          </a:solidFill>
                          <a:effectLst/>
                          <a:latin typeface="Times New Roman"/>
                        </a:rPr>
                        <a:t>S.Pd</a:t>
                      </a:r>
                      <a:endParaRPr lang="en-US" sz="7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19790112 201407 2 003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III/b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pt-BR" sz="700" b="0" i="0" u="none" strike="noStrike" dirty="0">
                          <a:solidFill>
                            <a:srgbClr val="000000"/>
                          </a:solidFill>
                          <a:effectLst/>
                          <a:latin typeface="Times New Roman"/>
                        </a:rPr>
                        <a:t>Analis Peserta Didik Bid. Dikdas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1592175"/>
                  </a:ext>
                </a:extLst>
              </a:tr>
              <a:tr h="261559">
                <a:tc>
                  <a:txBody>
                    <a:bodyPr/>
                    <a:lstStyle/>
                    <a:p>
                      <a:pPr algn="ctr" rtl="0" fontAlgn="ctr"/>
                      <a:r>
                        <a:rPr lang="en-US" sz="700" b="1" i="0" u="none" strike="noStrike" dirty="0">
                          <a:solidFill>
                            <a:srgbClr val="000000"/>
                          </a:solidFill>
                          <a:effectLst/>
                          <a:latin typeface="Times New Roman"/>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1" i="0" u="none" strike="noStrike" dirty="0">
                          <a:solidFill>
                            <a:srgbClr val="000000"/>
                          </a:solidFill>
                          <a:effectLst/>
                          <a:latin typeface="Times New Roman"/>
                        </a:rPr>
                        <a:t>HESTI PRIMA PUTRI, </a:t>
                      </a:r>
                      <a:r>
                        <a:rPr lang="en-US" sz="700" b="1" i="0" u="none" strike="noStrike" dirty="0" err="1">
                          <a:solidFill>
                            <a:srgbClr val="000000"/>
                          </a:solidFill>
                          <a:effectLst/>
                          <a:latin typeface="Times New Roman"/>
                        </a:rPr>
                        <a:t>S.Pd</a:t>
                      </a:r>
                      <a:endParaRPr lang="en-US" sz="7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19860727 201503 2 004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III/b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pt-BR" sz="700" b="0" i="0" u="none" strike="noStrike" dirty="0">
                          <a:solidFill>
                            <a:srgbClr val="000000"/>
                          </a:solidFill>
                          <a:effectLst/>
                          <a:latin typeface="Times New Roman"/>
                        </a:rPr>
                        <a:t>Analis Informasi Pengembangan Pendidik dan Tenaga Kependidikan Bid. Dikdas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807829"/>
                  </a:ext>
                </a:extLst>
              </a:tr>
            </a:tbl>
          </a:graphicData>
        </a:graphic>
      </p:graphicFrame>
    </p:spTree>
    <p:extLst>
      <p:ext uri="{BB962C8B-B14F-4D97-AF65-F5344CB8AC3E}">
        <p14:creationId xmlns:p14="http://schemas.microsoft.com/office/powerpoint/2010/main" val="987546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623C3A8-1EFE-DB05-B817-A39F99769F87}"/>
              </a:ext>
            </a:extLst>
          </p:cNvPr>
          <p:cNvGraphicFramePr>
            <a:graphicFrameLocks noGrp="1"/>
          </p:cNvGraphicFramePr>
          <p:nvPr>
            <p:extLst>
              <p:ext uri="{D42A27DB-BD31-4B8C-83A1-F6EECF244321}">
                <p14:modId xmlns:p14="http://schemas.microsoft.com/office/powerpoint/2010/main" val="3513272706"/>
              </p:ext>
            </p:extLst>
          </p:nvPr>
        </p:nvGraphicFramePr>
        <p:xfrm>
          <a:off x="304800" y="228601"/>
          <a:ext cx="4594224" cy="2357108"/>
        </p:xfrm>
        <a:graphic>
          <a:graphicData uri="http://schemas.openxmlformats.org/drawingml/2006/table">
            <a:tbl>
              <a:tblPr/>
              <a:tblGrid>
                <a:gridCol w="307774">
                  <a:extLst>
                    <a:ext uri="{9D8B030D-6E8A-4147-A177-3AD203B41FA5}">
                      <a16:colId xmlns:a16="http://schemas.microsoft.com/office/drawing/2014/main" val="3006635472"/>
                    </a:ext>
                  </a:extLst>
                </a:gridCol>
                <a:gridCol w="1198529">
                  <a:extLst>
                    <a:ext uri="{9D8B030D-6E8A-4147-A177-3AD203B41FA5}">
                      <a16:colId xmlns:a16="http://schemas.microsoft.com/office/drawing/2014/main" val="1535819473"/>
                    </a:ext>
                  </a:extLst>
                </a:gridCol>
                <a:gridCol w="1054412">
                  <a:extLst>
                    <a:ext uri="{9D8B030D-6E8A-4147-A177-3AD203B41FA5}">
                      <a16:colId xmlns:a16="http://schemas.microsoft.com/office/drawing/2014/main" val="2390938207"/>
                    </a:ext>
                  </a:extLst>
                </a:gridCol>
                <a:gridCol w="527206">
                  <a:extLst>
                    <a:ext uri="{9D8B030D-6E8A-4147-A177-3AD203B41FA5}">
                      <a16:colId xmlns:a16="http://schemas.microsoft.com/office/drawing/2014/main" val="2911005912"/>
                    </a:ext>
                  </a:extLst>
                </a:gridCol>
                <a:gridCol w="1506303">
                  <a:extLst>
                    <a:ext uri="{9D8B030D-6E8A-4147-A177-3AD203B41FA5}">
                      <a16:colId xmlns:a16="http://schemas.microsoft.com/office/drawing/2014/main" val="3046190041"/>
                    </a:ext>
                  </a:extLst>
                </a:gridCol>
              </a:tblGrid>
              <a:tr h="289649">
                <a:tc>
                  <a:txBody>
                    <a:bodyPr/>
                    <a:lstStyle/>
                    <a:p>
                      <a:pPr algn="ctr" rtl="0" fontAlgn="ctr"/>
                      <a:r>
                        <a:rPr lang="en-US" sz="700" b="1" i="0" u="none" strike="noStrike" dirty="0">
                          <a:solidFill>
                            <a:srgbClr val="000000"/>
                          </a:solidFill>
                          <a:effectLst/>
                          <a:latin typeface="Times New Roman"/>
                        </a:rPr>
                        <a:t>NO</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dirty="0">
                          <a:solidFill>
                            <a:srgbClr val="000000"/>
                          </a:solidFill>
                          <a:effectLst/>
                          <a:latin typeface="Times New Roman"/>
                        </a:rPr>
                        <a:t>NAMA</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dirty="0">
                          <a:solidFill>
                            <a:srgbClr val="000000"/>
                          </a:solidFill>
                          <a:effectLst/>
                          <a:latin typeface="Times New Roman"/>
                        </a:rPr>
                        <a:t>NIP</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dirty="0">
                          <a:solidFill>
                            <a:srgbClr val="000000"/>
                          </a:solidFill>
                          <a:effectLst/>
                          <a:latin typeface="Times New Roman"/>
                        </a:rPr>
                        <a:t>GOL</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dirty="0">
                          <a:solidFill>
                            <a:srgbClr val="000000"/>
                          </a:solidFill>
                          <a:effectLst/>
                          <a:latin typeface="Times New Roman"/>
                        </a:rPr>
                        <a:t>JABATAN</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8824410"/>
                  </a:ext>
                </a:extLst>
              </a:tr>
              <a:tr h="289649">
                <a:tc>
                  <a:txBody>
                    <a:bodyPr/>
                    <a:lstStyle/>
                    <a:p>
                      <a:pPr algn="ctr" rtl="0" fontAlgn="ctr"/>
                      <a:r>
                        <a:rPr lang="en-US" sz="700" b="1" i="0" u="none" strike="noStrike" dirty="0">
                          <a:solidFill>
                            <a:srgbClr val="000000"/>
                          </a:solidFill>
                          <a:effectLst/>
                          <a:latin typeface="Times New Roman"/>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1" i="0" u="none" strike="noStrike" dirty="0">
                          <a:solidFill>
                            <a:srgbClr val="000000"/>
                          </a:solidFill>
                          <a:effectLst/>
                          <a:latin typeface="Times New Roman"/>
                        </a:rPr>
                        <a:t>ANTON SARNI EKA PUTRA, </a:t>
                      </a:r>
                      <a:r>
                        <a:rPr lang="en-US" sz="700" b="1" i="0" u="none" strike="noStrike" dirty="0" err="1">
                          <a:solidFill>
                            <a:srgbClr val="000000"/>
                          </a:solidFill>
                          <a:effectLst/>
                          <a:latin typeface="Times New Roman"/>
                        </a:rPr>
                        <a:t>S.Pd.I</a:t>
                      </a:r>
                      <a:endParaRPr lang="en-US" sz="7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19870101 201503 1 003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III/b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err="1">
                          <a:solidFill>
                            <a:srgbClr val="000000"/>
                          </a:solidFill>
                          <a:effectLst/>
                          <a:latin typeface="Times New Roman"/>
                        </a:rPr>
                        <a:t>Analis</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Kursus</a:t>
                      </a:r>
                      <a:r>
                        <a:rPr lang="en-US" sz="700" b="0" i="0" u="none" strike="noStrike" dirty="0">
                          <a:solidFill>
                            <a:srgbClr val="000000"/>
                          </a:solidFill>
                          <a:effectLst/>
                          <a:latin typeface="Times New Roman"/>
                        </a:rPr>
                        <a:t> dan </a:t>
                      </a:r>
                      <a:r>
                        <a:rPr lang="en-US" sz="700" b="0" i="0" u="none" strike="noStrike" dirty="0" err="1">
                          <a:solidFill>
                            <a:srgbClr val="000000"/>
                          </a:solidFill>
                          <a:effectLst/>
                          <a:latin typeface="Times New Roman"/>
                        </a:rPr>
                        <a:t>Kesetaraan</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Seksi</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Pendidik</a:t>
                      </a:r>
                      <a:r>
                        <a:rPr lang="en-US" sz="700" b="0" i="0" u="none" strike="noStrike" dirty="0">
                          <a:solidFill>
                            <a:srgbClr val="000000"/>
                          </a:solidFill>
                          <a:effectLst/>
                          <a:latin typeface="Times New Roman"/>
                        </a:rPr>
                        <a:t> dan </a:t>
                      </a:r>
                      <a:r>
                        <a:rPr lang="en-US" sz="700" b="0" i="0" u="none" strike="noStrike" dirty="0" err="1">
                          <a:solidFill>
                            <a:srgbClr val="000000"/>
                          </a:solidFill>
                          <a:effectLst/>
                          <a:latin typeface="Times New Roman"/>
                        </a:rPr>
                        <a:t>tenaga</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Kependidikan</a:t>
                      </a:r>
                      <a:r>
                        <a:rPr lang="en-US" sz="700" b="0" i="0" u="none" strike="noStrike" dirty="0">
                          <a:solidFill>
                            <a:srgbClr val="000000"/>
                          </a:solidFill>
                          <a:effectLst/>
                          <a:latin typeface="Times New Roman"/>
                        </a:rPr>
                        <a:t> PAUD dan PNF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7854667"/>
                  </a:ext>
                </a:extLst>
              </a:tr>
              <a:tr h="289649">
                <a:tc>
                  <a:txBody>
                    <a:bodyPr/>
                    <a:lstStyle/>
                    <a:p>
                      <a:pPr algn="ctr" rtl="0" fontAlgn="ctr"/>
                      <a:r>
                        <a:rPr lang="en-US" sz="700" b="1" i="0" u="none" strike="noStrike" dirty="0">
                          <a:solidFill>
                            <a:srgbClr val="000000"/>
                          </a:solidFill>
                          <a:effectLst/>
                          <a:latin typeface="Times New Roman"/>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1" i="0" u="none" strike="noStrike" dirty="0">
                          <a:solidFill>
                            <a:srgbClr val="000000"/>
                          </a:solidFill>
                          <a:effectLst/>
                          <a:latin typeface="Times New Roman"/>
                        </a:rPr>
                        <a:t>RESI NATALIA, </a:t>
                      </a:r>
                      <a:r>
                        <a:rPr lang="en-US" sz="700" b="1" i="0" u="none" strike="noStrike" dirty="0" err="1">
                          <a:solidFill>
                            <a:srgbClr val="000000"/>
                          </a:solidFill>
                          <a:effectLst/>
                          <a:latin typeface="Times New Roman"/>
                        </a:rPr>
                        <a:t>S.Sos</a:t>
                      </a:r>
                      <a:endParaRPr lang="en-US" sz="7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19811127 2017407 2 003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III/b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700" b="0" i="0" u="none" strike="noStrike" dirty="0">
                          <a:solidFill>
                            <a:srgbClr val="000000"/>
                          </a:solidFill>
                          <a:effectLst/>
                          <a:latin typeface="Times New Roman"/>
                        </a:rPr>
                        <a:t>Analis Sarana Pendidikan Anak Usia Dini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4245356"/>
                  </a:ext>
                </a:extLst>
              </a:tr>
              <a:tr h="289649">
                <a:tc>
                  <a:txBody>
                    <a:bodyPr/>
                    <a:lstStyle/>
                    <a:p>
                      <a:pPr algn="ctr" rtl="0" fontAlgn="ctr"/>
                      <a:r>
                        <a:rPr lang="en-US" sz="700" b="1" i="0" u="none" strike="noStrike" dirty="0">
                          <a:solidFill>
                            <a:srgbClr val="000000"/>
                          </a:solidFill>
                          <a:effectLst/>
                          <a:latin typeface="Times New Roman"/>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1" i="0" u="none" strike="noStrike" dirty="0">
                          <a:solidFill>
                            <a:srgbClr val="000000"/>
                          </a:solidFill>
                          <a:effectLst/>
                          <a:latin typeface="Times New Roman"/>
                        </a:rPr>
                        <a:t>ANDRE YUBERTA, </a:t>
                      </a:r>
                      <a:r>
                        <a:rPr lang="en-US" sz="700" b="1" i="0" u="none" strike="noStrike" dirty="0" err="1">
                          <a:solidFill>
                            <a:srgbClr val="000000"/>
                          </a:solidFill>
                          <a:effectLst/>
                          <a:latin typeface="Times New Roman"/>
                        </a:rPr>
                        <a:t>S.Kom</a:t>
                      </a:r>
                      <a:endParaRPr lang="en-US" sz="7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19861230 202012 1 006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III/a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err="1">
                          <a:solidFill>
                            <a:srgbClr val="000000"/>
                          </a:solidFill>
                          <a:effectLst/>
                          <a:latin typeface="Times New Roman"/>
                        </a:rPr>
                        <a:t>Analisis</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Sistem</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Informasi</a:t>
                      </a:r>
                      <a:r>
                        <a:rPr lang="en-US" sz="700" b="0" i="0" u="none" strike="noStrike" dirty="0">
                          <a:solidFill>
                            <a:srgbClr val="000000"/>
                          </a:solidFill>
                          <a:effectLst/>
                          <a:latin typeface="Times New Roman"/>
                        </a:rPr>
                        <a:t> dan </a:t>
                      </a:r>
                      <a:r>
                        <a:rPr lang="en-US" sz="700" b="0" i="0" u="none" strike="noStrike" dirty="0" err="1">
                          <a:solidFill>
                            <a:srgbClr val="000000"/>
                          </a:solidFill>
                          <a:effectLst/>
                          <a:latin typeface="Times New Roman"/>
                        </a:rPr>
                        <a:t>Jaringan</a:t>
                      </a:r>
                      <a:r>
                        <a:rPr lang="en-US" sz="700" b="0" i="0" u="none" strike="noStrike" dirty="0">
                          <a:solidFill>
                            <a:srgbClr val="000000"/>
                          </a:solidFill>
                          <a:effectLst/>
                          <a:latin typeface="Times New Roman"/>
                        </a:rPr>
                        <a:t> Bid. </a:t>
                      </a:r>
                      <a:r>
                        <a:rPr lang="en-US" sz="700" b="0" i="0" u="none" strike="noStrike" dirty="0" err="1">
                          <a:solidFill>
                            <a:srgbClr val="000000"/>
                          </a:solidFill>
                          <a:effectLst/>
                          <a:latin typeface="Times New Roman"/>
                        </a:rPr>
                        <a:t>Dikdas</a:t>
                      </a:r>
                      <a:endParaRPr lang="en-US" sz="7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9606572"/>
                  </a:ext>
                </a:extLst>
              </a:tr>
              <a:tr h="289649">
                <a:tc>
                  <a:txBody>
                    <a:bodyPr/>
                    <a:lstStyle/>
                    <a:p>
                      <a:pPr algn="ctr" rtl="0" fontAlgn="ctr"/>
                      <a:r>
                        <a:rPr lang="en-US" sz="700" b="1" i="0" u="none" strike="noStrike" dirty="0">
                          <a:solidFill>
                            <a:srgbClr val="000000"/>
                          </a:solidFill>
                          <a:effectLst/>
                          <a:latin typeface="Times New Roman"/>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1" i="0" u="none" strike="noStrike" dirty="0">
                          <a:solidFill>
                            <a:srgbClr val="000000"/>
                          </a:solidFill>
                          <a:effectLst/>
                          <a:latin typeface="Times New Roman"/>
                        </a:rPr>
                        <a:t>ERLINDA, S.A.P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19850503 200501 2 002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III/a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err="1">
                          <a:solidFill>
                            <a:srgbClr val="000000"/>
                          </a:solidFill>
                          <a:effectLst/>
                          <a:latin typeface="Times New Roman"/>
                        </a:rPr>
                        <a:t>Pengelola</a:t>
                      </a:r>
                      <a:r>
                        <a:rPr lang="en-US" sz="700" b="0" i="0" u="none" strike="noStrike" dirty="0">
                          <a:solidFill>
                            <a:srgbClr val="000000"/>
                          </a:solidFill>
                          <a:effectLst/>
                          <a:latin typeface="Times New Roman"/>
                        </a:rPr>
                        <a:t> Situs </a:t>
                      </a:r>
                      <a:r>
                        <a:rPr lang="en-US" sz="700" b="0" i="0" u="none" strike="noStrike" dirty="0" err="1">
                          <a:solidFill>
                            <a:srgbClr val="000000"/>
                          </a:solidFill>
                          <a:effectLst/>
                          <a:latin typeface="Times New Roman"/>
                        </a:rPr>
                        <a:t>atau</a:t>
                      </a:r>
                      <a:r>
                        <a:rPr lang="en-US" sz="700" b="0" i="0" u="none" strike="noStrike" dirty="0">
                          <a:solidFill>
                            <a:srgbClr val="000000"/>
                          </a:solidFill>
                          <a:effectLst/>
                          <a:latin typeface="Times New Roman"/>
                        </a:rPr>
                        <a:t> Web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3045704"/>
                  </a:ext>
                </a:extLst>
              </a:tr>
              <a:tr h="289649">
                <a:tc>
                  <a:txBody>
                    <a:bodyPr/>
                    <a:lstStyle/>
                    <a:p>
                      <a:pPr algn="ctr" rtl="0" fontAlgn="ctr"/>
                      <a:r>
                        <a:rPr lang="en-US" sz="700" b="1" i="0" u="none" strike="noStrike" dirty="0">
                          <a:solidFill>
                            <a:srgbClr val="000000"/>
                          </a:solidFill>
                          <a:effectLst/>
                          <a:latin typeface="Times New Roman"/>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1" i="0" u="none" strike="noStrike" dirty="0">
                          <a:solidFill>
                            <a:srgbClr val="000000"/>
                          </a:solidFill>
                          <a:effectLst/>
                          <a:latin typeface="Times New Roman"/>
                        </a:rPr>
                        <a:t>SURYA DIAN PERTIWI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19710318 200604 2 000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III/a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err="1">
                          <a:solidFill>
                            <a:srgbClr val="000000"/>
                          </a:solidFill>
                          <a:effectLst/>
                          <a:latin typeface="Times New Roman"/>
                        </a:rPr>
                        <a:t>Penata</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Laporan</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Keuangan</a:t>
                      </a:r>
                      <a:endParaRPr lang="en-US" sz="7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7802892"/>
                  </a:ext>
                </a:extLst>
              </a:tr>
              <a:tr h="289649">
                <a:tc>
                  <a:txBody>
                    <a:bodyPr/>
                    <a:lstStyle/>
                    <a:p>
                      <a:pPr algn="ctr" rtl="0" fontAlgn="ctr"/>
                      <a:r>
                        <a:rPr lang="en-US" sz="700" b="1" i="0" u="none" strike="noStrike" dirty="0">
                          <a:solidFill>
                            <a:srgbClr val="000000"/>
                          </a:solidFill>
                          <a:effectLst/>
                          <a:latin typeface="Times New Roman"/>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1" i="0" u="none" strike="noStrike" dirty="0">
                          <a:solidFill>
                            <a:srgbClr val="000000"/>
                          </a:solidFill>
                          <a:effectLst/>
                          <a:latin typeface="Times New Roman"/>
                        </a:rPr>
                        <a:t>HERLIN MUSRI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19900221 201503 2 004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II/b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err="1">
                          <a:solidFill>
                            <a:srgbClr val="000000"/>
                          </a:solidFill>
                          <a:effectLst/>
                          <a:latin typeface="Times New Roman"/>
                        </a:rPr>
                        <a:t>Pengelola</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Kepegawaian</a:t>
                      </a:r>
                      <a:endParaRPr lang="en-US" sz="7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6003834"/>
                  </a:ext>
                </a:extLst>
              </a:tr>
              <a:tr h="289649">
                <a:tc>
                  <a:txBody>
                    <a:bodyPr/>
                    <a:lstStyle/>
                    <a:p>
                      <a:pPr algn="ctr" rtl="0" fontAlgn="ctr"/>
                      <a:r>
                        <a:rPr lang="en-US" sz="700" b="1" i="0" u="none" strike="noStrike" dirty="0">
                          <a:solidFill>
                            <a:srgbClr val="000000"/>
                          </a:solidFill>
                          <a:effectLst/>
                          <a:latin typeface="Times New Roman"/>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1" i="0" u="none" strike="noStrike" dirty="0">
                          <a:solidFill>
                            <a:srgbClr val="000000"/>
                          </a:solidFill>
                          <a:effectLst/>
                          <a:latin typeface="Times New Roman"/>
                        </a:rPr>
                        <a:t>FAHRIZAL HB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19750106 201407 1 003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pt-BR" sz="700" b="0" i="0" u="none" strike="noStrike" dirty="0">
                          <a:solidFill>
                            <a:srgbClr val="000000"/>
                          </a:solidFill>
                          <a:effectLst/>
                          <a:latin typeface="Times New Roman"/>
                        </a:rPr>
                        <a:t>Pengadministrasi Kepegawaian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8775788"/>
                  </a:ext>
                </a:extLst>
              </a:tr>
            </a:tbl>
          </a:graphicData>
        </a:graphic>
      </p:graphicFrame>
    </p:spTree>
    <p:extLst>
      <p:ext uri="{BB962C8B-B14F-4D97-AF65-F5344CB8AC3E}">
        <p14:creationId xmlns:p14="http://schemas.microsoft.com/office/powerpoint/2010/main" val="296292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1" y="71437"/>
            <a:ext cx="4568825" cy="233363"/>
          </a:xfrm>
        </p:spPr>
        <p:txBody>
          <a:bodyPr>
            <a:noAutofit/>
          </a:bodyPr>
          <a:lstStyle/>
          <a:p>
            <a:pPr algn="ctr"/>
            <a:r>
              <a:rPr lang="en-US" sz="1400" dirty="0">
                <a:solidFill>
                  <a:schemeClr val="tx1"/>
                </a:solidFill>
                <a:effectLst/>
                <a:latin typeface="Constantia"/>
              </a:rPr>
              <a:t>PEGAWAI HONOR DAERAH DAN SUKARELA</a:t>
            </a:r>
            <a:endParaRPr lang="en-US" sz="1400" dirty="0">
              <a:solidFill>
                <a:schemeClr val="tx1"/>
              </a:solidFill>
              <a:effectLst/>
            </a:endParaRPr>
          </a:p>
        </p:txBody>
      </p:sp>
      <p:graphicFrame>
        <p:nvGraphicFramePr>
          <p:cNvPr id="5" name="Table 4"/>
          <p:cNvGraphicFramePr>
            <a:graphicFrameLocks noGrp="1"/>
          </p:cNvGraphicFramePr>
          <p:nvPr>
            <p:extLst>
              <p:ext uri="{D42A27DB-BD31-4B8C-83A1-F6EECF244321}">
                <p14:modId xmlns:p14="http://schemas.microsoft.com/office/powerpoint/2010/main" val="1293483890"/>
              </p:ext>
            </p:extLst>
          </p:nvPr>
        </p:nvGraphicFramePr>
        <p:xfrm>
          <a:off x="228600" y="304800"/>
          <a:ext cx="4648200" cy="2823528"/>
        </p:xfrm>
        <a:graphic>
          <a:graphicData uri="http://schemas.openxmlformats.org/drawingml/2006/table">
            <a:tbl>
              <a:tblPr/>
              <a:tblGrid>
                <a:gridCol w="2286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1524000">
                  <a:extLst>
                    <a:ext uri="{9D8B030D-6E8A-4147-A177-3AD203B41FA5}">
                      <a16:colId xmlns:a16="http://schemas.microsoft.com/office/drawing/2014/main" val="20004"/>
                    </a:ext>
                  </a:extLst>
                </a:gridCol>
              </a:tblGrid>
              <a:tr h="228600">
                <a:tc>
                  <a:txBody>
                    <a:bodyPr/>
                    <a:lstStyle/>
                    <a:p>
                      <a:pPr algn="ctr" fontAlgn="ctr"/>
                      <a:r>
                        <a:rPr lang="en-US" sz="800" b="1" i="0" u="none" strike="noStrike" dirty="0">
                          <a:solidFill>
                            <a:srgbClr val="000000"/>
                          </a:solidFill>
                          <a:effectLst/>
                          <a:latin typeface="+mj-lt"/>
                          <a:cs typeface="Times New Roman" pitchFamily="18" charset="0"/>
                        </a:rPr>
                        <a:t>NO </a:t>
                      </a:r>
                    </a:p>
                  </a:txBody>
                  <a:tcPr marL="3443" marR="3443" marT="3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mj-lt"/>
                          <a:cs typeface="Times New Roman" pitchFamily="18" charset="0"/>
                        </a:rPr>
                        <a:t>NAMA</a:t>
                      </a:r>
                    </a:p>
                  </a:txBody>
                  <a:tcPr marL="3443" marR="3443" marT="3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mj-lt"/>
                          <a:cs typeface="Times New Roman" pitchFamily="18" charset="0"/>
                        </a:rPr>
                        <a:t>KUALIFIKASI</a:t>
                      </a:r>
                    </a:p>
                  </a:txBody>
                  <a:tcPr marL="3443" marR="3443" marT="3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mj-lt"/>
                          <a:cs typeface="Times New Roman" pitchFamily="18" charset="0"/>
                        </a:rPr>
                        <a:t>NR-PTT</a:t>
                      </a:r>
                    </a:p>
                  </a:txBody>
                  <a:tcPr marL="3443" marR="3443" marT="3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mj-lt"/>
                          <a:cs typeface="Times New Roman" pitchFamily="18" charset="0"/>
                        </a:rPr>
                        <a:t>JABATAN</a:t>
                      </a:r>
                    </a:p>
                  </a:txBody>
                  <a:tcPr marL="3443" marR="3443" marT="3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37739">
                <a:tc>
                  <a:txBody>
                    <a:bodyPr/>
                    <a:lstStyle/>
                    <a:p>
                      <a:pPr algn="ctr" rtl="0" fontAlgn="ctr"/>
                      <a:r>
                        <a:rPr lang="en-US" sz="800" b="0" i="0" u="none" strike="noStrike">
                          <a:solidFill>
                            <a:srgbClr val="000000"/>
                          </a:solidFill>
                          <a:effectLst/>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a:solidFill>
                            <a:srgbClr val="000000"/>
                          </a:solidFill>
                          <a:effectLst/>
                          <a:latin typeface="Calibri"/>
                        </a:rPr>
                        <a:t>RAHMAWATI, A.Md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D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5473-200511-2-014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a:solidFill>
                            <a:srgbClr val="000000"/>
                          </a:solidFill>
                          <a:effectLst/>
                          <a:latin typeface="Calibri"/>
                        </a:rPr>
                        <a:t>SUBBAG TATA USAHA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37739">
                <a:tc>
                  <a:txBody>
                    <a:bodyPr/>
                    <a:lstStyle/>
                    <a:p>
                      <a:pPr algn="ctr" rtl="0" fontAlgn="ctr"/>
                      <a:r>
                        <a:rPr lang="en-US" sz="800" b="0" i="0" u="none" strike="noStrike">
                          <a:solidFill>
                            <a:srgbClr val="000000"/>
                          </a:solidFill>
                          <a:effectLst/>
                          <a:latin typeface="Calibri"/>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Calibri"/>
                        </a:rPr>
                        <a:t>FITRIALDI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SMK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5473-200511-1-017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a:solidFill>
                            <a:srgbClr val="000000"/>
                          </a:solidFill>
                          <a:effectLst/>
                          <a:latin typeface="Calibri"/>
                        </a:rPr>
                        <a:t>SUBBAG TATA USAHA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7739">
                <a:tc>
                  <a:txBody>
                    <a:bodyPr/>
                    <a:lstStyle/>
                    <a:p>
                      <a:pPr algn="ctr" rtl="0" fontAlgn="ctr"/>
                      <a:r>
                        <a:rPr lang="en-US" sz="800" b="0" i="0" u="none" strike="noStrike">
                          <a:solidFill>
                            <a:srgbClr val="000000"/>
                          </a:solidFill>
                          <a:effectLst/>
                          <a:latin typeface="Calibri"/>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Calibri"/>
                        </a:rPr>
                        <a:t>NUR IKHSAN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SMK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5473-201001-1-019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a:solidFill>
                            <a:srgbClr val="000000"/>
                          </a:solidFill>
                          <a:effectLst/>
                          <a:latin typeface="Calibri"/>
                        </a:rPr>
                        <a:t>SUBBAG TATA USAHA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37739">
                <a:tc>
                  <a:txBody>
                    <a:bodyPr/>
                    <a:lstStyle/>
                    <a:p>
                      <a:pPr algn="ctr" rtl="0" fontAlgn="ctr"/>
                      <a:r>
                        <a:rPr lang="en-US" sz="800" b="0" i="0" u="none" strike="noStrike" dirty="0">
                          <a:solidFill>
                            <a:srgbClr val="000000"/>
                          </a:solidFill>
                          <a:effectLst/>
                          <a:latin typeface="Calibri"/>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a:solidFill>
                            <a:srgbClr val="000000"/>
                          </a:solidFill>
                          <a:effectLst/>
                          <a:latin typeface="Calibri"/>
                        </a:rPr>
                        <a:t>MIKE NOFRI ANTI, S.Pd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S1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5473-201302-2-016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Calibri"/>
                        </a:rPr>
                        <a:t>SUBBAG TATA USAHA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7739">
                <a:tc>
                  <a:txBody>
                    <a:bodyPr/>
                    <a:lstStyle/>
                    <a:p>
                      <a:pPr algn="ctr" rtl="0" fontAlgn="ctr"/>
                      <a:r>
                        <a:rPr lang="en-US" sz="800" b="0" i="0" u="none" strike="noStrike" dirty="0">
                          <a:solidFill>
                            <a:srgbClr val="000000"/>
                          </a:solidFill>
                          <a:effectLst/>
                          <a:latin typeface="Calibri"/>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Calibri"/>
                        </a:rPr>
                        <a:t>KICA SAMANTHA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Calibri"/>
                        </a:rPr>
                        <a:t>SMA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5473-201503-2-007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a:solidFill>
                            <a:srgbClr val="000000"/>
                          </a:solidFill>
                          <a:effectLst/>
                          <a:latin typeface="Calibri"/>
                        </a:rPr>
                        <a:t>SUBBAG TATA USAHA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37739">
                <a:tc>
                  <a:txBody>
                    <a:bodyPr/>
                    <a:lstStyle/>
                    <a:p>
                      <a:pPr algn="ctr" rtl="0" fontAlgn="ctr"/>
                      <a:r>
                        <a:rPr lang="en-US" sz="800" b="0" i="0" u="none" strike="noStrike" dirty="0">
                          <a:solidFill>
                            <a:srgbClr val="000000"/>
                          </a:solidFill>
                          <a:effectLst/>
                          <a:latin typeface="Calibri"/>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Calibri"/>
                        </a:rPr>
                        <a:t>SRI GUSTINA RAHAYU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SMA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5473-200710-2-002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a:solidFill>
                            <a:srgbClr val="000000"/>
                          </a:solidFill>
                          <a:effectLst/>
                          <a:latin typeface="Calibri"/>
                        </a:rPr>
                        <a:t>SAPRAS DIKDAS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37739">
                <a:tc>
                  <a:txBody>
                    <a:bodyPr/>
                    <a:lstStyle/>
                    <a:p>
                      <a:pPr algn="ctr" rtl="0" fontAlgn="ctr"/>
                      <a:r>
                        <a:rPr lang="en-US" sz="800" b="0" i="0" u="none" strike="noStrike" dirty="0">
                          <a:solidFill>
                            <a:srgbClr val="000000"/>
                          </a:solidFill>
                          <a:effectLst/>
                          <a:latin typeface="Calibri"/>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Calibri"/>
                        </a:rPr>
                        <a:t>SYAFNA MARIANIS, </a:t>
                      </a:r>
                      <a:r>
                        <a:rPr lang="en-US" sz="800" b="0" i="0" u="none" strike="noStrike" dirty="0" err="1">
                          <a:solidFill>
                            <a:srgbClr val="000000"/>
                          </a:solidFill>
                          <a:effectLst/>
                          <a:latin typeface="Calibri"/>
                        </a:rPr>
                        <a:t>A.Md</a:t>
                      </a:r>
                      <a:endParaRPr lang="en-US" sz="8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D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5473-200904-2-006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a:solidFill>
                            <a:srgbClr val="000000"/>
                          </a:solidFill>
                          <a:effectLst/>
                          <a:latin typeface="Calibri"/>
                        </a:rPr>
                        <a:t> KURIKULUM DIKDAS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37739">
                <a:tc>
                  <a:txBody>
                    <a:bodyPr/>
                    <a:lstStyle/>
                    <a:p>
                      <a:pPr algn="ctr" rtl="0" fontAlgn="ctr"/>
                      <a:r>
                        <a:rPr lang="en-US" sz="800" b="0" i="0" u="none" strike="noStrike" dirty="0">
                          <a:solidFill>
                            <a:srgbClr val="000000"/>
                          </a:solidFill>
                          <a:effectLst/>
                          <a:latin typeface="Calibri"/>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Calibri"/>
                        </a:rPr>
                        <a:t>BENNI DASRIL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SMA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5473-200508-1-007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a:solidFill>
                            <a:srgbClr val="000000"/>
                          </a:solidFill>
                          <a:effectLst/>
                          <a:latin typeface="Calibri"/>
                        </a:rPr>
                        <a:t>TENDIK DIKDAS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37739">
                <a:tc>
                  <a:txBody>
                    <a:bodyPr/>
                    <a:lstStyle/>
                    <a:p>
                      <a:pPr algn="ctr" rtl="0" fontAlgn="ctr"/>
                      <a:r>
                        <a:rPr lang="en-US" sz="800" b="0" i="0" u="none" strike="noStrike" dirty="0">
                          <a:solidFill>
                            <a:srgbClr val="000000"/>
                          </a:solidFill>
                          <a:effectLst/>
                          <a:latin typeface="Calibri"/>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Calibri"/>
                        </a:rPr>
                        <a:t>NELA MARDENI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D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5473-201202-2-006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a:solidFill>
                            <a:srgbClr val="000000"/>
                          </a:solidFill>
                          <a:effectLst/>
                          <a:latin typeface="Calibri"/>
                        </a:rPr>
                        <a:t>SAPRAS DIKDAS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53365">
                <a:tc>
                  <a:txBody>
                    <a:bodyPr/>
                    <a:lstStyle/>
                    <a:p>
                      <a:pPr algn="ctr" rtl="0" fontAlgn="ctr"/>
                      <a:r>
                        <a:rPr lang="en-US" sz="800" b="0" i="0" u="none" strike="noStrike" dirty="0">
                          <a:solidFill>
                            <a:srgbClr val="000000"/>
                          </a:solidFill>
                          <a:effectLst/>
                          <a:latin typeface="Calibri"/>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Calibri"/>
                        </a:rPr>
                        <a:t>SYAFRI ERVANDI, </a:t>
                      </a:r>
                      <a:r>
                        <a:rPr lang="en-US" sz="800" b="0" i="0" u="none" strike="noStrike" dirty="0" err="1">
                          <a:solidFill>
                            <a:srgbClr val="000000"/>
                          </a:solidFill>
                          <a:effectLst/>
                          <a:latin typeface="Calibri"/>
                        </a:rPr>
                        <a:t>S.Pd</a:t>
                      </a:r>
                      <a:endParaRPr lang="en-US" sz="8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S1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5473-201509-1-003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a:solidFill>
                            <a:srgbClr val="000000"/>
                          </a:solidFill>
                          <a:effectLst/>
                          <a:latin typeface="Calibri"/>
                        </a:rPr>
                        <a:t>SUBBAG PENYELENGARAAN TUGAS PEMBANTUAN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37739">
                <a:tc>
                  <a:txBody>
                    <a:bodyPr/>
                    <a:lstStyle/>
                    <a:p>
                      <a:pPr algn="ctr" rtl="0" fontAlgn="ctr"/>
                      <a:r>
                        <a:rPr lang="en-US" sz="800" b="0" i="0" u="none" strike="noStrike" dirty="0">
                          <a:solidFill>
                            <a:srgbClr val="000000"/>
                          </a:solidFill>
                          <a:effectLst/>
                          <a:latin typeface="Calibri"/>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Calibri"/>
                        </a:rPr>
                        <a:t>YULIANA PRATAMA PUTRI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SMK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5473-201701-2-001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a:solidFill>
                            <a:srgbClr val="000000"/>
                          </a:solidFill>
                          <a:effectLst/>
                          <a:latin typeface="Calibri"/>
                        </a:rPr>
                        <a:t>KURIKULUM  DIKDAS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37739">
                <a:tc>
                  <a:txBody>
                    <a:bodyPr/>
                    <a:lstStyle/>
                    <a:p>
                      <a:pPr algn="ctr" rtl="0" fontAlgn="ctr"/>
                      <a:r>
                        <a:rPr lang="en-US" sz="800" b="0" i="0" u="none" strike="noStrike" dirty="0">
                          <a:solidFill>
                            <a:srgbClr val="000000"/>
                          </a:solidFill>
                          <a:effectLst/>
                          <a:latin typeface="Calibri"/>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Calibri"/>
                        </a:rPr>
                        <a:t>YUNIA PRAWESTY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SMK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5473-201201-2-008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a:solidFill>
                            <a:srgbClr val="000000"/>
                          </a:solidFill>
                          <a:effectLst/>
                          <a:latin typeface="Calibri"/>
                        </a:rPr>
                        <a:t>TENDIK PAUD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37739">
                <a:tc>
                  <a:txBody>
                    <a:bodyPr/>
                    <a:lstStyle/>
                    <a:p>
                      <a:pPr algn="ctr" rtl="0" fontAlgn="ctr"/>
                      <a:r>
                        <a:rPr lang="en-US" sz="800" b="0" i="0" u="none" strike="noStrike" dirty="0">
                          <a:solidFill>
                            <a:srgbClr val="000000"/>
                          </a:solidFill>
                          <a:effectLst/>
                          <a:latin typeface="Calibri"/>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Calibri"/>
                        </a:rPr>
                        <a:t>GALIH SURYAWAN ADI PUTRA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SMK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5473-201201-1-007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a:solidFill>
                            <a:srgbClr val="000000"/>
                          </a:solidFill>
                          <a:effectLst/>
                          <a:latin typeface="Calibri"/>
                        </a:rPr>
                        <a:t>SAPRAS PAUD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37739">
                <a:tc>
                  <a:txBody>
                    <a:bodyPr/>
                    <a:lstStyle/>
                    <a:p>
                      <a:pPr algn="ctr" rtl="0" fontAlgn="ctr"/>
                      <a:r>
                        <a:rPr lang="en-US" sz="800" b="0" i="0" u="none" strike="noStrike" dirty="0">
                          <a:solidFill>
                            <a:srgbClr val="000000"/>
                          </a:solidFill>
                          <a:effectLst/>
                          <a:latin typeface="Calibri"/>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Calibri"/>
                        </a:rPr>
                        <a:t>AFRIMA SYAHRI, </a:t>
                      </a:r>
                      <a:r>
                        <a:rPr lang="en-US" sz="800" b="0" i="0" u="none" strike="noStrike" dirty="0" err="1">
                          <a:solidFill>
                            <a:srgbClr val="000000"/>
                          </a:solidFill>
                          <a:effectLst/>
                          <a:latin typeface="Calibri"/>
                        </a:rPr>
                        <a:t>S.Pd</a:t>
                      </a:r>
                      <a:endParaRPr lang="en-US" sz="8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S1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5473-201608-2-004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a:solidFill>
                            <a:srgbClr val="000000"/>
                          </a:solidFill>
                          <a:effectLst/>
                          <a:latin typeface="Calibri"/>
                        </a:rPr>
                        <a:t>KURIKULUM DAN PESDIK PAUD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137739">
                <a:tc>
                  <a:txBody>
                    <a:bodyPr/>
                    <a:lstStyle/>
                    <a:p>
                      <a:pPr algn="ctr" rtl="0" fontAlgn="ctr"/>
                      <a:r>
                        <a:rPr lang="en-US" sz="800" b="0" i="0" u="none" strike="noStrike" dirty="0">
                          <a:solidFill>
                            <a:srgbClr val="000000"/>
                          </a:solidFill>
                          <a:effectLst/>
                          <a:latin typeface="Calibri"/>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Calibri"/>
                        </a:rPr>
                        <a:t>IRA NOVIANA YOSNITA, </a:t>
                      </a:r>
                      <a:r>
                        <a:rPr lang="en-US" sz="800" b="0" i="0" u="none" strike="noStrike" dirty="0" err="1">
                          <a:solidFill>
                            <a:srgbClr val="000000"/>
                          </a:solidFill>
                          <a:effectLst/>
                          <a:latin typeface="Calibri"/>
                        </a:rPr>
                        <a:t>S.Pd</a:t>
                      </a:r>
                      <a:endParaRPr lang="en-US" sz="8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S1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5473-201703-2-007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a:solidFill>
                            <a:srgbClr val="000000"/>
                          </a:solidFill>
                          <a:effectLst/>
                          <a:latin typeface="Calibri"/>
                        </a:rPr>
                        <a:t>SAPRAS PAUD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37739">
                <a:tc>
                  <a:txBody>
                    <a:bodyPr/>
                    <a:lstStyle/>
                    <a:p>
                      <a:pPr algn="ctr" rtl="0" fontAlgn="ctr"/>
                      <a:r>
                        <a:rPr lang="en-US" sz="800" b="0" i="0" u="none" strike="noStrike" dirty="0">
                          <a:solidFill>
                            <a:srgbClr val="000000"/>
                          </a:solidFill>
                          <a:effectLst/>
                          <a:latin typeface="Calibri"/>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Calibri"/>
                        </a:rPr>
                        <a:t>NISE FEBRIANTI, </a:t>
                      </a:r>
                      <a:r>
                        <a:rPr lang="en-US" sz="800" b="0" i="0" u="none" strike="noStrike" dirty="0" err="1">
                          <a:solidFill>
                            <a:srgbClr val="000000"/>
                          </a:solidFill>
                          <a:effectLst/>
                          <a:latin typeface="Calibri"/>
                        </a:rPr>
                        <a:t>S.Pd</a:t>
                      </a:r>
                      <a:endParaRPr lang="en-US" sz="8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S1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Calibri"/>
                        </a:rPr>
                        <a:t>5473-201301-2-012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Calibri"/>
                        </a:rPr>
                        <a:t>TLD PENGAWAS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137739">
                <a:tc>
                  <a:txBody>
                    <a:bodyPr/>
                    <a:lstStyle/>
                    <a:p>
                      <a:pPr algn="ctr" rtl="0" fontAlgn="ctr"/>
                      <a:r>
                        <a:rPr lang="en-US" sz="800" b="0" i="0" u="none" strike="noStrike" dirty="0">
                          <a:solidFill>
                            <a:srgbClr val="000000"/>
                          </a:solidFill>
                          <a:effectLst/>
                          <a:latin typeface="Calibri"/>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Calibri"/>
                        </a:rPr>
                        <a:t>RONY OKANA, S.T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S1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5473-201301-1-011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a:solidFill>
                            <a:srgbClr val="000000"/>
                          </a:solidFill>
                          <a:effectLst/>
                          <a:latin typeface="Calibri"/>
                        </a:rPr>
                        <a:t>TLD PENGAWAS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0066995"/>
                  </a:ext>
                </a:extLst>
              </a:tr>
              <a:tr h="137739">
                <a:tc>
                  <a:txBody>
                    <a:bodyPr/>
                    <a:lstStyle/>
                    <a:p>
                      <a:pPr algn="ctr" rtl="0" fontAlgn="ctr"/>
                      <a:r>
                        <a:rPr lang="en-US" sz="800" b="0" i="0" u="none" strike="noStrike" dirty="0">
                          <a:solidFill>
                            <a:srgbClr val="000000"/>
                          </a:solidFill>
                          <a:effectLst/>
                          <a:latin typeface="Calibri"/>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Calibri"/>
                        </a:rPr>
                        <a:t>DIANA HARTUTI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Calibri"/>
                        </a:rPr>
                        <a:t>SMK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Calibri"/>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Calibri"/>
                        </a:rPr>
                        <a:t>SUBBAG TATA USAHA (CS)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2433491"/>
                  </a:ext>
                </a:extLst>
              </a:tr>
            </a:tbl>
          </a:graphicData>
        </a:graphic>
      </p:graphicFrame>
    </p:spTree>
    <p:extLst>
      <p:ext uri="{BB962C8B-B14F-4D97-AF65-F5344CB8AC3E}">
        <p14:creationId xmlns:p14="http://schemas.microsoft.com/office/powerpoint/2010/main" val="41647525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93920817"/>
              </p:ext>
            </p:extLst>
          </p:nvPr>
        </p:nvGraphicFramePr>
        <p:xfrm>
          <a:off x="152400" y="152401"/>
          <a:ext cx="4648200" cy="2641563"/>
        </p:xfrm>
        <a:graphic>
          <a:graphicData uri="http://schemas.openxmlformats.org/drawingml/2006/table">
            <a:tbl>
              <a:tblPr/>
              <a:tblGrid>
                <a:gridCol w="2286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1524000">
                  <a:extLst>
                    <a:ext uri="{9D8B030D-6E8A-4147-A177-3AD203B41FA5}">
                      <a16:colId xmlns:a16="http://schemas.microsoft.com/office/drawing/2014/main" val="20004"/>
                    </a:ext>
                  </a:extLst>
                </a:gridCol>
              </a:tblGrid>
              <a:tr h="228600">
                <a:tc>
                  <a:txBody>
                    <a:bodyPr/>
                    <a:lstStyle/>
                    <a:p>
                      <a:pPr algn="ctr" fontAlgn="ctr"/>
                      <a:r>
                        <a:rPr lang="en-US" sz="800" b="1" i="0" u="none" strike="noStrike" dirty="0">
                          <a:solidFill>
                            <a:srgbClr val="000000"/>
                          </a:solidFill>
                          <a:effectLst/>
                          <a:latin typeface="+mj-lt"/>
                          <a:cs typeface="Times New Roman" pitchFamily="18" charset="0"/>
                        </a:rPr>
                        <a:t>NO </a:t>
                      </a:r>
                    </a:p>
                  </a:txBody>
                  <a:tcPr marL="3443" marR="3443" marT="3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mj-lt"/>
                          <a:cs typeface="Times New Roman" pitchFamily="18" charset="0"/>
                        </a:rPr>
                        <a:t>NAMA</a:t>
                      </a:r>
                    </a:p>
                  </a:txBody>
                  <a:tcPr marL="3443" marR="3443" marT="3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mj-lt"/>
                          <a:cs typeface="Times New Roman" pitchFamily="18" charset="0"/>
                        </a:rPr>
                        <a:t>KUALIFIKASI</a:t>
                      </a:r>
                    </a:p>
                  </a:txBody>
                  <a:tcPr marL="3443" marR="3443" marT="3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mj-lt"/>
                          <a:cs typeface="Times New Roman" pitchFamily="18" charset="0"/>
                        </a:rPr>
                        <a:t>NR-PTT</a:t>
                      </a:r>
                    </a:p>
                  </a:txBody>
                  <a:tcPr marL="3443" marR="3443" marT="3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mj-lt"/>
                          <a:cs typeface="Times New Roman" pitchFamily="18" charset="0"/>
                        </a:rPr>
                        <a:t>JABATAN</a:t>
                      </a:r>
                    </a:p>
                  </a:txBody>
                  <a:tcPr marL="3443" marR="3443" marT="3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37739">
                <a:tc>
                  <a:txBody>
                    <a:bodyPr/>
                    <a:lstStyle/>
                    <a:p>
                      <a:pPr algn="ctr" rtl="0" fontAlgn="ctr"/>
                      <a:r>
                        <a:rPr lang="en-US" sz="800" b="0" i="0" u="none" strike="noStrike" dirty="0">
                          <a:solidFill>
                            <a:srgbClr val="000000"/>
                          </a:solidFill>
                          <a:effectLst/>
                          <a:latin typeface="Calibri"/>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Calibri"/>
                        </a:rPr>
                        <a:t>HENDRA RONALDO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SMK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Calibri"/>
                        </a:rPr>
                        <a:t>SUBBAG TATA USAHA  SATPAM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37739">
                <a:tc>
                  <a:txBody>
                    <a:bodyPr/>
                    <a:lstStyle/>
                    <a:p>
                      <a:pPr algn="ctr" rtl="0" fontAlgn="ctr"/>
                      <a:r>
                        <a:rPr lang="en-US" sz="800" b="0" i="0" u="none" strike="noStrike" dirty="0">
                          <a:solidFill>
                            <a:srgbClr val="000000"/>
                          </a:solidFill>
                          <a:effectLst/>
                          <a:latin typeface="Calibri"/>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Calibri"/>
                        </a:rPr>
                        <a:t>JEFRI WINANDA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SMK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5473-201911-1-044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Calibri"/>
                        </a:rPr>
                        <a:t>SUBBAG TATA USAHA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37739">
                <a:tc>
                  <a:txBody>
                    <a:bodyPr/>
                    <a:lstStyle/>
                    <a:p>
                      <a:pPr algn="ctr" rtl="0" fontAlgn="ctr"/>
                      <a:r>
                        <a:rPr lang="en-US" sz="800" b="0" i="0" u="none" strike="noStrike" dirty="0">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Calibri"/>
                        </a:rPr>
                        <a:t>YULIA PUTRI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SMA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a:solidFill>
                            <a:srgbClr val="000000"/>
                          </a:solidFill>
                          <a:effectLst/>
                          <a:latin typeface="Calibri"/>
                        </a:rPr>
                        <a:t>SUBBAG TATA USAHA (CS)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7739">
                <a:tc>
                  <a:txBody>
                    <a:bodyPr/>
                    <a:lstStyle/>
                    <a:p>
                      <a:pPr algn="ctr" rtl="0" fontAlgn="ctr"/>
                      <a:r>
                        <a:rPr lang="en-US" sz="800" b="0" i="0" u="none" strike="noStrike" dirty="0">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Calibri"/>
                        </a:rPr>
                        <a:t>MILA SRI RAHMADONA, </a:t>
                      </a:r>
                      <a:r>
                        <a:rPr lang="en-US" sz="800" b="0" i="0" u="none" strike="noStrike" dirty="0" err="1">
                          <a:solidFill>
                            <a:srgbClr val="000000"/>
                          </a:solidFill>
                          <a:effectLst/>
                          <a:latin typeface="Calibri"/>
                        </a:rPr>
                        <a:t>A.Md</a:t>
                      </a:r>
                      <a:endParaRPr lang="en-US" sz="8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D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a:solidFill>
                            <a:srgbClr val="000000"/>
                          </a:solidFill>
                          <a:effectLst/>
                          <a:latin typeface="Calibri"/>
                        </a:rPr>
                        <a:t>KURIKULUM DIKDAS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53365">
                <a:tc>
                  <a:txBody>
                    <a:bodyPr/>
                    <a:lstStyle/>
                    <a:p>
                      <a:pPr algn="ctr" rtl="0" fontAlgn="ctr"/>
                      <a:r>
                        <a:rPr lang="en-US" sz="800" b="0" i="0" u="none" strike="noStrike" dirty="0">
                          <a:solidFill>
                            <a:srgbClr val="000000"/>
                          </a:solidFill>
                          <a:effectLst/>
                          <a:latin typeface="Calibri"/>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Calibri"/>
                        </a:rPr>
                        <a:t>ANDI KURNIAWAN, </a:t>
                      </a:r>
                      <a:r>
                        <a:rPr lang="en-US" sz="800" b="0" i="0" u="none" strike="noStrike" dirty="0" err="1">
                          <a:solidFill>
                            <a:srgbClr val="000000"/>
                          </a:solidFill>
                          <a:effectLst/>
                          <a:latin typeface="Calibri"/>
                        </a:rPr>
                        <a:t>S.Kom</a:t>
                      </a:r>
                      <a:endParaRPr lang="en-US" sz="8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S1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Calibri"/>
                        </a:rPr>
                        <a:t>5473-201911-1-138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a:solidFill>
                            <a:srgbClr val="000000"/>
                          </a:solidFill>
                          <a:effectLst/>
                          <a:latin typeface="Calibri"/>
                        </a:rPr>
                        <a:t>SUBBAG PENYELENGARAAN TUGAS PEMBANTUAN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37739">
                <a:tc>
                  <a:txBody>
                    <a:bodyPr/>
                    <a:lstStyle/>
                    <a:p>
                      <a:pPr algn="ctr" rtl="0" fontAlgn="ctr"/>
                      <a:r>
                        <a:rPr lang="en-US" sz="800" b="0" i="0" u="none" strike="noStrike" dirty="0">
                          <a:solidFill>
                            <a:srgbClr val="000000"/>
                          </a:solidFill>
                          <a:effectLst/>
                          <a:latin typeface="Calibri"/>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Calibri"/>
                        </a:rPr>
                        <a:t>SRI NOVLISRIA NOLA, </a:t>
                      </a:r>
                      <a:r>
                        <a:rPr lang="en-US" sz="800" b="0" i="0" u="none" strike="noStrike" dirty="0" err="1">
                          <a:solidFill>
                            <a:srgbClr val="000000"/>
                          </a:solidFill>
                          <a:effectLst/>
                          <a:latin typeface="Calibri"/>
                        </a:rPr>
                        <a:t>S.Kom</a:t>
                      </a:r>
                      <a:endParaRPr lang="en-US" sz="8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S1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a:solidFill>
                            <a:srgbClr val="000000"/>
                          </a:solidFill>
                          <a:effectLst/>
                          <a:latin typeface="Calibri"/>
                        </a:rPr>
                        <a:t>SUBBAG TATA USAHA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37739">
                <a:tc>
                  <a:txBody>
                    <a:bodyPr/>
                    <a:lstStyle/>
                    <a:p>
                      <a:pPr algn="ctr" rtl="0" fontAlgn="ctr"/>
                      <a:r>
                        <a:rPr lang="en-US" sz="800" b="0" i="0" u="none" strike="noStrike" dirty="0">
                          <a:solidFill>
                            <a:srgbClr val="000000"/>
                          </a:solidFill>
                          <a:effectLst/>
                          <a:latin typeface="Calibri"/>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Calibri"/>
                        </a:rPr>
                        <a:t>KURNIA RAMANDHA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SMA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a:solidFill>
                            <a:srgbClr val="000000"/>
                          </a:solidFill>
                          <a:effectLst/>
                          <a:latin typeface="Calibri"/>
                        </a:rPr>
                        <a:t>SUBBAG TATA USAHA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37739">
                <a:tc>
                  <a:txBody>
                    <a:bodyPr/>
                    <a:lstStyle/>
                    <a:p>
                      <a:pPr algn="ctr" rtl="0" fontAlgn="ctr"/>
                      <a:r>
                        <a:rPr lang="en-US" sz="800" b="0" i="0" u="none" strike="noStrike" dirty="0">
                          <a:solidFill>
                            <a:srgbClr val="000000"/>
                          </a:solidFill>
                          <a:effectLst/>
                          <a:latin typeface="Calibri"/>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a:solidFill>
                            <a:srgbClr val="000000"/>
                          </a:solidFill>
                          <a:effectLst/>
                          <a:latin typeface="Calibri"/>
                        </a:rPr>
                        <a:t>ELFITRA YANTI, A.Ma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D 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5473-201911-2-059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a:solidFill>
                            <a:srgbClr val="000000"/>
                          </a:solidFill>
                          <a:effectLst/>
                          <a:latin typeface="Calibri"/>
                        </a:rPr>
                        <a:t>SUBBAG TATA USAHA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53365">
                <a:tc>
                  <a:txBody>
                    <a:bodyPr/>
                    <a:lstStyle/>
                    <a:p>
                      <a:pPr algn="ctr" rtl="0" fontAlgn="ctr"/>
                      <a:r>
                        <a:rPr lang="en-US" sz="800" b="0" i="0" u="none" strike="noStrike" dirty="0">
                          <a:solidFill>
                            <a:srgbClr val="000000"/>
                          </a:solidFill>
                          <a:effectLst/>
                          <a:latin typeface="Calibri"/>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Calibri"/>
                        </a:rPr>
                        <a:t>KHAZANATUL AFNI, </a:t>
                      </a:r>
                      <a:r>
                        <a:rPr lang="en-US" sz="800" b="0" i="0" u="none" strike="noStrike" dirty="0" err="1">
                          <a:solidFill>
                            <a:srgbClr val="000000"/>
                          </a:solidFill>
                          <a:effectLst/>
                          <a:latin typeface="Calibri"/>
                        </a:rPr>
                        <a:t>S.Pd</a:t>
                      </a:r>
                      <a:endParaRPr lang="en-US" sz="8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S1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5473-201912-2-009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a:solidFill>
                            <a:srgbClr val="000000"/>
                          </a:solidFill>
                          <a:effectLst/>
                          <a:latin typeface="Calibri"/>
                        </a:rPr>
                        <a:t>SUBBAG PENYELENGARAAN TUGAS PEMBANTUAN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53365">
                <a:tc>
                  <a:txBody>
                    <a:bodyPr/>
                    <a:lstStyle/>
                    <a:p>
                      <a:pPr algn="ctr" rtl="0" fontAlgn="ctr"/>
                      <a:r>
                        <a:rPr lang="en-US" sz="800" b="0" i="0" u="none" strike="noStrike" dirty="0">
                          <a:solidFill>
                            <a:srgbClr val="000000"/>
                          </a:solidFill>
                          <a:effectLst/>
                          <a:latin typeface="Calibri"/>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Calibri"/>
                        </a:rPr>
                        <a:t>YODHA SATRIA, </a:t>
                      </a:r>
                      <a:r>
                        <a:rPr lang="en-US" sz="800" b="0" i="0" u="none" strike="noStrike" dirty="0" err="1">
                          <a:solidFill>
                            <a:srgbClr val="000000"/>
                          </a:solidFill>
                          <a:effectLst/>
                          <a:latin typeface="Calibri"/>
                        </a:rPr>
                        <a:t>S.Si</a:t>
                      </a:r>
                      <a:endParaRPr lang="en-US" sz="8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S1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a:solidFill>
                            <a:srgbClr val="000000"/>
                          </a:solidFill>
                          <a:effectLst/>
                          <a:latin typeface="Calibri"/>
                        </a:rPr>
                        <a:t>SUBBAG PENYELENGARAAN TUGAS PEMBANTUAN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37739">
                <a:tc>
                  <a:txBody>
                    <a:bodyPr/>
                    <a:lstStyle/>
                    <a:p>
                      <a:pPr algn="ctr" rtl="0" fontAlgn="ctr"/>
                      <a:r>
                        <a:rPr lang="en-US" sz="800" b="0" i="0" u="none" strike="noStrike" dirty="0">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Calibri"/>
                        </a:rPr>
                        <a:t>DHIKA APRINANDA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SMK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a:solidFill>
                            <a:srgbClr val="000000"/>
                          </a:solidFill>
                          <a:effectLst/>
                          <a:latin typeface="Calibri"/>
                        </a:rPr>
                        <a:t>SUBBAG TATA USAHA  SATPAM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37739">
                <a:tc>
                  <a:txBody>
                    <a:bodyPr/>
                    <a:lstStyle/>
                    <a:p>
                      <a:pPr algn="ctr" rtl="0" fontAlgn="ctr"/>
                      <a:r>
                        <a:rPr lang="en-US" sz="800" b="0" i="0" u="none" strike="noStrike" dirty="0">
                          <a:solidFill>
                            <a:srgbClr val="000000"/>
                          </a:solidFill>
                          <a:effectLst/>
                          <a:latin typeface="Calibri"/>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Calibri"/>
                        </a:rPr>
                        <a:t>TULUS ADY PRATAMA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SMK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a:solidFill>
                            <a:srgbClr val="000000"/>
                          </a:solidFill>
                          <a:effectLst/>
                          <a:latin typeface="Calibri"/>
                        </a:rPr>
                        <a:t>SUBBAG TATA USAHA  SATPAM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37739">
                <a:tc>
                  <a:txBody>
                    <a:bodyPr/>
                    <a:lstStyle/>
                    <a:p>
                      <a:pPr algn="ctr" rtl="0" fontAlgn="ctr"/>
                      <a:r>
                        <a:rPr lang="en-US" sz="800" b="0" i="0" u="none" strike="noStrike" dirty="0">
                          <a:solidFill>
                            <a:srgbClr val="000000"/>
                          </a:solidFill>
                          <a:effectLst/>
                          <a:latin typeface="Calibri"/>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Calibri"/>
                        </a:rPr>
                        <a:t>REZA ARISKA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S1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a:solidFill>
                            <a:srgbClr val="000000"/>
                          </a:solidFill>
                          <a:effectLst/>
                          <a:latin typeface="Calibri"/>
                        </a:rPr>
                        <a:t>SUBBAG TATA USAHA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137739">
                <a:tc>
                  <a:txBody>
                    <a:bodyPr/>
                    <a:lstStyle/>
                    <a:p>
                      <a:pPr algn="ctr" rtl="0" fontAlgn="ctr"/>
                      <a:r>
                        <a:rPr lang="en-US" sz="800" b="0" i="0" u="none" strike="noStrike" dirty="0">
                          <a:solidFill>
                            <a:srgbClr val="000000"/>
                          </a:solidFill>
                          <a:effectLst/>
                          <a:latin typeface="Calibri"/>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Calibri"/>
                        </a:rPr>
                        <a:t>WILMA ROVINKA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S1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a:solidFill>
                            <a:srgbClr val="000000"/>
                          </a:solidFill>
                          <a:effectLst/>
                          <a:latin typeface="Calibri"/>
                        </a:rPr>
                        <a:t>SUBBAG TATA USAHA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37739">
                <a:tc>
                  <a:txBody>
                    <a:bodyPr/>
                    <a:lstStyle/>
                    <a:p>
                      <a:pPr algn="ctr" rtl="0" fontAlgn="ctr"/>
                      <a:r>
                        <a:rPr lang="en-US" sz="800" b="0" i="0" u="none" strike="noStrike" dirty="0">
                          <a:solidFill>
                            <a:srgbClr val="000000"/>
                          </a:solidFill>
                          <a:effectLst/>
                          <a:latin typeface="Calibri"/>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Calibri"/>
                        </a:rPr>
                        <a:t>RESKY RAMADHANI,</a:t>
                      </a:r>
                      <a:r>
                        <a:rPr lang="en-US" sz="800" b="0" i="0" u="none" strike="noStrike" baseline="0" dirty="0">
                          <a:solidFill>
                            <a:srgbClr val="000000"/>
                          </a:solidFill>
                          <a:effectLst/>
                          <a:latin typeface="Calibri"/>
                        </a:rPr>
                        <a:t> </a:t>
                      </a:r>
                      <a:r>
                        <a:rPr lang="en-US" sz="800" b="0" i="0" u="none" strike="noStrike" baseline="0" dirty="0" err="1">
                          <a:solidFill>
                            <a:srgbClr val="000000"/>
                          </a:solidFill>
                          <a:effectLst/>
                          <a:latin typeface="Calibri"/>
                        </a:rPr>
                        <a:t>S.Pd</a:t>
                      </a:r>
                      <a:endParaRPr lang="en-US" sz="8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S1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Calibri"/>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Calibri"/>
                        </a:rPr>
                        <a:t>SUBBAG TATA USAHA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5365574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1" y="152400"/>
            <a:ext cx="4568825" cy="304800"/>
          </a:xfrm>
        </p:spPr>
        <p:txBody>
          <a:bodyPr anchor="ctr">
            <a:normAutofit fontScale="90000"/>
          </a:bodyPr>
          <a:lstStyle/>
          <a:p>
            <a:pPr algn="ctr"/>
            <a:r>
              <a:rPr lang="en-US" sz="1400" dirty="0">
                <a:solidFill>
                  <a:schemeClr val="tx1"/>
                </a:solidFill>
                <a:effectLst/>
                <a:latin typeface="Times New Roman" pitchFamily="18" charset="0"/>
                <a:cs typeface="Times New Roman" pitchFamily="18" charset="0"/>
              </a:rPr>
              <a:t>PENGAWAS, PENILIK, DAN TLD DINAS PENDIDIKAN</a:t>
            </a:r>
            <a:endParaRPr lang="en-US" dirty="0">
              <a:solidFill>
                <a:schemeClr val="tx1"/>
              </a:solidFill>
              <a:effectLst/>
            </a:endParaRPr>
          </a:p>
        </p:txBody>
      </p:sp>
      <p:graphicFrame>
        <p:nvGraphicFramePr>
          <p:cNvPr id="6" name="Table 5"/>
          <p:cNvGraphicFramePr>
            <a:graphicFrameLocks noGrp="1"/>
          </p:cNvGraphicFramePr>
          <p:nvPr>
            <p:extLst>
              <p:ext uri="{D42A27DB-BD31-4B8C-83A1-F6EECF244321}">
                <p14:modId xmlns:p14="http://schemas.microsoft.com/office/powerpoint/2010/main" val="2330433500"/>
              </p:ext>
            </p:extLst>
          </p:nvPr>
        </p:nvGraphicFramePr>
        <p:xfrm>
          <a:off x="228600" y="533401"/>
          <a:ext cx="4648200" cy="2590804"/>
        </p:xfrm>
        <a:graphic>
          <a:graphicData uri="http://schemas.openxmlformats.org/drawingml/2006/table">
            <a:tbl>
              <a:tblPr/>
              <a:tblGrid>
                <a:gridCol w="3048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533400">
                  <a:extLst>
                    <a:ext uri="{9D8B030D-6E8A-4147-A177-3AD203B41FA5}">
                      <a16:colId xmlns:a16="http://schemas.microsoft.com/office/drawing/2014/main" val="20003"/>
                    </a:ext>
                  </a:extLst>
                </a:gridCol>
                <a:gridCol w="1524000">
                  <a:extLst>
                    <a:ext uri="{9D8B030D-6E8A-4147-A177-3AD203B41FA5}">
                      <a16:colId xmlns:a16="http://schemas.microsoft.com/office/drawing/2014/main" val="20004"/>
                    </a:ext>
                  </a:extLst>
                </a:gridCol>
              </a:tblGrid>
              <a:tr h="284372">
                <a:tc>
                  <a:txBody>
                    <a:bodyPr/>
                    <a:lstStyle/>
                    <a:p>
                      <a:pPr algn="ctr" rtl="0" fontAlgn="ctr"/>
                      <a:r>
                        <a:rPr lang="en-US" sz="700" b="1" i="0" u="none" strike="noStrike" dirty="0">
                          <a:solidFill>
                            <a:srgbClr val="000000"/>
                          </a:solidFill>
                          <a:effectLst/>
                          <a:latin typeface="Times New Roman"/>
                        </a:rPr>
                        <a:t>NO</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dirty="0">
                          <a:solidFill>
                            <a:srgbClr val="000000"/>
                          </a:solidFill>
                          <a:effectLst/>
                          <a:latin typeface="Times New Roman"/>
                        </a:rPr>
                        <a:t>NAMA</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dirty="0">
                          <a:solidFill>
                            <a:srgbClr val="000000"/>
                          </a:solidFill>
                          <a:effectLst/>
                          <a:latin typeface="Times New Roman"/>
                        </a:rPr>
                        <a:t>NIP</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dirty="0">
                          <a:solidFill>
                            <a:srgbClr val="000000"/>
                          </a:solidFill>
                          <a:effectLst/>
                          <a:latin typeface="Times New Roman"/>
                        </a:rPr>
                        <a:t>GOL</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dirty="0">
                          <a:solidFill>
                            <a:srgbClr val="000000"/>
                          </a:solidFill>
                          <a:effectLst/>
                          <a:latin typeface="Times New Roman"/>
                        </a:rPr>
                        <a:t>JABATAN</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4152">
                <a:tc>
                  <a:txBody>
                    <a:bodyPr/>
                    <a:lstStyle/>
                    <a:p>
                      <a:pPr algn="ctr" rtl="0" fontAlgn="ctr"/>
                      <a:r>
                        <a:rPr lang="en-US" sz="700" b="0" i="0" u="none" strike="noStrike" dirty="0">
                          <a:solidFill>
                            <a:srgbClr val="000000"/>
                          </a:solidFill>
                          <a:effectLst/>
                          <a:latin typeface="Times New Roman"/>
                        </a:rPr>
                        <a:t>1</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1" i="0" u="none" strike="noStrike">
                          <a:solidFill>
                            <a:srgbClr val="000000"/>
                          </a:solidFill>
                          <a:effectLst/>
                          <a:latin typeface="Times New Roman"/>
                        </a:rPr>
                        <a:t>ERMIYENTI, S.Pd, MM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Times New Roman"/>
                        </a:rPr>
                        <a:t>19661009 198703 2 004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Times New Roman"/>
                        </a:rPr>
                        <a:t>IV/b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err="1">
                          <a:solidFill>
                            <a:srgbClr val="000000"/>
                          </a:solidFill>
                          <a:effectLst/>
                          <a:latin typeface="Times New Roman"/>
                        </a:rPr>
                        <a:t>Pengawas</a:t>
                      </a:r>
                      <a:r>
                        <a:rPr lang="en-US" sz="700" b="0" i="0" u="none" strike="noStrike" dirty="0">
                          <a:solidFill>
                            <a:srgbClr val="000000"/>
                          </a:solidFill>
                          <a:effectLst/>
                          <a:latin typeface="Times New Roman"/>
                        </a:rPr>
                        <a:t> TK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44152">
                <a:tc>
                  <a:txBody>
                    <a:bodyPr/>
                    <a:lstStyle/>
                    <a:p>
                      <a:pPr algn="ctr" rtl="0" fontAlgn="ctr"/>
                      <a:r>
                        <a:rPr lang="en-US" sz="700" b="0" i="0" u="none" strike="noStrike" dirty="0">
                          <a:solidFill>
                            <a:srgbClr val="000000"/>
                          </a:solidFill>
                          <a:effectLst/>
                          <a:latin typeface="Times New Roman"/>
                        </a:rPr>
                        <a:t>2</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1" i="0" u="none" strike="noStrike" dirty="0">
                          <a:solidFill>
                            <a:srgbClr val="000000"/>
                          </a:solidFill>
                          <a:effectLst/>
                          <a:latin typeface="Times New Roman"/>
                        </a:rPr>
                        <a:t>OSDAYENI, </a:t>
                      </a:r>
                      <a:r>
                        <a:rPr lang="en-US" sz="700" b="1" i="0" u="none" strike="noStrike" dirty="0" err="1">
                          <a:solidFill>
                            <a:srgbClr val="000000"/>
                          </a:solidFill>
                          <a:effectLst/>
                          <a:latin typeface="Times New Roman"/>
                        </a:rPr>
                        <a:t>S.Pd</a:t>
                      </a:r>
                      <a:endParaRPr lang="en-US" sz="7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Times New Roman"/>
                        </a:rPr>
                        <a:t>19630114 198207 2 001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Times New Roman"/>
                        </a:rPr>
                        <a:t>IV/b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err="1">
                          <a:solidFill>
                            <a:srgbClr val="000000"/>
                          </a:solidFill>
                          <a:effectLst/>
                          <a:latin typeface="Times New Roman"/>
                        </a:rPr>
                        <a:t>Pengawas</a:t>
                      </a:r>
                      <a:r>
                        <a:rPr lang="en-US" sz="700" b="0" i="0" u="none" strike="noStrike" dirty="0">
                          <a:solidFill>
                            <a:srgbClr val="000000"/>
                          </a:solidFill>
                          <a:effectLst/>
                          <a:latin typeface="Times New Roman"/>
                        </a:rPr>
                        <a:t> SD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44152">
                <a:tc>
                  <a:txBody>
                    <a:bodyPr/>
                    <a:lstStyle/>
                    <a:p>
                      <a:pPr algn="ctr" rtl="0" fontAlgn="ctr"/>
                      <a:r>
                        <a:rPr lang="en-US" sz="700" b="0" i="0" u="none" strike="noStrike" dirty="0">
                          <a:solidFill>
                            <a:srgbClr val="000000"/>
                          </a:solidFill>
                          <a:effectLst/>
                          <a:latin typeface="Times New Roman"/>
                        </a:rPr>
                        <a:t>3</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1" i="0" u="none" strike="noStrike" dirty="0">
                          <a:solidFill>
                            <a:srgbClr val="000000"/>
                          </a:solidFill>
                          <a:effectLst/>
                          <a:latin typeface="Times New Roman"/>
                        </a:rPr>
                        <a:t>MURNIATI, </a:t>
                      </a:r>
                      <a:r>
                        <a:rPr lang="en-US" sz="700" b="1" i="0" u="none" strike="noStrike" dirty="0" err="1">
                          <a:solidFill>
                            <a:srgbClr val="000000"/>
                          </a:solidFill>
                          <a:effectLst/>
                          <a:latin typeface="Times New Roman"/>
                        </a:rPr>
                        <a:t>S.Pd.UD</a:t>
                      </a:r>
                      <a:endParaRPr lang="en-US" sz="7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Times New Roman"/>
                        </a:rPr>
                        <a:t>19651013 198603 2 004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Times New Roman"/>
                        </a:rPr>
                        <a:t>IV/b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err="1">
                          <a:solidFill>
                            <a:srgbClr val="000000"/>
                          </a:solidFill>
                          <a:effectLst/>
                          <a:latin typeface="Times New Roman"/>
                        </a:rPr>
                        <a:t>Pengawas</a:t>
                      </a:r>
                      <a:r>
                        <a:rPr lang="en-US" sz="700" b="0" i="0" u="none" strike="noStrike" dirty="0">
                          <a:solidFill>
                            <a:srgbClr val="000000"/>
                          </a:solidFill>
                          <a:effectLst/>
                          <a:latin typeface="Times New Roman"/>
                        </a:rPr>
                        <a:t> TK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44152">
                <a:tc>
                  <a:txBody>
                    <a:bodyPr/>
                    <a:lstStyle/>
                    <a:p>
                      <a:pPr algn="ctr" rtl="0" fontAlgn="ctr"/>
                      <a:r>
                        <a:rPr lang="en-US" sz="700" b="0" i="0" u="none" strike="noStrike" dirty="0">
                          <a:solidFill>
                            <a:srgbClr val="000000"/>
                          </a:solidFill>
                          <a:effectLst/>
                          <a:latin typeface="Times New Roman"/>
                        </a:rPr>
                        <a:t>4</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1" i="0" u="none" strike="noStrike" dirty="0">
                          <a:solidFill>
                            <a:srgbClr val="000000"/>
                          </a:solidFill>
                          <a:effectLst/>
                          <a:latin typeface="Times New Roman"/>
                        </a:rPr>
                        <a:t>EDIANTO, </a:t>
                      </a:r>
                      <a:r>
                        <a:rPr lang="en-US" sz="700" b="1" i="0" u="none" strike="noStrike" dirty="0" err="1">
                          <a:solidFill>
                            <a:srgbClr val="000000"/>
                          </a:solidFill>
                          <a:effectLst/>
                          <a:latin typeface="Times New Roman"/>
                        </a:rPr>
                        <a:t>S.Pd</a:t>
                      </a:r>
                      <a:endParaRPr lang="en-US" sz="7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a:rPr>
                        <a:t>19680331 198802 1 001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a:rPr>
                        <a:t>IV/b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err="1">
                          <a:solidFill>
                            <a:srgbClr val="000000"/>
                          </a:solidFill>
                          <a:effectLst/>
                          <a:latin typeface="Times New Roman"/>
                        </a:rPr>
                        <a:t>Pengawas</a:t>
                      </a:r>
                      <a:r>
                        <a:rPr lang="en-US" sz="700" b="0" i="0" u="none" strike="noStrike" dirty="0">
                          <a:solidFill>
                            <a:srgbClr val="000000"/>
                          </a:solidFill>
                          <a:effectLst/>
                          <a:latin typeface="Times New Roman"/>
                        </a:rPr>
                        <a:t> SD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0911928"/>
                  </a:ext>
                </a:extLst>
              </a:tr>
              <a:tr h="144152">
                <a:tc>
                  <a:txBody>
                    <a:bodyPr/>
                    <a:lstStyle/>
                    <a:p>
                      <a:pPr algn="ctr" rtl="0" fontAlgn="ctr"/>
                      <a:r>
                        <a:rPr lang="en-US" sz="700" b="0" i="0" u="none" strike="noStrike" dirty="0">
                          <a:solidFill>
                            <a:srgbClr val="000000"/>
                          </a:solidFill>
                          <a:effectLst/>
                          <a:latin typeface="Times New Roman"/>
                        </a:rPr>
                        <a:t>5</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1" i="0" u="none" strike="noStrike" dirty="0" err="1">
                          <a:solidFill>
                            <a:srgbClr val="000000"/>
                          </a:solidFill>
                          <a:effectLst/>
                          <a:latin typeface="Times New Roman"/>
                        </a:rPr>
                        <a:t>Dra</a:t>
                      </a:r>
                      <a:r>
                        <a:rPr lang="en-US" sz="700" b="1" i="0" u="none" strike="noStrike" dirty="0">
                          <a:solidFill>
                            <a:srgbClr val="000000"/>
                          </a:solidFill>
                          <a:effectLst/>
                          <a:latin typeface="Times New Roman"/>
                        </a:rPr>
                        <a:t>. ADESTIK MERI, </a:t>
                      </a:r>
                      <a:r>
                        <a:rPr lang="en-US" sz="700" b="1" i="0" u="none" strike="noStrike" dirty="0" err="1">
                          <a:solidFill>
                            <a:srgbClr val="000000"/>
                          </a:solidFill>
                          <a:effectLst/>
                          <a:latin typeface="Times New Roman"/>
                        </a:rPr>
                        <a:t>M.Pd</a:t>
                      </a:r>
                      <a:endParaRPr lang="en-US" sz="7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Times New Roman"/>
                        </a:rPr>
                        <a:t>19671204 200312 2 002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Times New Roman"/>
                        </a:rPr>
                        <a:t>IV/a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err="1">
                          <a:solidFill>
                            <a:srgbClr val="000000"/>
                          </a:solidFill>
                          <a:effectLst/>
                          <a:latin typeface="Times New Roman"/>
                        </a:rPr>
                        <a:t>Pengawas</a:t>
                      </a:r>
                      <a:r>
                        <a:rPr lang="en-US" sz="700" b="0" i="0" u="none" strike="noStrike" dirty="0">
                          <a:solidFill>
                            <a:srgbClr val="000000"/>
                          </a:solidFill>
                          <a:effectLst/>
                          <a:latin typeface="Times New Roman"/>
                        </a:rPr>
                        <a:t> SMP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44152">
                <a:tc>
                  <a:txBody>
                    <a:bodyPr/>
                    <a:lstStyle/>
                    <a:p>
                      <a:pPr algn="ctr" rtl="0" fontAlgn="ctr"/>
                      <a:r>
                        <a:rPr lang="en-US" sz="700" b="0" i="0" u="none" strike="noStrike" dirty="0">
                          <a:solidFill>
                            <a:srgbClr val="000000"/>
                          </a:solidFill>
                          <a:effectLst/>
                          <a:latin typeface="Times New Roman"/>
                        </a:rPr>
                        <a:t>6</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1" i="0" u="none" strike="noStrike" dirty="0">
                          <a:solidFill>
                            <a:srgbClr val="000000"/>
                          </a:solidFill>
                          <a:effectLst/>
                          <a:latin typeface="Times New Roman"/>
                        </a:rPr>
                        <a:t>SYAMSUL BAHRI, </a:t>
                      </a:r>
                      <a:r>
                        <a:rPr lang="en-US" sz="700" b="1" i="0" u="none" strike="noStrike" dirty="0" err="1">
                          <a:solidFill>
                            <a:srgbClr val="000000"/>
                          </a:solidFill>
                          <a:effectLst/>
                          <a:latin typeface="Times New Roman"/>
                        </a:rPr>
                        <a:t>S.Pd</a:t>
                      </a:r>
                      <a:endParaRPr lang="en-US" sz="7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a:rPr>
                        <a:t>19621011 198207 1 002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a:rPr>
                        <a:t>IV/a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err="1">
                          <a:solidFill>
                            <a:srgbClr val="000000"/>
                          </a:solidFill>
                          <a:effectLst/>
                          <a:latin typeface="Times New Roman"/>
                        </a:rPr>
                        <a:t>Pengawas</a:t>
                      </a:r>
                      <a:r>
                        <a:rPr lang="en-US" sz="700" b="0" i="0" u="none" strike="noStrike" dirty="0">
                          <a:solidFill>
                            <a:srgbClr val="000000"/>
                          </a:solidFill>
                          <a:effectLst/>
                          <a:latin typeface="Times New Roman"/>
                        </a:rPr>
                        <a:t> SD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3948467"/>
                  </a:ext>
                </a:extLst>
              </a:tr>
              <a:tr h="144152">
                <a:tc>
                  <a:txBody>
                    <a:bodyPr/>
                    <a:lstStyle/>
                    <a:p>
                      <a:pPr algn="ctr" rtl="0" fontAlgn="ctr"/>
                      <a:r>
                        <a:rPr lang="en-US" sz="700" b="0" i="0" u="none" strike="noStrike" dirty="0">
                          <a:solidFill>
                            <a:srgbClr val="000000"/>
                          </a:solidFill>
                          <a:effectLst/>
                          <a:latin typeface="Times New Roman"/>
                        </a:rPr>
                        <a:t>7</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1" i="0" u="none" strike="noStrike" dirty="0">
                          <a:solidFill>
                            <a:srgbClr val="000000"/>
                          </a:solidFill>
                          <a:effectLst/>
                          <a:latin typeface="Times New Roman"/>
                        </a:rPr>
                        <a:t>ADIES HIKMY, S.Pd.SD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a:rPr>
                        <a:t>19791222 200501 2 006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a:rPr>
                        <a:t>IV/a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err="1">
                          <a:solidFill>
                            <a:srgbClr val="000000"/>
                          </a:solidFill>
                          <a:effectLst/>
                          <a:latin typeface="Times New Roman"/>
                        </a:rPr>
                        <a:t>Pengawas</a:t>
                      </a:r>
                      <a:r>
                        <a:rPr lang="en-US" sz="700" b="0" i="0" u="none" strike="noStrike" dirty="0">
                          <a:solidFill>
                            <a:srgbClr val="000000"/>
                          </a:solidFill>
                          <a:effectLst/>
                          <a:latin typeface="Times New Roman"/>
                        </a:rPr>
                        <a:t> SD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44152">
                <a:tc>
                  <a:txBody>
                    <a:bodyPr/>
                    <a:lstStyle/>
                    <a:p>
                      <a:pPr algn="ctr" rtl="0" fontAlgn="ctr"/>
                      <a:r>
                        <a:rPr lang="en-US" sz="700" b="0" i="0" u="none" strike="noStrike" dirty="0">
                          <a:solidFill>
                            <a:srgbClr val="000000"/>
                          </a:solidFill>
                          <a:effectLst/>
                          <a:latin typeface="Times New Roman"/>
                        </a:rPr>
                        <a:t>8</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1" i="0" u="none" strike="noStrike" dirty="0">
                          <a:solidFill>
                            <a:srgbClr val="000000"/>
                          </a:solidFill>
                          <a:effectLst/>
                          <a:latin typeface="Times New Roman"/>
                        </a:rPr>
                        <a:t>ABDUL HOLFI, S.Pd.SD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a:rPr>
                        <a:t>19731130 199912 2 001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a:rPr>
                        <a:t>III/d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err="1">
                          <a:solidFill>
                            <a:srgbClr val="000000"/>
                          </a:solidFill>
                          <a:effectLst/>
                          <a:latin typeface="Times New Roman"/>
                        </a:rPr>
                        <a:t>Pengawas</a:t>
                      </a:r>
                      <a:r>
                        <a:rPr lang="en-US" sz="700" b="0" i="0" u="none" strike="noStrike" dirty="0">
                          <a:solidFill>
                            <a:srgbClr val="000000"/>
                          </a:solidFill>
                          <a:effectLst/>
                          <a:latin typeface="Times New Roman"/>
                        </a:rPr>
                        <a:t> SD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44152">
                <a:tc>
                  <a:txBody>
                    <a:bodyPr/>
                    <a:lstStyle/>
                    <a:p>
                      <a:pPr algn="ctr" rtl="0" fontAlgn="ctr"/>
                      <a:r>
                        <a:rPr lang="en-US" sz="700" b="0" i="0" u="none" strike="noStrike" dirty="0">
                          <a:solidFill>
                            <a:srgbClr val="000000"/>
                          </a:solidFill>
                          <a:effectLst/>
                          <a:latin typeface="Times New Roman"/>
                        </a:rPr>
                        <a:t>9</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1" i="0" u="none" strike="noStrike" dirty="0">
                          <a:solidFill>
                            <a:srgbClr val="000000"/>
                          </a:solidFill>
                          <a:effectLst/>
                          <a:latin typeface="Times New Roman"/>
                        </a:rPr>
                        <a:t>MAINARNI T, S.Pd.SD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a:rPr>
                        <a:t>19700505 199912 2 001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a:rPr>
                        <a:t>III/d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err="1">
                          <a:solidFill>
                            <a:srgbClr val="000000"/>
                          </a:solidFill>
                          <a:effectLst/>
                          <a:latin typeface="Times New Roman"/>
                        </a:rPr>
                        <a:t>Pengawas</a:t>
                      </a:r>
                      <a:r>
                        <a:rPr lang="en-US" sz="700" b="0" i="0" u="none" strike="noStrike" dirty="0">
                          <a:solidFill>
                            <a:srgbClr val="000000"/>
                          </a:solidFill>
                          <a:effectLst/>
                          <a:latin typeface="Times New Roman"/>
                        </a:rPr>
                        <a:t> SD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9930858"/>
                  </a:ext>
                </a:extLst>
              </a:tr>
              <a:tr h="144152">
                <a:tc>
                  <a:txBody>
                    <a:bodyPr/>
                    <a:lstStyle/>
                    <a:p>
                      <a:pPr algn="ctr" rtl="0" fontAlgn="ctr"/>
                      <a:r>
                        <a:rPr lang="en-US" sz="700" b="0" i="0" u="none" strike="noStrike" dirty="0">
                          <a:solidFill>
                            <a:srgbClr val="000000"/>
                          </a:solidFill>
                          <a:effectLst/>
                          <a:latin typeface="Times New Roman"/>
                        </a:rPr>
                        <a:t>10</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1" i="0" u="none" strike="noStrike" dirty="0">
                          <a:solidFill>
                            <a:srgbClr val="000000"/>
                          </a:solidFill>
                          <a:effectLst/>
                          <a:latin typeface="Times New Roman"/>
                        </a:rPr>
                        <a:t>MASRI </a:t>
                      </a:r>
                      <a:r>
                        <a:rPr lang="en-US" sz="700" b="1" i="0" u="none" strike="noStrike" dirty="0" err="1">
                          <a:solidFill>
                            <a:srgbClr val="000000"/>
                          </a:solidFill>
                          <a:effectLst/>
                          <a:latin typeface="Times New Roman"/>
                        </a:rPr>
                        <a:t>S.Pd</a:t>
                      </a:r>
                      <a:endParaRPr lang="en-US" sz="7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a:rPr>
                        <a:t>19761026 200501 1 005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a:rPr>
                        <a:t>III/d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err="1">
                          <a:solidFill>
                            <a:srgbClr val="000000"/>
                          </a:solidFill>
                          <a:effectLst/>
                          <a:latin typeface="Times New Roman"/>
                        </a:rPr>
                        <a:t>Pengawas</a:t>
                      </a:r>
                      <a:r>
                        <a:rPr lang="en-US" sz="700" b="0" i="0" u="none" strike="noStrike" dirty="0">
                          <a:solidFill>
                            <a:srgbClr val="000000"/>
                          </a:solidFill>
                          <a:effectLst/>
                          <a:latin typeface="Times New Roman"/>
                        </a:rPr>
                        <a:t> SD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1477666"/>
                  </a:ext>
                </a:extLst>
              </a:tr>
              <a:tr h="144152">
                <a:tc>
                  <a:txBody>
                    <a:bodyPr/>
                    <a:lstStyle/>
                    <a:p>
                      <a:pPr algn="ctr" rtl="0" fontAlgn="ctr"/>
                      <a:r>
                        <a:rPr lang="en-US" sz="700" b="0" i="0" u="none" strike="noStrike" dirty="0">
                          <a:solidFill>
                            <a:srgbClr val="000000"/>
                          </a:solidFill>
                          <a:effectLst/>
                          <a:latin typeface="Times New Roman"/>
                        </a:rPr>
                        <a:t>11</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1" i="0" u="none" strike="noStrike" dirty="0">
                          <a:solidFill>
                            <a:srgbClr val="000000"/>
                          </a:solidFill>
                          <a:effectLst/>
                          <a:latin typeface="Times New Roman"/>
                        </a:rPr>
                        <a:t>SUDARMONO, </a:t>
                      </a:r>
                      <a:r>
                        <a:rPr lang="en-US" sz="700" b="1" i="0" u="none" strike="noStrike" dirty="0" err="1">
                          <a:solidFill>
                            <a:srgbClr val="000000"/>
                          </a:solidFill>
                          <a:effectLst/>
                          <a:latin typeface="Times New Roman"/>
                        </a:rPr>
                        <a:t>S.Pd</a:t>
                      </a:r>
                      <a:r>
                        <a:rPr lang="en-US" sz="700" b="1" i="0" u="none" strike="noStrike" dirty="0">
                          <a:solidFill>
                            <a:srgbClr val="000000"/>
                          </a:solidFill>
                          <a:effectLst/>
                          <a:latin typeface="Times New Roman"/>
                        </a:rPr>
                        <a:t>, </a:t>
                      </a:r>
                      <a:r>
                        <a:rPr lang="en-US" sz="700" b="1" i="0" u="none" strike="noStrike" dirty="0" err="1">
                          <a:solidFill>
                            <a:srgbClr val="000000"/>
                          </a:solidFill>
                          <a:effectLst/>
                          <a:latin typeface="Times New Roman"/>
                        </a:rPr>
                        <a:t>M.Pd</a:t>
                      </a:r>
                      <a:endParaRPr lang="en-US" sz="7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a:rPr>
                        <a:t>19810529 200604 1 014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a:rPr>
                        <a:t>III/d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err="1">
                          <a:solidFill>
                            <a:srgbClr val="000000"/>
                          </a:solidFill>
                          <a:effectLst/>
                          <a:latin typeface="Times New Roman"/>
                        </a:rPr>
                        <a:t>Pengawas</a:t>
                      </a:r>
                      <a:r>
                        <a:rPr lang="en-US" sz="700" b="0" i="0" u="none" strike="noStrike" dirty="0">
                          <a:solidFill>
                            <a:srgbClr val="000000"/>
                          </a:solidFill>
                          <a:effectLst/>
                          <a:latin typeface="Times New Roman"/>
                        </a:rPr>
                        <a:t> SMP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8383244"/>
                  </a:ext>
                </a:extLst>
              </a:tr>
              <a:tr h="144152">
                <a:tc>
                  <a:txBody>
                    <a:bodyPr/>
                    <a:lstStyle/>
                    <a:p>
                      <a:pPr algn="ctr" rtl="0" fontAlgn="ctr"/>
                      <a:r>
                        <a:rPr lang="en-US" sz="700" b="0" i="0" u="none" strike="noStrike" dirty="0">
                          <a:solidFill>
                            <a:srgbClr val="000000"/>
                          </a:solidFill>
                          <a:effectLst/>
                          <a:latin typeface="Times New Roman"/>
                        </a:rPr>
                        <a:t>12</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1" i="0" u="none" strike="noStrike" dirty="0">
                          <a:solidFill>
                            <a:srgbClr val="000000"/>
                          </a:solidFill>
                          <a:effectLst/>
                          <a:latin typeface="Times New Roman"/>
                        </a:rPr>
                        <a:t>YASRUL EFENDI, </a:t>
                      </a:r>
                      <a:r>
                        <a:rPr lang="en-US" sz="700" b="1" i="0" u="none" strike="noStrike" dirty="0" err="1">
                          <a:solidFill>
                            <a:srgbClr val="000000"/>
                          </a:solidFill>
                          <a:effectLst/>
                          <a:latin typeface="Times New Roman"/>
                        </a:rPr>
                        <a:t>S.Pd</a:t>
                      </a:r>
                      <a:endParaRPr lang="en-US" sz="7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a:rPr>
                        <a:t>19820902 201001 1 021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a:rPr>
                        <a:t>III/c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err="1">
                          <a:solidFill>
                            <a:srgbClr val="000000"/>
                          </a:solidFill>
                          <a:effectLst/>
                          <a:latin typeface="Times New Roman"/>
                        </a:rPr>
                        <a:t>Pengawas</a:t>
                      </a:r>
                      <a:r>
                        <a:rPr lang="en-US" sz="700" b="0" i="0" u="none" strike="noStrike" dirty="0">
                          <a:solidFill>
                            <a:srgbClr val="000000"/>
                          </a:solidFill>
                          <a:effectLst/>
                          <a:latin typeface="Times New Roman"/>
                        </a:rPr>
                        <a:t> SD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2354437"/>
                  </a:ext>
                </a:extLst>
              </a:tr>
              <a:tr h="144152">
                <a:tc>
                  <a:txBody>
                    <a:bodyPr/>
                    <a:lstStyle/>
                    <a:p>
                      <a:pPr algn="ctr" rtl="0" fontAlgn="ctr"/>
                      <a:r>
                        <a:rPr lang="en-US" sz="700" b="0" i="0" u="none" strike="noStrike" dirty="0">
                          <a:solidFill>
                            <a:srgbClr val="000000"/>
                          </a:solidFill>
                          <a:effectLst/>
                          <a:latin typeface="Times New Roman"/>
                        </a:rPr>
                        <a:t>13</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1" i="0" u="none" strike="noStrike" dirty="0">
                          <a:solidFill>
                            <a:srgbClr val="000000"/>
                          </a:solidFill>
                          <a:effectLst/>
                          <a:latin typeface="Times New Roman"/>
                        </a:rPr>
                        <a:t>REFNI EFNITA, </a:t>
                      </a:r>
                      <a:r>
                        <a:rPr lang="en-US" sz="700" b="1" i="0" u="none" strike="noStrike" dirty="0" err="1">
                          <a:solidFill>
                            <a:srgbClr val="000000"/>
                          </a:solidFill>
                          <a:effectLst/>
                          <a:latin typeface="Times New Roman"/>
                        </a:rPr>
                        <a:t>S.Pd</a:t>
                      </a:r>
                      <a:r>
                        <a:rPr lang="en-US" sz="700" b="1" i="0" u="none" strike="noStrike" dirty="0">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Times New Roman"/>
                        </a:rPr>
                        <a:t>19790125 200902 2 004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Times New Roman"/>
                        </a:rPr>
                        <a:t>III/c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err="1">
                          <a:solidFill>
                            <a:srgbClr val="000000"/>
                          </a:solidFill>
                          <a:effectLst/>
                          <a:latin typeface="Times New Roman"/>
                        </a:rPr>
                        <a:t>Penilik</a:t>
                      </a:r>
                      <a:r>
                        <a:rPr lang="en-US" sz="700" b="0" i="0" u="none" strike="noStrike" dirty="0">
                          <a:solidFill>
                            <a:srgbClr val="000000"/>
                          </a:solidFill>
                          <a:effectLst/>
                          <a:latin typeface="Times New Roman"/>
                        </a:rPr>
                        <a:t> PLS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44152">
                <a:tc>
                  <a:txBody>
                    <a:bodyPr/>
                    <a:lstStyle/>
                    <a:p>
                      <a:pPr algn="ctr" rtl="0" fontAlgn="ctr"/>
                      <a:r>
                        <a:rPr lang="en-US" sz="700" b="0" i="0" u="none" strike="noStrike" dirty="0">
                          <a:solidFill>
                            <a:srgbClr val="000000"/>
                          </a:solidFill>
                          <a:effectLst/>
                          <a:latin typeface="Times New Roman"/>
                        </a:rPr>
                        <a:t>14</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1" i="0" u="none" strike="noStrike" dirty="0">
                          <a:solidFill>
                            <a:srgbClr val="000000"/>
                          </a:solidFill>
                          <a:effectLst/>
                          <a:latin typeface="Times New Roman"/>
                        </a:rPr>
                        <a:t>ERMA YANTI, </a:t>
                      </a:r>
                      <a:r>
                        <a:rPr lang="en-US" sz="700" b="1" i="0" u="none" strike="noStrike" dirty="0" err="1">
                          <a:solidFill>
                            <a:srgbClr val="000000"/>
                          </a:solidFill>
                          <a:effectLst/>
                          <a:latin typeface="Times New Roman"/>
                        </a:rPr>
                        <a:t>S.Pd</a:t>
                      </a:r>
                      <a:r>
                        <a:rPr lang="en-US" sz="700" b="1" i="0" u="none" strike="noStrike" dirty="0">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Times New Roman"/>
                        </a:rPr>
                        <a:t>19760624 201001 2 014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a:rPr>
                        <a:t>III/c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err="1">
                          <a:solidFill>
                            <a:srgbClr val="000000"/>
                          </a:solidFill>
                          <a:effectLst/>
                          <a:latin typeface="Times New Roman"/>
                        </a:rPr>
                        <a:t>Penilik</a:t>
                      </a:r>
                      <a:r>
                        <a:rPr lang="en-US" sz="700" b="0" i="0" u="none" strike="noStrike" dirty="0">
                          <a:solidFill>
                            <a:srgbClr val="000000"/>
                          </a:solidFill>
                          <a:effectLst/>
                          <a:latin typeface="Times New Roman"/>
                        </a:rPr>
                        <a:t> PLS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44152">
                <a:tc>
                  <a:txBody>
                    <a:bodyPr/>
                    <a:lstStyle/>
                    <a:p>
                      <a:pPr algn="ctr" rtl="0" fontAlgn="ctr"/>
                      <a:r>
                        <a:rPr lang="en-US" sz="700" b="0" i="0" u="none" strike="noStrike" dirty="0">
                          <a:solidFill>
                            <a:srgbClr val="000000"/>
                          </a:solidFill>
                          <a:effectLst/>
                          <a:latin typeface="Times New Roman"/>
                        </a:rPr>
                        <a:t>15</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1" i="0" u="none" strike="noStrike" dirty="0">
                          <a:solidFill>
                            <a:srgbClr val="000000"/>
                          </a:solidFill>
                          <a:effectLst/>
                          <a:latin typeface="Times New Roman" pitchFamily="18" charset="0"/>
                          <a:cs typeface="Times New Roman" pitchFamily="18" charset="0"/>
                        </a:rPr>
                        <a:t>NISE FEBRIANTI, </a:t>
                      </a:r>
                      <a:r>
                        <a:rPr lang="en-US" sz="700" b="1" i="0" u="none" strike="noStrike" dirty="0" err="1">
                          <a:solidFill>
                            <a:srgbClr val="000000"/>
                          </a:solidFill>
                          <a:effectLst/>
                          <a:latin typeface="Times New Roman" pitchFamily="18" charset="0"/>
                          <a:cs typeface="Times New Roman" pitchFamily="18" charset="0"/>
                        </a:rPr>
                        <a:t>S.Pd</a:t>
                      </a:r>
                      <a:endParaRPr lang="en-US" sz="700" b="1"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pitchFamily="18" charset="0"/>
                          <a:cs typeface="Times New Roman" pitchFamily="18" charset="0"/>
                        </a:rPr>
                        <a:t>5473-201301-2-012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pitchFamily="18" charset="0"/>
                          <a:cs typeface="Times New Roman" pitchFamily="18"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pitchFamily="18" charset="0"/>
                          <a:cs typeface="Times New Roman" pitchFamily="18" charset="0"/>
                        </a:rPr>
                        <a:t>TLD </a:t>
                      </a:r>
                      <a:r>
                        <a:rPr lang="en-US" sz="700" b="0" i="0" u="none" strike="noStrike" dirty="0" err="1">
                          <a:solidFill>
                            <a:srgbClr val="000000"/>
                          </a:solidFill>
                          <a:effectLst/>
                          <a:latin typeface="Times New Roman" pitchFamily="18" charset="0"/>
                          <a:cs typeface="Times New Roman" pitchFamily="18" charset="0"/>
                        </a:rPr>
                        <a:t>Penilik</a:t>
                      </a:r>
                      <a:endParaRPr lang="en-US" sz="7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44152">
                <a:tc>
                  <a:txBody>
                    <a:bodyPr/>
                    <a:lstStyle/>
                    <a:p>
                      <a:pPr algn="ctr" rtl="0" fontAlgn="ctr"/>
                      <a:r>
                        <a:rPr lang="en-US" sz="700" b="0" i="0" u="none" strike="noStrike" dirty="0">
                          <a:solidFill>
                            <a:srgbClr val="000000"/>
                          </a:solidFill>
                          <a:effectLst/>
                          <a:latin typeface="Times New Roman"/>
                        </a:rPr>
                        <a:t>16</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700" b="1" i="0" u="none" strike="noStrike" dirty="0">
                          <a:solidFill>
                            <a:srgbClr val="000000"/>
                          </a:solidFill>
                          <a:effectLst/>
                          <a:latin typeface="Times New Roman" pitchFamily="18" charset="0"/>
                          <a:cs typeface="Times New Roman" pitchFamily="18" charset="0"/>
                        </a:rPr>
                        <a:t>RONY OKANA, S.T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pitchFamily="18" charset="0"/>
                          <a:cs typeface="Times New Roman" pitchFamily="18" charset="0"/>
                        </a:rPr>
                        <a:t>5473-201301-1-011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pitchFamily="18" charset="0"/>
                          <a:cs typeface="Times New Roman" pitchFamily="18"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pitchFamily="18" charset="0"/>
                          <a:cs typeface="Times New Roman" pitchFamily="18" charset="0"/>
                        </a:rPr>
                        <a:t>TLD </a:t>
                      </a:r>
                      <a:r>
                        <a:rPr lang="en-US" sz="700" b="0" i="0" u="none" strike="noStrike" dirty="0" err="1">
                          <a:solidFill>
                            <a:srgbClr val="000000"/>
                          </a:solidFill>
                          <a:effectLst/>
                          <a:latin typeface="Times New Roman" pitchFamily="18" charset="0"/>
                          <a:cs typeface="Times New Roman" pitchFamily="18" charset="0"/>
                        </a:rPr>
                        <a:t>Penilik</a:t>
                      </a:r>
                      <a:endParaRPr lang="en-US" sz="7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6188292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13080"/>
            <a:ext cx="4526280" cy="2915920"/>
          </a:xfrm>
        </p:spPr>
        <p:txBody>
          <a:bodyPr>
            <a:normAutofit/>
          </a:bodyPr>
          <a:lstStyle/>
          <a:p>
            <a:r>
              <a:rPr lang="en-US" sz="1200" dirty="0">
                <a:solidFill>
                  <a:schemeClr val="accent1">
                    <a:lumMod val="75000"/>
                  </a:schemeClr>
                </a:solidFill>
              </a:rPr>
              <a:t>UPTD KECAMATAN SILUNGKANG</a:t>
            </a:r>
          </a:p>
          <a:p>
            <a:endParaRPr lang="en-US" sz="1200" dirty="0"/>
          </a:p>
          <a:p>
            <a:endParaRPr lang="en-US" sz="1200" dirty="0"/>
          </a:p>
          <a:p>
            <a:endParaRPr lang="en-US" sz="1200" dirty="0"/>
          </a:p>
          <a:p>
            <a:pPr marL="0" indent="0">
              <a:buNone/>
            </a:pPr>
            <a:endParaRPr lang="en-US" sz="1200" dirty="0"/>
          </a:p>
          <a:p>
            <a:pPr marL="0" indent="0">
              <a:buNone/>
            </a:pPr>
            <a:endParaRPr lang="en-US" sz="1200" dirty="0"/>
          </a:p>
          <a:p>
            <a:r>
              <a:rPr lang="en-US" sz="1000" dirty="0">
                <a:solidFill>
                  <a:schemeClr val="accent1">
                    <a:lumMod val="75000"/>
                  </a:schemeClr>
                </a:solidFill>
              </a:rPr>
              <a:t>ULP KECAMATAN BARANGIN</a:t>
            </a:r>
          </a:p>
          <a:p>
            <a:pPr marL="0" indent="0">
              <a:buNone/>
            </a:pPr>
            <a:endParaRPr lang="en-US" sz="1200" dirty="0"/>
          </a:p>
          <a:p>
            <a:endParaRPr lang="en-US" sz="1200" dirty="0"/>
          </a:p>
          <a:p>
            <a:endParaRPr lang="en-US" sz="1200" dirty="0"/>
          </a:p>
          <a:p>
            <a:endParaRPr lang="en-US" sz="1200" dirty="0"/>
          </a:p>
          <a:p>
            <a:pPr marL="0" indent="0">
              <a:buNone/>
            </a:pPr>
            <a:endParaRPr lang="en-US" sz="1200" dirty="0"/>
          </a:p>
        </p:txBody>
      </p:sp>
      <p:sp>
        <p:nvSpPr>
          <p:cNvPr id="2" name="Title 1"/>
          <p:cNvSpPr>
            <a:spLocks noGrp="1"/>
          </p:cNvSpPr>
          <p:nvPr>
            <p:ph type="title"/>
          </p:nvPr>
        </p:nvSpPr>
        <p:spPr>
          <a:xfrm>
            <a:off x="228600" y="223114"/>
            <a:ext cx="4526280" cy="310286"/>
          </a:xfrm>
        </p:spPr>
        <p:txBody>
          <a:bodyPr anchor="ctr">
            <a:noAutofit/>
          </a:bodyPr>
          <a:lstStyle/>
          <a:p>
            <a:pPr marL="148828" indent="-148828" algn="ctr" defTabSz="913947">
              <a:spcBef>
                <a:spcPct val="20000"/>
              </a:spcBef>
              <a:defRPr/>
            </a:pPr>
            <a:r>
              <a:rPr lang="id-ID" sz="1600" dirty="0">
                <a:solidFill>
                  <a:schemeClr val="tx1"/>
                </a:solidFill>
                <a:effectLst/>
                <a:latin typeface="Constantia"/>
                <a:ea typeface="+mn-ea"/>
                <a:cs typeface="+mn-cs"/>
              </a:rPr>
              <a:t>Nama</a:t>
            </a:r>
            <a:r>
              <a:rPr lang="id-ID" sz="1600" dirty="0">
                <a:solidFill>
                  <a:schemeClr val="tx1"/>
                </a:solidFill>
                <a:latin typeface="Constantia"/>
                <a:ea typeface="+mn-ea"/>
                <a:cs typeface="+mn-cs"/>
              </a:rPr>
              <a:t> – Nama Pengelola </a:t>
            </a:r>
            <a:r>
              <a:rPr lang="en-US" sz="1600" dirty="0">
                <a:solidFill>
                  <a:schemeClr val="tx1"/>
                </a:solidFill>
                <a:latin typeface="Constantia"/>
                <a:ea typeface="+mn-ea"/>
                <a:cs typeface="+mn-cs"/>
              </a:rPr>
              <a:t>UPTD</a:t>
            </a:r>
            <a:r>
              <a:rPr lang="id-ID" sz="1600" dirty="0">
                <a:solidFill>
                  <a:schemeClr val="tx1"/>
                </a:solidFill>
                <a:latin typeface="Constantia"/>
                <a:ea typeface="+mn-ea"/>
                <a:cs typeface="+mn-cs"/>
              </a:rPr>
              <a:t> </a:t>
            </a:r>
            <a:br>
              <a:rPr lang="en-US" sz="1600" dirty="0">
                <a:solidFill>
                  <a:schemeClr val="tx1"/>
                </a:solidFill>
                <a:latin typeface="Constantia"/>
                <a:ea typeface="+mn-ea"/>
                <a:cs typeface="+mn-cs"/>
              </a:rPr>
            </a:br>
            <a:r>
              <a:rPr lang="id-ID" sz="1600" dirty="0">
                <a:solidFill>
                  <a:schemeClr val="tx1"/>
                </a:solidFill>
                <a:latin typeface="Constantia"/>
                <a:ea typeface="+mn-ea"/>
                <a:cs typeface="+mn-cs"/>
              </a:rPr>
              <a:t>Kota Sawahlunto</a:t>
            </a:r>
            <a:br>
              <a:rPr lang="id-ID" sz="1400" dirty="0">
                <a:solidFill>
                  <a:prstClr val="black"/>
                </a:solidFill>
                <a:latin typeface="Constantia"/>
                <a:ea typeface="+mn-ea"/>
                <a:cs typeface="+mn-cs"/>
              </a:rPr>
            </a:br>
            <a:endParaRPr lang="en-US" sz="1400" dirty="0"/>
          </a:p>
        </p:txBody>
      </p:sp>
      <p:graphicFrame>
        <p:nvGraphicFramePr>
          <p:cNvPr id="5" name="Table 4"/>
          <p:cNvGraphicFramePr>
            <a:graphicFrameLocks noGrp="1"/>
          </p:cNvGraphicFramePr>
          <p:nvPr>
            <p:extLst>
              <p:ext uri="{D42A27DB-BD31-4B8C-83A1-F6EECF244321}">
                <p14:modId xmlns:p14="http://schemas.microsoft.com/office/powerpoint/2010/main" val="3019467564"/>
              </p:ext>
            </p:extLst>
          </p:nvPr>
        </p:nvGraphicFramePr>
        <p:xfrm>
          <a:off x="304799" y="685800"/>
          <a:ext cx="4419601" cy="1066802"/>
        </p:xfrm>
        <a:graphic>
          <a:graphicData uri="http://schemas.openxmlformats.org/drawingml/2006/table">
            <a:tbl>
              <a:tblPr/>
              <a:tblGrid>
                <a:gridCol w="397299">
                  <a:extLst>
                    <a:ext uri="{9D8B030D-6E8A-4147-A177-3AD203B41FA5}">
                      <a16:colId xmlns:a16="http://schemas.microsoft.com/office/drawing/2014/main" val="20000"/>
                    </a:ext>
                  </a:extLst>
                </a:gridCol>
                <a:gridCol w="1026355">
                  <a:extLst>
                    <a:ext uri="{9D8B030D-6E8A-4147-A177-3AD203B41FA5}">
                      <a16:colId xmlns:a16="http://schemas.microsoft.com/office/drawing/2014/main" val="20001"/>
                    </a:ext>
                  </a:extLst>
                </a:gridCol>
                <a:gridCol w="1109127">
                  <a:extLst>
                    <a:ext uri="{9D8B030D-6E8A-4147-A177-3AD203B41FA5}">
                      <a16:colId xmlns:a16="http://schemas.microsoft.com/office/drawing/2014/main" val="20002"/>
                    </a:ext>
                  </a:extLst>
                </a:gridCol>
                <a:gridCol w="802874">
                  <a:extLst>
                    <a:ext uri="{9D8B030D-6E8A-4147-A177-3AD203B41FA5}">
                      <a16:colId xmlns:a16="http://schemas.microsoft.com/office/drawing/2014/main" val="20003"/>
                    </a:ext>
                  </a:extLst>
                </a:gridCol>
                <a:gridCol w="397299">
                  <a:extLst>
                    <a:ext uri="{9D8B030D-6E8A-4147-A177-3AD203B41FA5}">
                      <a16:colId xmlns:a16="http://schemas.microsoft.com/office/drawing/2014/main" val="20004"/>
                    </a:ext>
                  </a:extLst>
                </a:gridCol>
                <a:gridCol w="686647">
                  <a:extLst>
                    <a:ext uri="{9D8B030D-6E8A-4147-A177-3AD203B41FA5}">
                      <a16:colId xmlns:a16="http://schemas.microsoft.com/office/drawing/2014/main" val="20005"/>
                    </a:ext>
                  </a:extLst>
                </a:gridCol>
              </a:tblGrid>
              <a:tr h="257569">
                <a:tc>
                  <a:txBody>
                    <a:bodyPr/>
                    <a:lstStyle/>
                    <a:p>
                      <a:pPr algn="ctr" fontAlgn="ctr"/>
                      <a:r>
                        <a:rPr lang="en-US" sz="800" b="1" i="0" u="none" strike="noStrike" dirty="0">
                          <a:solidFill>
                            <a:srgbClr val="000000"/>
                          </a:solidFill>
                          <a:effectLst/>
                          <a:latin typeface="Calibri"/>
                        </a:rPr>
                        <a:t>No.</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800" b="1" i="0" u="none" strike="noStrike" dirty="0" err="1">
                          <a:solidFill>
                            <a:srgbClr val="000000"/>
                          </a:solidFill>
                          <a:effectLst/>
                          <a:latin typeface="Calibri"/>
                        </a:rPr>
                        <a:t>Nama</a:t>
                      </a:r>
                      <a:r>
                        <a:rPr lang="en-US" sz="800" b="1" i="0" u="none" strike="noStrike" dirty="0">
                          <a:solidFill>
                            <a:srgbClr val="000000"/>
                          </a:solidFill>
                          <a:effectLst/>
                          <a:latin typeface="Calibri"/>
                        </a:rPr>
                        <a:t> </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800" b="1" i="0" u="none" strike="noStrike">
                          <a:solidFill>
                            <a:srgbClr val="000000"/>
                          </a:solidFill>
                          <a:effectLst/>
                          <a:latin typeface="Calibri"/>
                        </a:rPr>
                        <a:t>NIP</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800" b="1" i="0" u="none" strike="noStrike">
                          <a:solidFill>
                            <a:srgbClr val="000000"/>
                          </a:solidFill>
                          <a:effectLst/>
                          <a:latin typeface="Calibri"/>
                        </a:rPr>
                        <a:t>Jabatan</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800" b="1" i="0" u="none" strike="noStrike">
                          <a:solidFill>
                            <a:srgbClr val="000000"/>
                          </a:solidFill>
                          <a:effectLst/>
                          <a:latin typeface="Calibri"/>
                        </a:rPr>
                        <a:t>Status Pegawai</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800" b="1" i="0" u="none" strike="noStrike">
                          <a:solidFill>
                            <a:srgbClr val="000000"/>
                          </a:solidFill>
                          <a:effectLst/>
                          <a:latin typeface="Calibri"/>
                        </a:rPr>
                        <a:t>Pangkat/Gol</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138208">
                <a:tc>
                  <a:txBody>
                    <a:bodyPr/>
                    <a:lstStyle/>
                    <a:p>
                      <a:pPr algn="ctr" fontAlgn="ctr"/>
                      <a:r>
                        <a:rPr lang="id-ID" sz="800" b="0" i="0" u="none" strike="noStrike">
                          <a:solidFill>
                            <a:srgbClr val="000000"/>
                          </a:solidFill>
                          <a:effectLst/>
                          <a:latin typeface="Calibri"/>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Calibri"/>
                        </a:rPr>
                        <a:t>MAINARNI T , S.Pd.SD</a:t>
                      </a:r>
                      <a:endParaRPr lang="id-ID" sz="8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a:rPr>
                        <a:t>19700505 199112 2 001</a:t>
                      </a:r>
                      <a:endParaRPr lang="id-ID" sz="8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Koordinator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PNS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dirty="0">
                          <a:solidFill>
                            <a:srgbClr val="000000"/>
                          </a:solidFill>
                          <a:effectLst/>
                          <a:latin typeface="Calibri"/>
                        </a:rPr>
                        <a:t>IV/a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56401">
                <a:tc>
                  <a:txBody>
                    <a:bodyPr/>
                    <a:lstStyle/>
                    <a:p>
                      <a:pPr algn="ctr" fontAlgn="ctr"/>
                      <a:r>
                        <a:rPr lang="id-ID" sz="800" b="0" i="0" u="none" strike="noStrike">
                          <a:solidFill>
                            <a:srgbClr val="000000"/>
                          </a:solidFill>
                          <a:effectLst/>
                          <a:latin typeface="Calibri"/>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d-ID" sz="800" b="0" i="0" u="none" strike="noStrike">
                          <a:solidFill>
                            <a:srgbClr val="000000"/>
                          </a:solidFill>
                          <a:effectLst/>
                          <a:latin typeface="Calibri"/>
                        </a:rPr>
                        <a:t>ZULFIKAR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dirty="0">
                          <a:solidFill>
                            <a:srgbClr val="000000"/>
                          </a:solidFill>
                          <a:effectLst/>
                          <a:latin typeface="Calibri"/>
                        </a:rPr>
                        <a:t>19781009 200701 1 004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a:rPr>
                        <a:t>P</a:t>
                      </a:r>
                      <a:r>
                        <a:rPr lang="id-ID" sz="800" b="0" i="0" u="none" strike="noStrike" dirty="0">
                          <a:solidFill>
                            <a:srgbClr val="000000"/>
                          </a:solidFill>
                          <a:effectLst/>
                          <a:latin typeface="Calibri"/>
                        </a:rPr>
                        <a:t>engolah data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PNS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a:rPr>
                        <a:t>P</a:t>
                      </a:r>
                      <a:r>
                        <a:rPr lang="id-ID" sz="800" b="0" i="0" u="none" strike="noStrike" dirty="0">
                          <a:solidFill>
                            <a:srgbClr val="000000"/>
                          </a:solidFill>
                          <a:effectLst/>
                          <a:latin typeface="Calibri"/>
                        </a:rPr>
                        <a:t>engatur Tk.I /IId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8208">
                <a:tc>
                  <a:txBody>
                    <a:bodyPr/>
                    <a:lstStyle/>
                    <a:p>
                      <a:pPr algn="ctr" fontAlgn="ctr"/>
                      <a:r>
                        <a:rPr lang="id-ID" sz="800" b="0" i="0" u="none" strike="noStrike">
                          <a:solidFill>
                            <a:srgbClr val="000000"/>
                          </a:solidFill>
                          <a:effectLst/>
                          <a:latin typeface="Calibri"/>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d-ID" sz="800" b="0" i="0" u="none" strike="noStrike">
                          <a:solidFill>
                            <a:srgbClr val="000000"/>
                          </a:solidFill>
                          <a:effectLst/>
                          <a:latin typeface="Calibri"/>
                        </a:rPr>
                        <a:t>DAMINAR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Staf</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Kontrak</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a:rPr>
                        <a:t>-</a:t>
                      </a:r>
                      <a:r>
                        <a:rPr lang="id-ID" sz="8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38208">
                <a:tc>
                  <a:txBody>
                    <a:bodyPr/>
                    <a:lstStyle/>
                    <a:p>
                      <a:pPr algn="ctr" fontAlgn="ctr"/>
                      <a:r>
                        <a:rPr lang="id-ID" sz="800" b="0" i="0" u="none" strike="noStrike">
                          <a:solidFill>
                            <a:srgbClr val="000000"/>
                          </a:solidFill>
                          <a:effectLst/>
                          <a:latin typeface="Calibri"/>
                        </a:rPr>
                        <a:t>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d-ID" sz="800" b="0" i="0" u="none" strike="noStrike">
                          <a:solidFill>
                            <a:srgbClr val="000000"/>
                          </a:solidFill>
                          <a:effectLst/>
                          <a:latin typeface="Calibri"/>
                        </a:rPr>
                        <a:t>HELI SUHARNI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Staf</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Kontrak</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dirty="0">
                          <a:solidFill>
                            <a:srgbClr val="000000"/>
                          </a:solidFill>
                          <a:effectLst/>
                          <a:latin typeface="Calibri"/>
                        </a:rPr>
                        <a:t> </a:t>
                      </a:r>
                      <a:r>
                        <a:rPr lang="en-US" sz="800" b="0" i="0" u="none" strike="noStrike" dirty="0">
                          <a:solidFill>
                            <a:srgbClr val="000000"/>
                          </a:solidFill>
                          <a:effectLst/>
                          <a:latin typeface="Calibri"/>
                        </a:rPr>
                        <a:t>-</a:t>
                      </a:r>
                      <a:endParaRPr lang="id-ID" sz="8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38208">
                <a:tc>
                  <a:txBody>
                    <a:bodyPr/>
                    <a:lstStyle/>
                    <a:p>
                      <a:pPr algn="ctr" fontAlgn="ctr"/>
                      <a:r>
                        <a:rPr lang="en-US" sz="800" b="0" i="0" u="none" strike="noStrike" dirty="0">
                          <a:solidFill>
                            <a:srgbClr val="000000"/>
                          </a:solidFill>
                          <a:effectLst/>
                          <a:latin typeface="Calibri"/>
                        </a:rPr>
                        <a:t>5</a:t>
                      </a:r>
                      <a:endParaRPr lang="id-ID" sz="8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Calibri"/>
                        </a:rPr>
                        <a:t>MONICA REVA</a:t>
                      </a:r>
                      <a:endParaRPr lang="id-ID" sz="8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a:rPr>
                        <a:t>-</a:t>
                      </a:r>
                      <a:endParaRPr lang="id-ID" sz="8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err="1">
                          <a:solidFill>
                            <a:srgbClr val="000000"/>
                          </a:solidFill>
                          <a:effectLst/>
                          <a:latin typeface="Calibri"/>
                        </a:rPr>
                        <a:t>Staf</a:t>
                      </a:r>
                      <a:r>
                        <a:rPr lang="en-US" sz="800" b="0" i="0" u="none" strike="noStrike" dirty="0">
                          <a:solidFill>
                            <a:srgbClr val="000000"/>
                          </a:solidFill>
                          <a:effectLst/>
                          <a:latin typeface="Calibri"/>
                        </a:rPr>
                        <a:t> </a:t>
                      </a:r>
                      <a:endParaRPr lang="id-ID" sz="8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err="1">
                          <a:solidFill>
                            <a:srgbClr val="000000"/>
                          </a:solidFill>
                          <a:effectLst/>
                          <a:latin typeface="Calibri"/>
                        </a:rPr>
                        <a:t>Kontrak</a:t>
                      </a:r>
                      <a:endParaRPr lang="id-ID" sz="8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a:rPr>
                        <a:t>-</a:t>
                      </a:r>
                      <a:endParaRPr lang="id-ID" sz="8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8104036"/>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504507438"/>
              </p:ext>
            </p:extLst>
          </p:nvPr>
        </p:nvGraphicFramePr>
        <p:xfrm>
          <a:off x="304799" y="1981201"/>
          <a:ext cx="4419601" cy="1332444"/>
        </p:xfrm>
        <a:graphic>
          <a:graphicData uri="http://schemas.openxmlformats.org/drawingml/2006/table">
            <a:tbl>
              <a:tblPr/>
              <a:tblGrid>
                <a:gridCol w="397299">
                  <a:extLst>
                    <a:ext uri="{9D8B030D-6E8A-4147-A177-3AD203B41FA5}">
                      <a16:colId xmlns:a16="http://schemas.microsoft.com/office/drawing/2014/main" val="20000"/>
                    </a:ext>
                  </a:extLst>
                </a:gridCol>
                <a:gridCol w="1026355">
                  <a:extLst>
                    <a:ext uri="{9D8B030D-6E8A-4147-A177-3AD203B41FA5}">
                      <a16:colId xmlns:a16="http://schemas.microsoft.com/office/drawing/2014/main" val="20001"/>
                    </a:ext>
                  </a:extLst>
                </a:gridCol>
                <a:gridCol w="1109126">
                  <a:extLst>
                    <a:ext uri="{9D8B030D-6E8A-4147-A177-3AD203B41FA5}">
                      <a16:colId xmlns:a16="http://schemas.microsoft.com/office/drawing/2014/main" val="20002"/>
                    </a:ext>
                  </a:extLst>
                </a:gridCol>
                <a:gridCol w="802875">
                  <a:extLst>
                    <a:ext uri="{9D8B030D-6E8A-4147-A177-3AD203B41FA5}">
                      <a16:colId xmlns:a16="http://schemas.microsoft.com/office/drawing/2014/main" val="20003"/>
                    </a:ext>
                  </a:extLst>
                </a:gridCol>
                <a:gridCol w="397299">
                  <a:extLst>
                    <a:ext uri="{9D8B030D-6E8A-4147-A177-3AD203B41FA5}">
                      <a16:colId xmlns:a16="http://schemas.microsoft.com/office/drawing/2014/main" val="20004"/>
                    </a:ext>
                  </a:extLst>
                </a:gridCol>
                <a:gridCol w="686647">
                  <a:extLst>
                    <a:ext uri="{9D8B030D-6E8A-4147-A177-3AD203B41FA5}">
                      <a16:colId xmlns:a16="http://schemas.microsoft.com/office/drawing/2014/main" val="20005"/>
                    </a:ext>
                  </a:extLst>
                </a:gridCol>
              </a:tblGrid>
              <a:tr h="212207">
                <a:tc>
                  <a:txBody>
                    <a:bodyPr/>
                    <a:lstStyle/>
                    <a:p>
                      <a:pPr algn="ctr" fontAlgn="ctr"/>
                      <a:r>
                        <a:rPr lang="en-US" sz="700" b="1" i="0" u="none" strike="noStrike" dirty="0">
                          <a:solidFill>
                            <a:srgbClr val="000000"/>
                          </a:solidFill>
                          <a:effectLst/>
                          <a:latin typeface="Calibri"/>
                        </a:rPr>
                        <a:t>No.</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700" b="1" i="0" u="none" strike="noStrike" dirty="0">
                          <a:solidFill>
                            <a:srgbClr val="000000"/>
                          </a:solidFill>
                          <a:effectLst/>
                          <a:latin typeface="Calibri"/>
                        </a:rPr>
                        <a:t>Nama </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700" b="1" i="0" u="none" strike="noStrike" dirty="0">
                          <a:solidFill>
                            <a:srgbClr val="000000"/>
                          </a:solidFill>
                          <a:effectLst/>
                          <a:latin typeface="Calibri"/>
                        </a:rPr>
                        <a:t>NIP</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700" b="1" i="0" u="none" strike="noStrike" dirty="0" err="1">
                          <a:solidFill>
                            <a:srgbClr val="000000"/>
                          </a:solidFill>
                          <a:effectLst/>
                          <a:latin typeface="Calibri"/>
                        </a:rPr>
                        <a:t>Jabatan</a:t>
                      </a:r>
                      <a:endParaRPr lang="en-US" sz="700" b="1" i="0" u="none" strike="noStrike" dirty="0">
                        <a:solidFill>
                          <a:srgbClr val="000000"/>
                        </a:solidFill>
                        <a:effectLst/>
                        <a:latin typeface="Calibri"/>
                      </a:endParaRP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700" b="1" i="0" u="none" strike="noStrike">
                          <a:solidFill>
                            <a:srgbClr val="000000"/>
                          </a:solidFill>
                          <a:effectLst/>
                          <a:latin typeface="Calibri"/>
                        </a:rPr>
                        <a:t>Status Pegawai</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700" b="1" i="0" u="none" strike="noStrike">
                          <a:solidFill>
                            <a:srgbClr val="000000"/>
                          </a:solidFill>
                          <a:effectLst/>
                          <a:latin typeface="Calibri"/>
                        </a:rPr>
                        <a:t>Pangkat/Gol</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111553">
                <a:tc>
                  <a:txBody>
                    <a:bodyPr/>
                    <a:lstStyle/>
                    <a:p>
                      <a:pPr algn="ctr" fontAlgn="ctr"/>
                      <a:r>
                        <a:rPr lang="id-ID" sz="700" b="0" i="0" u="none" strike="noStrike">
                          <a:solidFill>
                            <a:srgbClr val="000000"/>
                          </a:solidFill>
                          <a:effectLst/>
                          <a:latin typeface="Calibri"/>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d-ID" sz="700" b="0" i="0" u="none" strike="noStrike" dirty="0">
                          <a:solidFill>
                            <a:srgbClr val="000000"/>
                          </a:solidFill>
                          <a:effectLst/>
                          <a:latin typeface="Calibri"/>
                        </a:rPr>
                        <a:t>EDIANTO, S.Pd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700" b="0" i="0" u="none" strike="noStrike" dirty="0">
                          <a:solidFill>
                            <a:srgbClr val="000000"/>
                          </a:solidFill>
                          <a:effectLst/>
                          <a:latin typeface="Calibri"/>
                        </a:rPr>
                        <a:t>19680331 198802 1 001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700" b="0" i="0" u="none" strike="noStrike">
                          <a:solidFill>
                            <a:srgbClr val="000000"/>
                          </a:solidFill>
                          <a:effectLst/>
                          <a:latin typeface="Calibri"/>
                        </a:rPr>
                        <a:t>Koordinator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700" b="0" i="0" u="none" strike="noStrike">
                          <a:solidFill>
                            <a:srgbClr val="000000"/>
                          </a:solidFill>
                          <a:effectLst/>
                          <a:latin typeface="Calibri"/>
                        </a:rPr>
                        <a:t>PNS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700" b="0" i="0" u="none" strike="noStrike">
                          <a:solidFill>
                            <a:srgbClr val="000000"/>
                          </a:solidFill>
                          <a:effectLst/>
                          <a:latin typeface="Calibri"/>
                        </a:rPr>
                        <a:t>IV/a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15022">
                <a:tc>
                  <a:txBody>
                    <a:bodyPr/>
                    <a:lstStyle/>
                    <a:p>
                      <a:pPr algn="ctr" fontAlgn="ctr"/>
                      <a:r>
                        <a:rPr lang="id-ID" sz="700" b="0" i="0" u="none" strike="noStrike">
                          <a:solidFill>
                            <a:srgbClr val="000000"/>
                          </a:solidFill>
                          <a:effectLst/>
                          <a:latin typeface="Calibri"/>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d-ID" sz="700" b="0" i="0" u="none" strike="noStrike">
                          <a:solidFill>
                            <a:srgbClr val="000000"/>
                          </a:solidFill>
                          <a:effectLst/>
                          <a:latin typeface="Calibri"/>
                        </a:rPr>
                        <a:t>KRISTINA DESLINA, S.Pd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700" b="0" i="0" u="none" strike="noStrike" dirty="0">
                          <a:solidFill>
                            <a:srgbClr val="000000"/>
                          </a:solidFill>
                          <a:effectLst/>
                          <a:latin typeface="Calibri"/>
                        </a:rPr>
                        <a:t>19661212 199003 2 005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700" b="0" i="0" u="none" strike="noStrike" dirty="0">
                          <a:solidFill>
                            <a:srgbClr val="000000"/>
                          </a:solidFill>
                          <a:effectLst/>
                          <a:latin typeface="Calibri"/>
                        </a:rPr>
                        <a:t>PENGADMINISTRASIAN UMUM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700" b="0" i="0" u="none" strike="noStrike">
                          <a:solidFill>
                            <a:srgbClr val="000000"/>
                          </a:solidFill>
                          <a:effectLst/>
                          <a:latin typeface="Calibri"/>
                        </a:rPr>
                        <a:t>PNS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700" b="0" i="0" u="none" strike="noStrike" dirty="0">
                          <a:solidFill>
                            <a:srgbClr val="000000"/>
                          </a:solidFill>
                          <a:effectLst/>
                          <a:latin typeface="Calibri"/>
                        </a:rPr>
                        <a:t>III/c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18491">
                <a:tc>
                  <a:txBody>
                    <a:bodyPr/>
                    <a:lstStyle/>
                    <a:p>
                      <a:pPr algn="ctr" fontAlgn="ctr"/>
                      <a:endParaRPr lang="id-ID" sz="7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Calibri"/>
                        </a:rPr>
                        <a:t>SYAFRIAL M</a:t>
                      </a:r>
                      <a:endParaRPr lang="id-ID" sz="7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alibri"/>
                        </a:rPr>
                        <a:t>19670426 2000121 001 </a:t>
                      </a:r>
                      <a:endParaRPr lang="id-ID" sz="7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id-ID" sz="700" b="0" i="0" u="none" strike="noStrike" dirty="0">
                          <a:solidFill>
                            <a:srgbClr val="000000"/>
                          </a:solidFill>
                          <a:effectLst/>
                          <a:latin typeface="Calibri"/>
                        </a:rPr>
                        <a:t>PENGADMINISTRASIA</a:t>
                      </a:r>
                      <a:r>
                        <a:rPr lang="en-US" sz="700" b="0" i="0" u="none" strike="noStrike" dirty="0">
                          <a:solidFill>
                            <a:srgbClr val="000000"/>
                          </a:solidFill>
                          <a:effectLst/>
                          <a:latin typeface="Calibri"/>
                        </a:rPr>
                        <a:t>N</a:t>
                      </a:r>
                      <a:r>
                        <a:rPr lang="id-ID" sz="700" b="0" i="0" u="none" strike="noStrike" dirty="0">
                          <a:solidFill>
                            <a:srgbClr val="000000"/>
                          </a:solidFill>
                          <a:effectLst/>
                          <a:latin typeface="Calibri"/>
                        </a:rPr>
                        <a:t> UMUM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alibri"/>
                        </a:rPr>
                        <a:t>PNS</a:t>
                      </a:r>
                      <a:endParaRPr lang="id-ID" sz="7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alibri"/>
                        </a:rPr>
                        <a:t>III/a</a:t>
                      </a:r>
                      <a:endParaRPr lang="id-ID" sz="7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5100233"/>
                  </a:ext>
                </a:extLst>
              </a:tr>
              <a:tr h="111553">
                <a:tc>
                  <a:txBody>
                    <a:bodyPr/>
                    <a:lstStyle/>
                    <a:p>
                      <a:pPr algn="ctr" fontAlgn="ctr"/>
                      <a:r>
                        <a:rPr lang="id-ID" sz="700" b="0" i="0" u="none" strike="noStrike">
                          <a:solidFill>
                            <a:srgbClr val="000000"/>
                          </a:solidFill>
                          <a:effectLst/>
                          <a:latin typeface="Calibri"/>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d-ID" sz="700" b="0" i="0" u="none" strike="noStrike">
                          <a:solidFill>
                            <a:srgbClr val="000000"/>
                          </a:solidFill>
                          <a:effectLst/>
                          <a:latin typeface="Calibri"/>
                        </a:rPr>
                        <a:t>SALMIARTI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700" b="0" i="0" u="none" strike="noStrike">
                          <a:solidFill>
                            <a:srgbClr val="000000"/>
                          </a:solidFill>
                          <a:effectLst/>
                          <a:latin typeface="Calibri"/>
                        </a:rPr>
                        <a:t>19681020 200604 2 005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700" b="0" i="0" u="none" strike="noStrike" dirty="0">
                          <a:solidFill>
                            <a:srgbClr val="000000"/>
                          </a:solidFill>
                          <a:effectLst/>
                          <a:latin typeface="Calibri"/>
                        </a:rPr>
                        <a:t>STAF</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700" b="0" i="0" u="none" strike="noStrike">
                          <a:solidFill>
                            <a:srgbClr val="000000"/>
                          </a:solidFill>
                          <a:effectLst/>
                          <a:latin typeface="Calibri"/>
                        </a:rPr>
                        <a:t>PNS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700" b="0" i="0" u="none" strike="noStrike" dirty="0">
                          <a:solidFill>
                            <a:srgbClr val="000000"/>
                          </a:solidFill>
                          <a:effectLst/>
                          <a:latin typeface="Calibri"/>
                        </a:rPr>
                        <a:t>III/a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15022">
                <a:tc>
                  <a:txBody>
                    <a:bodyPr/>
                    <a:lstStyle/>
                    <a:p>
                      <a:pPr algn="ctr" fontAlgn="ctr"/>
                      <a:r>
                        <a:rPr lang="id-ID" sz="700" b="0" i="0" u="none" strike="noStrike">
                          <a:solidFill>
                            <a:srgbClr val="000000"/>
                          </a:solidFill>
                          <a:effectLst/>
                          <a:latin typeface="Calibri"/>
                        </a:rPr>
                        <a:t>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d-ID" sz="700" b="0" i="0" u="none" strike="noStrike">
                          <a:solidFill>
                            <a:srgbClr val="000000"/>
                          </a:solidFill>
                          <a:effectLst/>
                          <a:latin typeface="Calibri"/>
                        </a:rPr>
                        <a:t>NOVAYANA, A.Md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700" b="0" i="0" u="none" strike="noStrike">
                          <a:solidFill>
                            <a:srgbClr val="000000"/>
                          </a:solidFill>
                          <a:effectLst/>
                          <a:latin typeface="Calibri"/>
                        </a:rPr>
                        <a:t>19821125 201001 2 022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700" b="0" i="0" u="none" strike="noStrike" dirty="0">
                          <a:solidFill>
                            <a:srgbClr val="000000"/>
                          </a:solidFill>
                          <a:effectLst/>
                          <a:latin typeface="Calibri"/>
                        </a:rPr>
                        <a:t>PENATA LAP. KEUANGAN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700" b="0" i="0" u="none" strike="noStrike" dirty="0">
                          <a:solidFill>
                            <a:srgbClr val="000000"/>
                          </a:solidFill>
                          <a:effectLst/>
                          <a:latin typeface="Calibri"/>
                        </a:rPr>
                        <a:t>PNS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700" b="0" i="0" u="none" strike="noStrike" dirty="0">
                          <a:solidFill>
                            <a:srgbClr val="000000"/>
                          </a:solidFill>
                          <a:effectLst/>
                          <a:latin typeface="Calibri"/>
                        </a:rPr>
                        <a:t>III/a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11553">
                <a:tc>
                  <a:txBody>
                    <a:bodyPr/>
                    <a:lstStyle/>
                    <a:p>
                      <a:pPr algn="ctr" fontAlgn="ctr"/>
                      <a:r>
                        <a:rPr lang="id-ID" sz="700" b="0" i="0" u="none" strike="noStrike">
                          <a:solidFill>
                            <a:srgbClr val="000000"/>
                          </a:solidFill>
                          <a:effectLst/>
                          <a:latin typeface="Calibri"/>
                        </a:rPr>
                        <a:t>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d-ID" sz="700" b="0" i="0" u="none" strike="noStrike">
                          <a:solidFill>
                            <a:srgbClr val="000000"/>
                          </a:solidFill>
                          <a:effectLst/>
                          <a:latin typeface="Calibri"/>
                        </a:rPr>
                        <a:t>ROLINA WAHYUNI PS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700" b="0" i="0" u="none" strike="noStrike" dirty="0">
                          <a:solidFill>
                            <a:srgbClr val="000000"/>
                          </a:solidFill>
                          <a:effectLst/>
                          <a:latin typeface="Calibri"/>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700" b="0" i="0" u="none" strike="noStrike" dirty="0">
                          <a:solidFill>
                            <a:srgbClr val="000000"/>
                          </a:solidFill>
                          <a:effectLst/>
                          <a:latin typeface="Calibri"/>
                        </a:rPr>
                        <a:t>TU</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err="1">
                          <a:solidFill>
                            <a:srgbClr val="000000"/>
                          </a:solidFill>
                          <a:effectLst/>
                          <a:latin typeface="Calibri"/>
                        </a:rPr>
                        <a:t>Kontrak</a:t>
                      </a:r>
                      <a:endParaRPr lang="id-ID" sz="7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700" b="0" i="0" u="none" strike="noStrike" dirty="0">
                          <a:solidFill>
                            <a:srgbClr val="000000"/>
                          </a:solidFill>
                          <a:effectLst/>
                          <a:latin typeface="Calibri"/>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71494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228600" y="304801"/>
            <a:ext cx="4533900" cy="3124200"/>
          </a:xfrm>
        </p:spPr>
        <p:txBody>
          <a:bodyPr>
            <a:normAutofit fontScale="92500" lnSpcReduction="20000"/>
          </a:bodyPr>
          <a:lstStyle/>
          <a:p>
            <a:pPr algn="ctr">
              <a:buNone/>
            </a:pPr>
            <a:r>
              <a:rPr lang="id-ID" dirty="0">
                <a:latin typeface="Times New Roman" pitchFamily="18" charset="0"/>
                <a:cs typeface="Times New Roman" pitchFamily="18" charset="0"/>
              </a:rPr>
              <a:t>BUKU SAKU</a:t>
            </a:r>
          </a:p>
          <a:p>
            <a:pPr algn="ctr">
              <a:buNone/>
            </a:pPr>
            <a:endParaRPr lang="id-ID" dirty="0"/>
          </a:p>
          <a:p>
            <a:pPr algn="ctr">
              <a:buNone/>
            </a:pPr>
            <a:endParaRPr lang="id-ID" dirty="0"/>
          </a:p>
          <a:p>
            <a:pPr algn="ctr">
              <a:buNone/>
            </a:pPr>
            <a:endParaRPr lang="id-ID" dirty="0"/>
          </a:p>
          <a:p>
            <a:pPr algn="ctr">
              <a:buNone/>
            </a:pPr>
            <a:endParaRPr lang="id-ID" dirty="0"/>
          </a:p>
          <a:p>
            <a:pPr algn="ctr">
              <a:buNone/>
            </a:pPr>
            <a:endParaRPr lang="id-ID" dirty="0"/>
          </a:p>
          <a:p>
            <a:pPr algn="ctr">
              <a:buNone/>
            </a:pPr>
            <a:r>
              <a:rPr lang="id-ID" dirty="0">
                <a:latin typeface="Times New Roman" pitchFamily="18" charset="0"/>
                <a:cs typeface="Times New Roman" pitchFamily="18" charset="0"/>
              </a:rPr>
              <a:t>DINAS PENDIDIKAN</a:t>
            </a:r>
          </a:p>
          <a:p>
            <a:pPr algn="ctr">
              <a:buNone/>
            </a:pPr>
            <a:r>
              <a:rPr lang="id-ID" dirty="0">
                <a:latin typeface="Times New Roman" pitchFamily="18" charset="0"/>
                <a:cs typeface="Times New Roman" pitchFamily="18" charset="0"/>
              </a:rPr>
              <a:t>KOTA SAWAHLUNTO</a:t>
            </a:r>
          </a:p>
          <a:p>
            <a:pPr>
              <a:buNone/>
            </a:pPr>
            <a:endParaRPr lang="id-ID" dirty="0"/>
          </a:p>
          <a:p>
            <a:pPr lvl="5">
              <a:buNone/>
            </a:pPr>
            <a:r>
              <a:rPr lang="id-ID" dirty="0">
                <a:latin typeface="Times New Roman" pitchFamily="18" charset="0"/>
                <a:cs typeface="Times New Roman" pitchFamily="18" charset="0"/>
              </a:rPr>
              <a:t>Alamat 	: Jl. Khatib Sulaiman</a:t>
            </a:r>
          </a:p>
          <a:p>
            <a:pPr lvl="5">
              <a:buNone/>
            </a:pPr>
            <a:r>
              <a:rPr lang="id-ID" dirty="0">
                <a:latin typeface="Times New Roman" pitchFamily="18" charset="0"/>
                <a:cs typeface="Times New Roman" pitchFamily="18" charset="0"/>
              </a:rPr>
              <a:t>Telepon	: (0754) 61536</a:t>
            </a:r>
          </a:p>
          <a:p>
            <a:pPr lvl="5">
              <a:buNone/>
            </a:pPr>
            <a:r>
              <a:rPr lang="id-ID" dirty="0">
                <a:latin typeface="Times New Roman" pitchFamily="18" charset="0"/>
                <a:cs typeface="Times New Roman" pitchFamily="18" charset="0"/>
              </a:rPr>
              <a:t>Fax	: (0754) 62387</a:t>
            </a:r>
          </a:p>
          <a:p>
            <a:pPr lvl="5">
              <a:buNone/>
            </a:pPr>
            <a:r>
              <a:rPr lang="id-ID" dirty="0">
                <a:latin typeface="Times New Roman" pitchFamily="18" charset="0"/>
                <a:cs typeface="Times New Roman" pitchFamily="18" charset="0"/>
              </a:rPr>
              <a:t>Website	: </a:t>
            </a:r>
            <a:r>
              <a:rPr lang="id-ID" dirty="0">
                <a:solidFill>
                  <a:schemeClr val="tx1">
                    <a:lumMod val="95000"/>
                    <a:lumOff val="5000"/>
                  </a:schemeClr>
                </a:solidFill>
                <a:latin typeface="Times New Roman" pitchFamily="18" charset="0"/>
                <a:cs typeface="Times New Roman" pitchFamily="18" charset="0"/>
              </a:rPr>
              <a:t>http://www.diknas-sawahlunto.org</a:t>
            </a:r>
          </a:p>
          <a:p>
            <a:pPr lvl="5">
              <a:buNone/>
            </a:pPr>
            <a:r>
              <a:rPr lang="id-ID" dirty="0">
                <a:solidFill>
                  <a:schemeClr val="tx1">
                    <a:lumMod val="95000"/>
                    <a:lumOff val="5000"/>
                  </a:schemeClr>
                </a:solidFill>
                <a:latin typeface="Times New Roman" pitchFamily="18" charset="0"/>
                <a:cs typeface="Times New Roman" pitchFamily="18" charset="0"/>
              </a:rPr>
              <a:t>Email	: </a:t>
            </a:r>
            <a:r>
              <a:rPr lang="id-ID" dirty="0">
                <a:latin typeface="Times New Roman" pitchFamily="18" charset="0"/>
                <a:cs typeface="Times New Roman" pitchFamily="18" charset="0"/>
              </a:rPr>
              <a:t>di</a:t>
            </a:r>
            <a:r>
              <a:rPr lang="en-US" dirty="0">
                <a:latin typeface="Times New Roman" pitchFamily="18" charset="0"/>
                <a:cs typeface="Times New Roman" pitchFamily="18" charset="0"/>
              </a:rPr>
              <a:t>sdiksawahlunto@gmail.com</a:t>
            </a:r>
            <a:endParaRPr lang="id-ID" dirty="0">
              <a:latin typeface="Times New Roman" pitchFamily="18" charset="0"/>
              <a:cs typeface="Times New Roman" pitchFamily="18" charset="0"/>
            </a:endParaRPr>
          </a:p>
          <a:p>
            <a:pPr>
              <a:buNone/>
            </a:pPr>
            <a:endParaRPr lang="id-ID" dirty="0">
              <a:latin typeface="Arial" pitchFamily="34" charset="0"/>
              <a:cs typeface="Arial" pitchFamily="34" charset="0"/>
            </a:endParaRPr>
          </a:p>
          <a:p>
            <a:pPr algn="ctr">
              <a:buNone/>
            </a:pPr>
            <a:r>
              <a:rPr lang="id-ID" dirty="0">
                <a:latin typeface="Times New Roman" pitchFamily="18" charset="0"/>
                <a:cs typeface="Times New Roman" pitchFamily="18" charset="0"/>
              </a:rPr>
              <a:t>Tahun </a:t>
            </a:r>
            <a:r>
              <a:rPr lang="en-US" dirty="0">
                <a:latin typeface="Times New Roman" pitchFamily="18" charset="0"/>
                <a:cs typeface="Times New Roman" pitchFamily="18" charset="0"/>
              </a:rPr>
              <a:t>2022</a:t>
            </a:r>
            <a:endParaRPr lang="id-ID" dirty="0">
              <a:latin typeface="Times New Roman" pitchFamily="18" charset="0"/>
              <a:cs typeface="Times New Roman" pitchFamily="18" charset="0"/>
            </a:endParaRPr>
          </a:p>
          <a:p>
            <a:pPr algn="ctr">
              <a:buNone/>
            </a:pPr>
            <a:endParaRPr lang="id-ID" dirty="0"/>
          </a:p>
        </p:txBody>
      </p:sp>
      <p:pic>
        <p:nvPicPr>
          <p:cNvPr id="6" name="Content Placeholder 2" descr="Lambang_Kota_Sawahlunto.jpg"/>
          <p:cNvPicPr>
            <a:picLocks noChangeAspect="1"/>
          </p:cNvPicPr>
          <p:nvPr/>
        </p:nvPicPr>
        <p:blipFill>
          <a:blip r:embed="rId3" cstate="print"/>
          <a:stretch>
            <a:fillRect/>
          </a:stretch>
        </p:blipFill>
        <p:spPr>
          <a:xfrm>
            <a:off x="2102032" y="609600"/>
            <a:ext cx="838200" cy="838200"/>
          </a:xfrm>
          <a:prstGeom prst="rect">
            <a:avLst/>
          </a:prstGeom>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228600" y="381001"/>
            <a:ext cx="4533900" cy="3006725"/>
          </a:xfrm>
        </p:spPr>
        <p:txBody>
          <a:bodyPr>
            <a:normAutofit/>
          </a:bodyPr>
          <a:lstStyle/>
          <a:p>
            <a:r>
              <a:rPr lang="en-US" sz="1200" dirty="0">
                <a:solidFill>
                  <a:schemeClr val="accent1">
                    <a:lumMod val="75000"/>
                  </a:schemeClr>
                </a:solidFill>
                <a:latin typeface="Times New Roman" pitchFamily="18" charset="0"/>
                <a:cs typeface="Times New Roman" pitchFamily="18" charset="0"/>
              </a:rPr>
              <a:t>UPTD KECAMATAN LEMBAH SEGAR</a:t>
            </a:r>
          </a:p>
          <a:p>
            <a:pPr marL="0" indent="0">
              <a:buNone/>
            </a:pPr>
            <a:endParaRPr lang="en-US" sz="1200" dirty="0"/>
          </a:p>
          <a:p>
            <a:endParaRPr lang="en-US" sz="1200" dirty="0"/>
          </a:p>
          <a:p>
            <a:endParaRPr lang="en-US" sz="1200" dirty="0"/>
          </a:p>
          <a:p>
            <a:pPr marL="0" indent="0">
              <a:buNone/>
            </a:pPr>
            <a:endParaRPr lang="en-US" sz="1200" dirty="0"/>
          </a:p>
          <a:p>
            <a:r>
              <a:rPr lang="en-US" sz="1200" dirty="0">
                <a:solidFill>
                  <a:schemeClr val="accent1">
                    <a:lumMod val="75000"/>
                  </a:schemeClr>
                </a:solidFill>
                <a:latin typeface="Times New Roman" pitchFamily="18" charset="0"/>
                <a:cs typeface="Times New Roman" pitchFamily="18" charset="0"/>
              </a:rPr>
              <a:t>UPTD KECAMATAN TALAWI</a:t>
            </a:r>
          </a:p>
          <a:p>
            <a:pPr marL="0" indent="0">
              <a:buNone/>
            </a:pPr>
            <a:endParaRPr lang="en-US" sz="1200" dirty="0"/>
          </a:p>
          <a:p>
            <a:endParaRPr lang="en-US" sz="1200" dirty="0"/>
          </a:p>
          <a:p>
            <a:endParaRPr lang="en-US" sz="1200" dirty="0"/>
          </a:p>
          <a:p>
            <a:endParaRPr lang="en-US" sz="1200" dirty="0"/>
          </a:p>
          <a:p>
            <a:endParaRPr lang="en-US" sz="1200" dirty="0"/>
          </a:p>
          <a:p>
            <a:pPr marL="0" indent="0">
              <a:buNone/>
            </a:pPr>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4" name="Table 3"/>
          <p:cNvGraphicFramePr>
            <a:graphicFrameLocks noGrp="1"/>
          </p:cNvGraphicFramePr>
          <p:nvPr>
            <p:extLst>
              <p:ext uri="{D42A27DB-BD31-4B8C-83A1-F6EECF244321}">
                <p14:modId xmlns:p14="http://schemas.microsoft.com/office/powerpoint/2010/main" val="1429119557"/>
              </p:ext>
            </p:extLst>
          </p:nvPr>
        </p:nvGraphicFramePr>
        <p:xfrm>
          <a:off x="381000" y="685801"/>
          <a:ext cx="4343400" cy="638903"/>
        </p:xfrm>
        <a:graphic>
          <a:graphicData uri="http://schemas.openxmlformats.org/drawingml/2006/table">
            <a:tbl>
              <a:tblPr/>
              <a:tblGrid>
                <a:gridCol w="321099">
                  <a:extLst>
                    <a:ext uri="{9D8B030D-6E8A-4147-A177-3AD203B41FA5}">
                      <a16:colId xmlns:a16="http://schemas.microsoft.com/office/drawing/2014/main" val="20000"/>
                    </a:ext>
                  </a:extLst>
                </a:gridCol>
                <a:gridCol w="1050501">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380153">
                  <a:extLst>
                    <a:ext uri="{9D8B030D-6E8A-4147-A177-3AD203B41FA5}">
                      <a16:colId xmlns:a16="http://schemas.microsoft.com/office/drawing/2014/main" val="20004"/>
                    </a:ext>
                  </a:extLst>
                </a:gridCol>
                <a:gridCol w="686647">
                  <a:extLst>
                    <a:ext uri="{9D8B030D-6E8A-4147-A177-3AD203B41FA5}">
                      <a16:colId xmlns:a16="http://schemas.microsoft.com/office/drawing/2014/main" val="20005"/>
                    </a:ext>
                  </a:extLst>
                </a:gridCol>
              </a:tblGrid>
              <a:tr h="254519">
                <a:tc>
                  <a:txBody>
                    <a:bodyPr/>
                    <a:lstStyle/>
                    <a:p>
                      <a:pPr algn="ctr" fontAlgn="ctr"/>
                      <a:r>
                        <a:rPr lang="en-US" sz="800" b="1" i="0" u="none" strike="noStrike" dirty="0">
                          <a:solidFill>
                            <a:srgbClr val="000000"/>
                          </a:solidFill>
                          <a:effectLst/>
                          <a:latin typeface="Calibri"/>
                        </a:rPr>
                        <a:t>No.</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800" b="1" i="0" u="none" strike="noStrike" dirty="0" err="1">
                          <a:solidFill>
                            <a:srgbClr val="000000"/>
                          </a:solidFill>
                          <a:effectLst/>
                          <a:latin typeface="Calibri"/>
                        </a:rPr>
                        <a:t>Nama</a:t>
                      </a:r>
                      <a:r>
                        <a:rPr lang="en-US" sz="800" b="1" i="0" u="none" strike="noStrike" dirty="0">
                          <a:solidFill>
                            <a:srgbClr val="000000"/>
                          </a:solidFill>
                          <a:effectLst/>
                          <a:latin typeface="Calibri"/>
                        </a:rPr>
                        <a:t> </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800" b="1" i="0" u="none" strike="noStrike">
                          <a:solidFill>
                            <a:srgbClr val="000000"/>
                          </a:solidFill>
                          <a:effectLst/>
                          <a:latin typeface="Calibri"/>
                        </a:rPr>
                        <a:t>NIP</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800" b="1" i="0" u="none" strike="noStrike">
                          <a:solidFill>
                            <a:srgbClr val="000000"/>
                          </a:solidFill>
                          <a:effectLst/>
                          <a:latin typeface="Calibri"/>
                        </a:rPr>
                        <a:t>Jabatan</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800" b="1" i="0" u="none" strike="noStrike">
                          <a:solidFill>
                            <a:srgbClr val="000000"/>
                          </a:solidFill>
                          <a:effectLst/>
                          <a:latin typeface="Calibri"/>
                        </a:rPr>
                        <a:t>Status Pegawai</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800" b="1" i="0" u="none" strike="noStrike">
                          <a:solidFill>
                            <a:srgbClr val="000000"/>
                          </a:solidFill>
                          <a:effectLst/>
                          <a:latin typeface="Calibri"/>
                        </a:rPr>
                        <a:t>Pangkat/Gol</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128128">
                <a:tc>
                  <a:txBody>
                    <a:bodyPr/>
                    <a:lstStyle/>
                    <a:p>
                      <a:pPr algn="ctr" fontAlgn="ctr"/>
                      <a:r>
                        <a:rPr lang="en-US" sz="800" b="0" i="0" u="none" strike="noStrike" dirty="0">
                          <a:solidFill>
                            <a:srgbClr val="000000"/>
                          </a:solidFill>
                          <a:effectLst/>
                          <a:latin typeface="Calibri"/>
                        </a:rPr>
                        <a:t>1</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a:rPr>
                        <a:t>OSDAYENI, S.Pd</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19630114 198207 2 001</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Koordinator</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PNS</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IV/a</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28128">
                <a:tc>
                  <a:txBody>
                    <a:bodyPr/>
                    <a:lstStyle/>
                    <a:p>
                      <a:pPr algn="ctr" fontAlgn="ctr"/>
                      <a:r>
                        <a:rPr lang="en-US" sz="800" b="0" i="0" u="none" strike="noStrike" dirty="0">
                          <a:solidFill>
                            <a:srgbClr val="000000"/>
                          </a:solidFill>
                          <a:effectLst/>
                          <a:latin typeface="Calibri"/>
                        </a:rPr>
                        <a:t>2</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Calibri"/>
                        </a:rPr>
                        <a:t>YUSMARNI, S.Pd.SD</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a:rPr>
                        <a:t>19690107 198802 2 001</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err="1">
                          <a:solidFill>
                            <a:srgbClr val="000000"/>
                          </a:solidFill>
                          <a:effectLst/>
                          <a:latin typeface="Calibri"/>
                        </a:rPr>
                        <a:t>Pranata</a:t>
                      </a:r>
                      <a:endParaRPr lang="en-US" sz="800" b="0" i="0" u="none" strike="noStrike" dirty="0">
                        <a:solidFill>
                          <a:srgbClr val="000000"/>
                        </a:solidFill>
                        <a:effectLst/>
                        <a:latin typeface="Calibri"/>
                      </a:endParaRP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a:rPr>
                        <a:t>PNS</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a:rPr>
                        <a:t>III/d</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28128">
                <a:tc>
                  <a:txBody>
                    <a:bodyPr/>
                    <a:lstStyle/>
                    <a:p>
                      <a:pPr algn="ctr" fontAlgn="ctr"/>
                      <a:r>
                        <a:rPr lang="en-US" sz="800" b="0" i="0" u="none" strike="noStrike">
                          <a:solidFill>
                            <a:srgbClr val="000000"/>
                          </a:solidFill>
                          <a:effectLst/>
                          <a:latin typeface="Calibri"/>
                        </a:rPr>
                        <a:t>3</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Calibri"/>
                        </a:rPr>
                        <a:t>ERITAWESTIKA</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a:rPr>
                        <a:t>19650227 199903 2 001</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Bendahara</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PNS</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a:rPr>
                        <a:t>III/b</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061226970"/>
              </p:ext>
            </p:extLst>
          </p:nvPr>
        </p:nvGraphicFramePr>
        <p:xfrm>
          <a:off x="381000" y="1752601"/>
          <a:ext cx="4343400" cy="800803"/>
        </p:xfrm>
        <a:graphic>
          <a:graphicData uri="http://schemas.openxmlformats.org/drawingml/2006/table">
            <a:tbl>
              <a:tblPr/>
              <a:tblGrid>
                <a:gridCol w="304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381000">
                  <a:extLst>
                    <a:ext uri="{9D8B030D-6E8A-4147-A177-3AD203B41FA5}">
                      <a16:colId xmlns:a16="http://schemas.microsoft.com/office/drawing/2014/main" val="20004"/>
                    </a:ext>
                  </a:extLst>
                </a:gridCol>
                <a:gridCol w="685800">
                  <a:extLst>
                    <a:ext uri="{9D8B030D-6E8A-4147-A177-3AD203B41FA5}">
                      <a16:colId xmlns:a16="http://schemas.microsoft.com/office/drawing/2014/main" val="20005"/>
                    </a:ext>
                  </a:extLst>
                </a:gridCol>
              </a:tblGrid>
              <a:tr h="254519">
                <a:tc>
                  <a:txBody>
                    <a:bodyPr/>
                    <a:lstStyle/>
                    <a:p>
                      <a:pPr algn="ctr" fontAlgn="ctr"/>
                      <a:r>
                        <a:rPr lang="en-US" sz="800" b="1" i="0" u="none" strike="noStrike" dirty="0">
                          <a:solidFill>
                            <a:srgbClr val="000000"/>
                          </a:solidFill>
                          <a:effectLst/>
                          <a:latin typeface="Calibri"/>
                        </a:rPr>
                        <a:t>No.</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800" b="1" i="0" u="none" strike="noStrike" dirty="0" err="1">
                          <a:solidFill>
                            <a:srgbClr val="000000"/>
                          </a:solidFill>
                          <a:effectLst/>
                          <a:latin typeface="Calibri"/>
                        </a:rPr>
                        <a:t>Nama</a:t>
                      </a:r>
                      <a:r>
                        <a:rPr lang="en-US" sz="800" b="1" i="0" u="none" strike="noStrike" dirty="0">
                          <a:solidFill>
                            <a:srgbClr val="000000"/>
                          </a:solidFill>
                          <a:effectLst/>
                          <a:latin typeface="Calibri"/>
                        </a:rPr>
                        <a:t> </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800" b="1" i="0" u="none" strike="noStrike">
                          <a:solidFill>
                            <a:srgbClr val="000000"/>
                          </a:solidFill>
                          <a:effectLst/>
                          <a:latin typeface="Calibri"/>
                        </a:rPr>
                        <a:t>NIP</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800" b="1" i="0" u="none" strike="noStrike">
                          <a:solidFill>
                            <a:srgbClr val="000000"/>
                          </a:solidFill>
                          <a:effectLst/>
                          <a:latin typeface="Calibri"/>
                        </a:rPr>
                        <a:t>Jabatan</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800" b="1" i="0" u="none" strike="noStrike">
                          <a:solidFill>
                            <a:srgbClr val="000000"/>
                          </a:solidFill>
                          <a:effectLst/>
                          <a:latin typeface="Calibri"/>
                        </a:rPr>
                        <a:t>Status Pegawai</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800" b="1" i="0" u="none" strike="noStrike">
                          <a:solidFill>
                            <a:srgbClr val="000000"/>
                          </a:solidFill>
                          <a:effectLst/>
                          <a:latin typeface="Calibri"/>
                        </a:rPr>
                        <a:t>Pangkat/Gol</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136571">
                <a:tc>
                  <a:txBody>
                    <a:bodyPr/>
                    <a:lstStyle/>
                    <a:p>
                      <a:pPr algn="ctr" fontAlgn="ctr"/>
                      <a:r>
                        <a:rPr lang="en-US" sz="800" b="0" i="0" u="none" strike="noStrike" dirty="0">
                          <a:solidFill>
                            <a:srgbClr val="000000"/>
                          </a:solidFill>
                          <a:effectLst/>
                          <a:latin typeface="Calibri"/>
                        </a:rPr>
                        <a:t>1</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Calibri"/>
                        </a:rPr>
                        <a:t>SYAMSUL BAHRI, </a:t>
                      </a:r>
                      <a:r>
                        <a:rPr lang="en-US" sz="800" b="0" i="0" u="none" strike="noStrike" dirty="0" err="1">
                          <a:solidFill>
                            <a:srgbClr val="000000"/>
                          </a:solidFill>
                          <a:effectLst/>
                          <a:latin typeface="Calibri"/>
                        </a:rPr>
                        <a:t>S.Pd</a:t>
                      </a:r>
                      <a:endParaRPr lang="en-US" sz="800" b="0" i="0" u="none" strike="noStrike" dirty="0">
                        <a:solidFill>
                          <a:srgbClr val="000000"/>
                        </a:solidFill>
                        <a:effectLst/>
                        <a:latin typeface="Calibri"/>
                      </a:endParaRP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19621011 198207 1 002</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Koordinator</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PNS</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a:rPr>
                        <a:t>IV/a</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36571">
                <a:tc>
                  <a:txBody>
                    <a:bodyPr/>
                    <a:lstStyle/>
                    <a:p>
                      <a:pPr algn="ctr" fontAlgn="ctr"/>
                      <a:r>
                        <a:rPr lang="en-US" sz="800" b="0" i="0" u="none" strike="noStrike" dirty="0">
                          <a:solidFill>
                            <a:srgbClr val="000000"/>
                          </a:solidFill>
                          <a:effectLst/>
                          <a:latin typeface="Calibri"/>
                        </a:rPr>
                        <a:t>2</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Calibri"/>
                        </a:rPr>
                        <a:t>ARIANTI AGUSNI</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19650801 198601 2 005</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Bendahara</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PNS</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III/b</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6571">
                <a:tc>
                  <a:txBody>
                    <a:bodyPr/>
                    <a:lstStyle/>
                    <a:p>
                      <a:pPr algn="ctr" fontAlgn="ctr"/>
                      <a:r>
                        <a:rPr lang="en-US" sz="800" b="0" i="0" u="none" strike="noStrike">
                          <a:solidFill>
                            <a:srgbClr val="000000"/>
                          </a:solidFill>
                          <a:effectLst/>
                          <a:latin typeface="Calibri"/>
                        </a:rPr>
                        <a:t>3</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Calibri"/>
                        </a:rPr>
                        <a:t>ARMINI LISNA</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a:rPr>
                        <a:t>19710716 201407 2 002</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err="1">
                          <a:solidFill>
                            <a:srgbClr val="000000"/>
                          </a:solidFill>
                          <a:effectLst/>
                          <a:latin typeface="Calibri"/>
                        </a:rPr>
                        <a:t>Staf</a:t>
                      </a:r>
                      <a:r>
                        <a:rPr lang="en-US" sz="800" b="0" i="0" u="none" strike="noStrike" dirty="0">
                          <a:solidFill>
                            <a:srgbClr val="000000"/>
                          </a:solidFill>
                          <a:effectLst/>
                          <a:latin typeface="Calibri"/>
                        </a:rPr>
                        <a:t> ULP</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PNS</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II/b</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36571">
                <a:tc>
                  <a:txBody>
                    <a:bodyPr/>
                    <a:lstStyle/>
                    <a:p>
                      <a:pPr algn="ctr" fontAlgn="ctr"/>
                      <a:r>
                        <a:rPr lang="en-US" sz="800" b="0" i="0" u="none" strike="noStrike" dirty="0">
                          <a:solidFill>
                            <a:srgbClr val="000000"/>
                          </a:solidFill>
                          <a:effectLst/>
                          <a:latin typeface="Calibri"/>
                        </a:rPr>
                        <a:t>4</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Calibri"/>
                        </a:rPr>
                        <a:t>EFNITA YENDRA, </a:t>
                      </a:r>
                      <a:r>
                        <a:rPr lang="en-US" sz="800" b="0" i="0" u="none" strike="noStrike" dirty="0" err="1">
                          <a:solidFill>
                            <a:srgbClr val="000000"/>
                          </a:solidFill>
                          <a:effectLst/>
                          <a:latin typeface="Calibri"/>
                        </a:rPr>
                        <a:t>S.Pd</a:t>
                      </a:r>
                      <a:endParaRPr lang="en-US" sz="800" b="0" i="0" u="none" strike="noStrike" dirty="0">
                        <a:solidFill>
                          <a:srgbClr val="000000"/>
                        </a:solidFill>
                        <a:effectLst/>
                        <a:latin typeface="Calibri"/>
                      </a:endParaRP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a:rPr>
                        <a:t>-</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err="1">
                          <a:solidFill>
                            <a:srgbClr val="000000"/>
                          </a:solidFill>
                          <a:effectLst/>
                          <a:latin typeface="Calibri"/>
                        </a:rPr>
                        <a:t>Staf</a:t>
                      </a:r>
                      <a:r>
                        <a:rPr lang="en-US" sz="800" b="0" i="0" u="none" strike="noStrike" dirty="0">
                          <a:solidFill>
                            <a:srgbClr val="000000"/>
                          </a:solidFill>
                          <a:effectLst/>
                          <a:latin typeface="Calibri"/>
                        </a:rPr>
                        <a:t> ULP</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err="1">
                          <a:solidFill>
                            <a:srgbClr val="000000"/>
                          </a:solidFill>
                          <a:effectLst/>
                          <a:latin typeface="Calibri"/>
                        </a:rPr>
                        <a:t>Kontrak</a:t>
                      </a:r>
                      <a:endParaRPr lang="en-US" sz="800" b="0" i="0" u="none" strike="noStrike" dirty="0">
                        <a:solidFill>
                          <a:srgbClr val="000000"/>
                        </a:solidFill>
                        <a:effectLst/>
                        <a:latin typeface="Calibri"/>
                      </a:endParaRP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a:rPr>
                        <a:t>- </a:t>
                      </a:r>
                    </a:p>
                  </a:txBody>
                  <a:tcPr marL="6208" marR="6208" marT="6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83100122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2401" y="76201"/>
            <a:ext cx="4568825" cy="309563"/>
          </a:xfrm>
        </p:spPr>
        <p:txBody>
          <a:bodyPr anchor="ctr">
            <a:normAutofit fontScale="90000"/>
          </a:bodyPr>
          <a:lstStyle/>
          <a:p>
            <a:pPr algn="ctr"/>
            <a:r>
              <a:rPr lang="en-US" sz="1800" dirty="0">
                <a:solidFill>
                  <a:schemeClr val="tx1"/>
                </a:solidFill>
                <a:effectLst/>
                <a:latin typeface="Times New Roman" pitchFamily="18" charset="0"/>
                <a:cs typeface="Times New Roman" pitchFamily="18" charset="0"/>
              </a:rPr>
              <a:t>SATUAN PENDIDIKAN NON FORMAL SKB</a:t>
            </a:r>
          </a:p>
        </p:txBody>
      </p:sp>
      <p:graphicFrame>
        <p:nvGraphicFramePr>
          <p:cNvPr id="6" name="Table 5"/>
          <p:cNvGraphicFramePr>
            <a:graphicFrameLocks noGrp="1"/>
          </p:cNvGraphicFramePr>
          <p:nvPr>
            <p:extLst>
              <p:ext uri="{D42A27DB-BD31-4B8C-83A1-F6EECF244321}">
                <p14:modId xmlns:p14="http://schemas.microsoft.com/office/powerpoint/2010/main" val="348432357"/>
              </p:ext>
            </p:extLst>
          </p:nvPr>
        </p:nvGraphicFramePr>
        <p:xfrm>
          <a:off x="381000" y="385764"/>
          <a:ext cx="4419600" cy="2522356"/>
        </p:xfrm>
        <a:graphic>
          <a:graphicData uri="http://schemas.openxmlformats.org/drawingml/2006/table">
            <a:tbl>
              <a:tblPr/>
              <a:tblGrid>
                <a:gridCol w="3048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457200">
                  <a:extLst>
                    <a:ext uri="{9D8B030D-6E8A-4147-A177-3AD203B41FA5}">
                      <a16:colId xmlns:a16="http://schemas.microsoft.com/office/drawing/2014/main" val="20004"/>
                    </a:ext>
                  </a:extLst>
                </a:gridCol>
                <a:gridCol w="381000">
                  <a:extLst>
                    <a:ext uri="{9D8B030D-6E8A-4147-A177-3AD203B41FA5}">
                      <a16:colId xmlns:a16="http://schemas.microsoft.com/office/drawing/2014/main" val="20005"/>
                    </a:ext>
                  </a:extLst>
                </a:gridCol>
              </a:tblGrid>
              <a:tr h="127239">
                <a:tc rowSpan="2">
                  <a:txBody>
                    <a:bodyPr/>
                    <a:lstStyle/>
                    <a:p>
                      <a:pPr algn="ctr" fontAlgn="ctr"/>
                      <a:r>
                        <a:rPr lang="id-ID" sz="800" b="1" i="0" u="none" strike="noStrike" dirty="0">
                          <a:solidFill>
                            <a:srgbClr val="000000"/>
                          </a:solidFill>
                          <a:effectLst/>
                          <a:latin typeface="Calibri"/>
                        </a:rPr>
                        <a:t>No </a:t>
                      </a:r>
                      <a:endParaRPr lang="en-US" sz="800" b="1" i="0" u="none" strike="noStrike" dirty="0">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id-ID" sz="800" b="1" i="0" u="none" strike="noStrike" dirty="0">
                          <a:solidFill>
                            <a:srgbClr val="000000"/>
                          </a:solidFill>
                          <a:effectLst/>
                          <a:latin typeface="Calibri"/>
                        </a:rPr>
                        <a:t>Nama </a:t>
                      </a:r>
                      <a:endParaRPr lang="en-US" sz="800" b="1" i="0" u="none" strike="noStrike" dirty="0">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id-ID" sz="800" b="1" i="0" u="none" strike="noStrike" dirty="0">
                          <a:solidFill>
                            <a:srgbClr val="000000"/>
                          </a:solidFill>
                          <a:effectLst/>
                          <a:latin typeface="Calibri"/>
                        </a:rPr>
                        <a:t>NIP/NRPTT </a:t>
                      </a:r>
                      <a:endParaRPr lang="en-US" sz="800" b="1" i="0" u="none" strike="noStrike" dirty="0">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id-ID" sz="800" b="1" i="0" u="none" strike="noStrike" dirty="0">
                          <a:solidFill>
                            <a:srgbClr val="000000"/>
                          </a:solidFill>
                          <a:effectLst/>
                          <a:latin typeface="Calibri"/>
                        </a:rPr>
                        <a:t>Jabatan </a:t>
                      </a:r>
                      <a:endParaRPr lang="en-US" sz="800" b="1" i="0" u="none" strike="noStrike" dirty="0">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id-ID" sz="800" b="1" i="0" u="none" strike="noStrike">
                          <a:solidFill>
                            <a:srgbClr val="000000"/>
                          </a:solidFill>
                          <a:effectLst/>
                          <a:latin typeface="Calibri"/>
                        </a:rPr>
                        <a:t>Pangkat/</a:t>
                      </a:r>
                      <a:endParaRPr lang="en-US" sz="800" b="1" i="0" u="none" strike="noStrike">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2D050"/>
                    </a:solidFill>
                  </a:tcPr>
                </a:tc>
                <a:tc rowSpan="2">
                  <a:txBody>
                    <a:bodyPr/>
                    <a:lstStyle/>
                    <a:p>
                      <a:pPr algn="ctr" fontAlgn="ctr"/>
                      <a:r>
                        <a:rPr lang="en-US" sz="800" b="1" i="0" u="none" strike="noStrike">
                          <a:solidFill>
                            <a:srgbClr val="000000"/>
                          </a:solidFill>
                          <a:effectLst/>
                          <a:latin typeface="Calibri"/>
                        </a:rPr>
                        <a:t>STATUS</a:t>
                      </a: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0"/>
                  </a:ext>
                </a:extLst>
              </a:tr>
              <a:tr h="12723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id-ID" sz="800" b="1" i="0" u="none" strike="noStrike" dirty="0">
                          <a:solidFill>
                            <a:srgbClr val="000000"/>
                          </a:solidFill>
                          <a:effectLst/>
                          <a:latin typeface="Calibri"/>
                        </a:rPr>
                        <a:t>Gol</a:t>
                      </a:r>
                      <a:endParaRPr lang="en-US" sz="800" b="1" i="0" u="none" strike="noStrike" dirty="0">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extLst>
                  <a:ext uri="{0D108BD9-81ED-4DB2-BD59-A6C34878D82A}">
                    <a16:rowId xmlns:a16="http://schemas.microsoft.com/office/drawing/2014/main" val="10001"/>
                  </a:ext>
                </a:extLst>
              </a:tr>
              <a:tr h="176956">
                <a:tc>
                  <a:txBody>
                    <a:bodyPr/>
                    <a:lstStyle/>
                    <a:p>
                      <a:pPr algn="ctr" fontAlgn="ctr"/>
                      <a:r>
                        <a:rPr lang="id-ID" sz="800" b="0" i="0" u="none" strike="noStrike">
                          <a:solidFill>
                            <a:srgbClr val="000000"/>
                          </a:solidFill>
                          <a:effectLst/>
                          <a:latin typeface="Calibri"/>
                        </a:rPr>
                        <a:t>1</a:t>
                      </a:r>
                      <a:endParaRPr lang="en-US" sz="800" b="0" i="0" u="none" strike="noStrike">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d-ID" sz="800" b="0" i="0" u="none" strike="noStrike" dirty="0">
                          <a:solidFill>
                            <a:srgbClr val="000000"/>
                          </a:solidFill>
                          <a:effectLst/>
                          <a:latin typeface="Calibri"/>
                        </a:rPr>
                        <a:t>Dra. Ermalinda </a:t>
                      </a:r>
                      <a:endParaRPr lang="en-US" sz="800" b="0" i="0" u="none" strike="noStrike" dirty="0">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196712081997022 002</a:t>
                      </a:r>
                      <a:endParaRPr lang="en-US" sz="800" b="0" i="0" u="none" strike="noStrike">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Kepala SPNF SKB</a:t>
                      </a:r>
                      <a:endParaRPr lang="en-US" sz="800" b="0" i="0" u="none" strike="noStrike">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III/d</a:t>
                      </a:r>
                      <a:endParaRPr lang="en-US" sz="800" b="0" i="0" u="none" strike="noStrike">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PNS</a:t>
                      </a:r>
                      <a:endParaRPr lang="en-US" sz="800" b="0" i="0" u="none" strike="noStrike">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6956">
                <a:tc>
                  <a:txBody>
                    <a:bodyPr/>
                    <a:lstStyle/>
                    <a:p>
                      <a:pPr algn="ctr" fontAlgn="ctr"/>
                      <a:r>
                        <a:rPr lang="id-ID" sz="800" b="0" i="0" u="none" strike="noStrike">
                          <a:solidFill>
                            <a:srgbClr val="000000"/>
                          </a:solidFill>
                          <a:effectLst/>
                          <a:latin typeface="Calibri"/>
                        </a:rPr>
                        <a:t>2</a:t>
                      </a:r>
                      <a:endParaRPr lang="en-US" sz="800" b="0" i="0" u="none" strike="noStrike">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d-ID" sz="800" b="0" i="0" u="none" strike="noStrike" dirty="0">
                          <a:solidFill>
                            <a:srgbClr val="000000"/>
                          </a:solidFill>
                          <a:effectLst/>
                          <a:latin typeface="Calibri"/>
                        </a:rPr>
                        <a:t>Yosevrizal, S.Pd </a:t>
                      </a:r>
                      <a:endParaRPr lang="en-US" sz="800" b="0" i="0" u="none" strike="noStrike" dirty="0">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dirty="0">
                          <a:solidFill>
                            <a:srgbClr val="000000"/>
                          </a:solidFill>
                          <a:effectLst/>
                          <a:latin typeface="Calibri"/>
                        </a:rPr>
                        <a:t>196404011984031 003</a:t>
                      </a:r>
                      <a:endParaRPr lang="en-US" sz="800" b="0" i="0" u="none" strike="noStrike" dirty="0">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Pamong Belajar</a:t>
                      </a:r>
                      <a:endParaRPr lang="en-US" sz="800" b="0" i="0" u="none" strike="noStrike">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IV/a</a:t>
                      </a:r>
                      <a:endParaRPr lang="en-US" sz="800" b="0" i="0" u="none" strike="noStrike">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PNS</a:t>
                      </a:r>
                      <a:endParaRPr lang="en-US" sz="800" b="0" i="0" u="none" strike="noStrike">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6956">
                <a:tc>
                  <a:txBody>
                    <a:bodyPr/>
                    <a:lstStyle/>
                    <a:p>
                      <a:pPr algn="ctr" fontAlgn="ctr"/>
                      <a:r>
                        <a:rPr lang="id-ID" sz="800" b="0" i="0" u="none" strike="noStrike">
                          <a:solidFill>
                            <a:srgbClr val="000000"/>
                          </a:solidFill>
                          <a:effectLst/>
                          <a:latin typeface="Calibri"/>
                        </a:rPr>
                        <a:t>3</a:t>
                      </a:r>
                      <a:endParaRPr lang="en-US" sz="800" b="0" i="0" u="none" strike="noStrike">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d-ID" sz="800" b="0" i="0" u="none" strike="noStrike" dirty="0">
                          <a:solidFill>
                            <a:srgbClr val="000000"/>
                          </a:solidFill>
                          <a:effectLst/>
                          <a:latin typeface="Calibri"/>
                        </a:rPr>
                        <a:t>Afdhal, S.Pd., M.Pd </a:t>
                      </a:r>
                      <a:endParaRPr lang="en-US" sz="800" b="0" i="0" u="none" strike="noStrike" dirty="0">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dirty="0">
                          <a:solidFill>
                            <a:srgbClr val="000000"/>
                          </a:solidFill>
                          <a:effectLst/>
                          <a:latin typeface="Calibri"/>
                        </a:rPr>
                        <a:t>197005061998031 006</a:t>
                      </a:r>
                      <a:endParaRPr lang="en-US" sz="800" b="0" i="0" u="none" strike="noStrike" dirty="0">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Pamong Belajar</a:t>
                      </a:r>
                      <a:endParaRPr lang="en-US" sz="800" b="0" i="0" u="none" strike="noStrike">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IV/a</a:t>
                      </a:r>
                      <a:endParaRPr lang="en-US" sz="800" b="0" i="0" u="none" strike="noStrike">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PNS</a:t>
                      </a:r>
                      <a:endParaRPr lang="en-US" sz="800" b="0" i="0" u="none" strike="noStrike">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6956">
                <a:tc>
                  <a:txBody>
                    <a:bodyPr/>
                    <a:lstStyle/>
                    <a:p>
                      <a:pPr algn="ctr" fontAlgn="ctr"/>
                      <a:r>
                        <a:rPr lang="id-ID" sz="800" b="0" i="0" u="none" strike="noStrike">
                          <a:solidFill>
                            <a:srgbClr val="000000"/>
                          </a:solidFill>
                          <a:effectLst/>
                          <a:latin typeface="Calibri"/>
                        </a:rPr>
                        <a:t>4</a:t>
                      </a:r>
                      <a:endParaRPr lang="en-US" sz="800" b="0" i="0" u="none" strike="noStrike">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d-ID" sz="800" b="0" i="0" u="none" strike="noStrike" dirty="0">
                          <a:solidFill>
                            <a:srgbClr val="000000"/>
                          </a:solidFill>
                          <a:effectLst/>
                          <a:latin typeface="Calibri"/>
                        </a:rPr>
                        <a:t>Elvawarni, SH </a:t>
                      </a:r>
                      <a:endParaRPr lang="en-US" sz="800" b="0" i="0" u="none" strike="noStrike" dirty="0">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197311072007012 001</a:t>
                      </a:r>
                      <a:endParaRPr lang="en-US" sz="800" b="0" i="0" u="none" strike="noStrike">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dirty="0">
                          <a:solidFill>
                            <a:srgbClr val="000000"/>
                          </a:solidFill>
                          <a:effectLst/>
                          <a:latin typeface="Calibri"/>
                        </a:rPr>
                        <a:t>Pengelola Kepegawaian</a:t>
                      </a:r>
                      <a:endParaRPr lang="en-US" sz="800" b="0" i="0" u="none" strike="noStrike" dirty="0">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III/d</a:t>
                      </a:r>
                      <a:endParaRPr lang="en-US" sz="800" b="0" i="0" u="none" strike="noStrike">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PNS</a:t>
                      </a:r>
                      <a:endParaRPr lang="en-US" sz="800" b="0" i="0" u="none" strike="noStrike">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76956">
                <a:tc>
                  <a:txBody>
                    <a:bodyPr/>
                    <a:lstStyle/>
                    <a:p>
                      <a:pPr algn="ctr" fontAlgn="ctr"/>
                      <a:r>
                        <a:rPr lang="id-ID" sz="800" b="0" i="0" u="none" strike="noStrike">
                          <a:solidFill>
                            <a:srgbClr val="000000"/>
                          </a:solidFill>
                          <a:effectLst/>
                          <a:latin typeface="Calibri"/>
                        </a:rPr>
                        <a:t>5</a:t>
                      </a:r>
                      <a:endParaRPr lang="en-US" sz="800" b="0" i="0" u="none" strike="noStrike">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d-ID" sz="800" b="0" i="0" u="none" strike="noStrike">
                          <a:solidFill>
                            <a:srgbClr val="000000"/>
                          </a:solidFill>
                          <a:effectLst/>
                          <a:latin typeface="Calibri"/>
                        </a:rPr>
                        <a:t>Drs. Herizal </a:t>
                      </a:r>
                      <a:endParaRPr lang="en-US" sz="800" b="0" i="0" u="none" strike="noStrike">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196405252007011 007</a:t>
                      </a:r>
                      <a:endParaRPr lang="en-US" sz="800" b="0" i="0" u="none" strike="noStrike">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dirty="0">
                          <a:solidFill>
                            <a:srgbClr val="000000"/>
                          </a:solidFill>
                          <a:effectLst/>
                          <a:latin typeface="Calibri"/>
                        </a:rPr>
                        <a:t>Pengolah Data</a:t>
                      </a:r>
                      <a:endParaRPr lang="en-US" sz="800" b="0" i="0" u="none" strike="noStrike" dirty="0">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III/d</a:t>
                      </a:r>
                      <a:endParaRPr lang="en-US" sz="800" b="0" i="0" u="none" strike="noStrike">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PNS</a:t>
                      </a:r>
                      <a:endParaRPr lang="en-US" sz="800" b="0" i="0" u="none" strike="noStrike">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76956">
                <a:tc>
                  <a:txBody>
                    <a:bodyPr/>
                    <a:lstStyle/>
                    <a:p>
                      <a:pPr algn="ctr" fontAlgn="ctr"/>
                      <a:r>
                        <a:rPr lang="en-US" sz="800" b="0" i="0" u="none" strike="noStrike" dirty="0">
                          <a:solidFill>
                            <a:srgbClr val="000000"/>
                          </a:solidFill>
                          <a:effectLst/>
                          <a:latin typeface="Calibri"/>
                        </a:rPr>
                        <a:t>6</a:t>
                      </a: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d-ID" sz="800" b="0" i="0" u="none" strike="noStrike" dirty="0">
                          <a:solidFill>
                            <a:srgbClr val="000000"/>
                          </a:solidFill>
                          <a:effectLst/>
                          <a:latin typeface="Calibri"/>
                        </a:rPr>
                        <a:t>Al Wahyu Kurniawan, S.Pd </a:t>
                      </a:r>
                      <a:endParaRPr lang="en-US" sz="800" b="0" i="0" u="none" strike="noStrike" dirty="0">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dirty="0">
                          <a:solidFill>
                            <a:srgbClr val="000000"/>
                          </a:solidFill>
                          <a:effectLst/>
                          <a:latin typeface="Calibri"/>
                        </a:rPr>
                        <a:t>199102012020121 006</a:t>
                      </a:r>
                      <a:endParaRPr lang="en-US" sz="800" b="0" i="0" u="none" strike="noStrike" dirty="0">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dirty="0">
                          <a:solidFill>
                            <a:srgbClr val="000000"/>
                          </a:solidFill>
                          <a:effectLst/>
                          <a:latin typeface="Calibri"/>
                        </a:rPr>
                        <a:t>Pamong Belajar</a:t>
                      </a:r>
                      <a:endParaRPr lang="en-US" sz="800" b="0" i="0" u="none" strike="noStrike" dirty="0">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dirty="0">
                          <a:solidFill>
                            <a:srgbClr val="000000"/>
                          </a:solidFill>
                          <a:effectLst/>
                          <a:latin typeface="Calibri"/>
                        </a:rPr>
                        <a:t>III/a</a:t>
                      </a:r>
                      <a:endParaRPr lang="en-US" sz="800" b="0" i="0" u="none" strike="noStrike" dirty="0">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PNS</a:t>
                      </a:r>
                      <a:endParaRPr lang="en-US" sz="800" b="0" i="0" u="none" strike="noStrike">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82001"/>
                  </a:ext>
                </a:extLst>
              </a:tr>
              <a:tr h="176956">
                <a:tc>
                  <a:txBody>
                    <a:bodyPr/>
                    <a:lstStyle/>
                    <a:p>
                      <a:pPr algn="ctr" fontAlgn="ctr"/>
                      <a:r>
                        <a:rPr lang="en-US" sz="800" b="0" i="0" u="none" strike="noStrike" dirty="0">
                          <a:solidFill>
                            <a:srgbClr val="000000"/>
                          </a:solidFill>
                          <a:effectLst/>
                          <a:latin typeface="Calibri"/>
                        </a:rPr>
                        <a:t>7</a:t>
                      </a: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d-ID" sz="800" b="0" i="0" u="none" strike="noStrike">
                          <a:solidFill>
                            <a:srgbClr val="000000"/>
                          </a:solidFill>
                          <a:effectLst/>
                          <a:latin typeface="Calibri"/>
                        </a:rPr>
                        <a:t>Ramda Fatria, S.Pd </a:t>
                      </a:r>
                      <a:endParaRPr lang="en-US" sz="800" b="0" i="0" u="none" strike="noStrike">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199411122020121 004</a:t>
                      </a:r>
                      <a:endParaRPr lang="en-US" sz="800" b="0" i="0" u="none" strike="noStrike">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Pamong Belajar</a:t>
                      </a:r>
                      <a:endParaRPr lang="en-US" sz="800" b="0" i="0" u="none" strike="noStrike">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dirty="0">
                          <a:solidFill>
                            <a:srgbClr val="000000"/>
                          </a:solidFill>
                          <a:effectLst/>
                          <a:latin typeface="Calibri"/>
                        </a:rPr>
                        <a:t>III/a</a:t>
                      </a:r>
                      <a:endParaRPr lang="en-US" sz="800" b="0" i="0" u="none" strike="noStrike" dirty="0">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dirty="0">
                          <a:solidFill>
                            <a:srgbClr val="000000"/>
                          </a:solidFill>
                          <a:effectLst/>
                          <a:latin typeface="Calibri"/>
                        </a:rPr>
                        <a:t>PNS</a:t>
                      </a:r>
                      <a:endParaRPr lang="en-US" sz="800" b="0" i="0" u="none" strike="noStrike" dirty="0">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1960826"/>
                  </a:ext>
                </a:extLst>
              </a:tr>
              <a:tr h="176956">
                <a:tc>
                  <a:txBody>
                    <a:bodyPr/>
                    <a:lstStyle/>
                    <a:p>
                      <a:pPr algn="ctr" fontAlgn="ctr"/>
                      <a:r>
                        <a:rPr lang="en-US" sz="800" b="0" i="0" u="none" strike="noStrike" dirty="0">
                          <a:solidFill>
                            <a:srgbClr val="000000"/>
                          </a:solidFill>
                          <a:effectLst/>
                          <a:latin typeface="Calibri"/>
                        </a:rPr>
                        <a:t>9</a:t>
                      </a: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d-ID" sz="800" b="0" i="0" u="none" strike="noStrike">
                          <a:solidFill>
                            <a:srgbClr val="000000"/>
                          </a:solidFill>
                          <a:effectLst/>
                          <a:latin typeface="Calibri"/>
                        </a:rPr>
                        <a:t>Yodia myristika yuland, S.Pd </a:t>
                      </a:r>
                      <a:endParaRPr lang="en-US" sz="800" b="0" i="0" u="none" strike="noStrike">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199501172020122 013</a:t>
                      </a:r>
                      <a:endParaRPr lang="en-US" sz="800" b="0" i="0" u="none" strike="noStrike">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Pamong Belajar</a:t>
                      </a:r>
                      <a:endParaRPr lang="en-US" sz="800" b="0" i="0" u="none" strike="noStrike">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dirty="0">
                          <a:solidFill>
                            <a:srgbClr val="000000"/>
                          </a:solidFill>
                          <a:effectLst/>
                          <a:latin typeface="Calibri"/>
                        </a:rPr>
                        <a:t>III/a</a:t>
                      </a:r>
                      <a:endParaRPr lang="en-US" sz="800" b="0" i="0" u="none" strike="noStrike" dirty="0">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dirty="0">
                          <a:solidFill>
                            <a:srgbClr val="000000"/>
                          </a:solidFill>
                          <a:effectLst/>
                          <a:latin typeface="Calibri"/>
                        </a:rPr>
                        <a:t>PNS</a:t>
                      </a:r>
                      <a:endParaRPr lang="en-US" sz="800" b="0" i="0" u="none" strike="noStrike" dirty="0">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3662177"/>
                  </a:ext>
                </a:extLst>
              </a:tr>
              <a:tr h="176956">
                <a:tc>
                  <a:txBody>
                    <a:bodyPr/>
                    <a:lstStyle/>
                    <a:p>
                      <a:pPr algn="ctr" fontAlgn="ctr"/>
                      <a:r>
                        <a:rPr lang="en-US" sz="800" b="0" i="0" u="none" strike="noStrike" dirty="0">
                          <a:solidFill>
                            <a:srgbClr val="000000"/>
                          </a:solidFill>
                          <a:effectLst/>
                          <a:latin typeface="Calibri"/>
                        </a:rPr>
                        <a:t>9</a:t>
                      </a: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d-ID" sz="800" b="0" i="0" u="none" strike="noStrike">
                          <a:solidFill>
                            <a:srgbClr val="000000"/>
                          </a:solidFill>
                          <a:effectLst/>
                          <a:latin typeface="Calibri"/>
                        </a:rPr>
                        <a:t>Sastriarti, Ama.Pd </a:t>
                      </a:r>
                      <a:endParaRPr lang="en-US" sz="800" b="0" i="0" u="none" strike="noStrike">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198206262006042 021</a:t>
                      </a:r>
                      <a:endParaRPr lang="en-US" sz="800" b="0" i="0" u="none" strike="noStrike">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dirty="0">
                          <a:solidFill>
                            <a:srgbClr val="000000"/>
                          </a:solidFill>
                          <a:effectLst/>
                          <a:latin typeface="Calibri"/>
                        </a:rPr>
                        <a:t>Bendahara</a:t>
                      </a:r>
                      <a:endParaRPr lang="en-US" sz="800" b="0" i="0" u="none" strike="noStrike" dirty="0">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II/d</a:t>
                      </a:r>
                      <a:endParaRPr lang="en-US" sz="800" b="0" i="0" u="none" strike="noStrike">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dirty="0">
                          <a:solidFill>
                            <a:srgbClr val="000000"/>
                          </a:solidFill>
                          <a:effectLst/>
                          <a:latin typeface="Calibri"/>
                        </a:rPr>
                        <a:t>PNS</a:t>
                      </a:r>
                      <a:endParaRPr lang="en-US" sz="800" b="0" i="0" u="none" strike="noStrike" dirty="0">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49159">
                <a:tc>
                  <a:txBody>
                    <a:bodyPr/>
                    <a:lstStyle/>
                    <a:p>
                      <a:pPr algn="ctr" fontAlgn="ctr"/>
                      <a:r>
                        <a:rPr lang="en-US" sz="800" b="0" i="0" u="none" strike="noStrike" dirty="0">
                          <a:solidFill>
                            <a:srgbClr val="000000"/>
                          </a:solidFill>
                          <a:effectLst/>
                          <a:latin typeface="Calibri"/>
                        </a:rPr>
                        <a:t>10</a:t>
                      </a: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d-ID" sz="800" b="0" i="0" u="none" strike="noStrike">
                          <a:solidFill>
                            <a:srgbClr val="000000"/>
                          </a:solidFill>
                          <a:effectLst/>
                          <a:latin typeface="Calibri"/>
                        </a:rPr>
                        <a:t>Suhendris </a:t>
                      </a:r>
                      <a:endParaRPr lang="en-US" sz="800" b="0" i="0" u="none" strike="noStrike">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196608212014071 002</a:t>
                      </a:r>
                      <a:endParaRPr lang="en-US" sz="800" b="0" i="0" u="none" strike="noStrike">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dirty="0">
                          <a:solidFill>
                            <a:srgbClr val="000000"/>
                          </a:solidFill>
                          <a:effectLst/>
                          <a:latin typeface="Calibri"/>
                        </a:rPr>
                        <a:t>Pengadministrasian umum</a:t>
                      </a:r>
                      <a:endParaRPr lang="en-US" sz="800" b="0" i="0" u="none" strike="noStrike" dirty="0">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dirty="0">
                          <a:solidFill>
                            <a:srgbClr val="000000"/>
                          </a:solidFill>
                          <a:effectLst/>
                          <a:latin typeface="Calibri"/>
                        </a:rPr>
                        <a:t>II/a</a:t>
                      </a:r>
                      <a:endParaRPr lang="en-US" sz="800" b="0" i="0" u="none" strike="noStrike" dirty="0">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dirty="0">
                          <a:solidFill>
                            <a:srgbClr val="000000"/>
                          </a:solidFill>
                          <a:effectLst/>
                          <a:latin typeface="Calibri"/>
                        </a:rPr>
                        <a:t>PNS</a:t>
                      </a:r>
                      <a:endParaRPr lang="en-US" sz="800" b="0" i="0" u="none" strike="noStrike" dirty="0">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76956">
                <a:tc>
                  <a:txBody>
                    <a:bodyPr/>
                    <a:lstStyle/>
                    <a:p>
                      <a:pPr algn="ctr" fontAlgn="ctr"/>
                      <a:r>
                        <a:rPr lang="id-ID" sz="800" b="0" i="0" u="none" strike="noStrike">
                          <a:solidFill>
                            <a:srgbClr val="000000"/>
                          </a:solidFill>
                          <a:effectLst/>
                          <a:latin typeface="Calibri"/>
                        </a:rPr>
                        <a:t>11</a:t>
                      </a:r>
                      <a:endParaRPr lang="en-US" sz="800" b="0" i="0" u="none" strike="noStrike">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d-ID" sz="800" b="0" i="0" u="none" strike="noStrike">
                          <a:solidFill>
                            <a:srgbClr val="000000"/>
                          </a:solidFill>
                          <a:effectLst/>
                          <a:latin typeface="Calibri"/>
                        </a:rPr>
                        <a:t>Syamsul Bahri </a:t>
                      </a:r>
                      <a:endParaRPr lang="en-US" sz="800" b="0" i="0" u="none" strike="noStrike">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473-200709-1-013</a:t>
                      </a:r>
                      <a:endParaRPr lang="en-US" sz="800" b="0" i="0" u="none" strike="noStrike">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Pelaksana</a:t>
                      </a:r>
                      <a:endParaRPr lang="en-US" sz="800" b="0" i="0" u="none" strike="noStrike">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a:t>
                      </a:r>
                      <a:endParaRPr lang="en-US" sz="800" b="0" i="0" u="none" strike="noStrike">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dirty="0">
                          <a:solidFill>
                            <a:srgbClr val="000000"/>
                          </a:solidFill>
                          <a:effectLst/>
                          <a:latin typeface="Calibri"/>
                        </a:rPr>
                        <a:t>Kontrak</a:t>
                      </a:r>
                      <a:endParaRPr lang="en-US" sz="800" b="0" i="0" u="none" strike="noStrike" dirty="0">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76956">
                <a:tc>
                  <a:txBody>
                    <a:bodyPr/>
                    <a:lstStyle/>
                    <a:p>
                      <a:pPr algn="ctr" fontAlgn="ctr"/>
                      <a:r>
                        <a:rPr lang="en-US" sz="800" b="0" i="0" u="none" strike="noStrike" dirty="0">
                          <a:solidFill>
                            <a:srgbClr val="000000"/>
                          </a:solidFill>
                          <a:effectLst/>
                          <a:latin typeface="Calibri"/>
                        </a:rPr>
                        <a:t>12</a:t>
                      </a: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Calibri"/>
                        </a:rPr>
                        <a:t>Watiyam</a:t>
                      </a:r>
                      <a:r>
                        <a:rPr lang="en-US" sz="800" b="0" i="0" u="none" strike="noStrike" dirty="0">
                          <a:solidFill>
                            <a:srgbClr val="000000"/>
                          </a:solidFill>
                          <a:effectLst/>
                          <a:latin typeface="Calibri"/>
                        </a:rPr>
                        <a:t>,</a:t>
                      </a:r>
                      <a:r>
                        <a:rPr lang="en-US" sz="800" b="0" i="0" u="none" strike="noStrike" baseline="0" dirty="0">
                          <a:solidFill>
                            <a:srgbClr val="000000"/>
                          </a:solidFill>
                          <a:effectLst/>
                          <a:latin typeface="Calibri"/>
                        </a:rPr>
                        <a:t> </a:t>
                      </a:r>
                      <a:r>
                        <a:rPr lang="en-US" sz="800" b="0" i="0" u="none" strike="noStrike" baseline="0" dirty="0" err="1">
                          <a:solidFill>
                            <a:srgbClr val="000000"/>
                          </a:solidFill>
                          <a:effectLst/>
                          <a:latin typeface="Calibri"/>
                        </a:rPr>
                        <a:t>S.Ap</a:t>
                      </a:r>
                      <a:endParaRPr lang="en-US" sz="800" b="0" i="0" u="none" strike="noStrike" dirty="0">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a:rPr>
                        <a:t>473-201302-2-014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err="1">
                          <a:solidFill>
                            <a:srgbClr val="000000"/>
                          </a:solidFill>
                          <a:effectLst/>
                          <a:latin typeface="Calibri"/>
                        </a:rPr>
                        <a:t>Inventaris</a:t>
                      </a:r>
                      <a:r>
                        <a:rPr lang="en-US" sz="800" b="0" i="0" u="none" strike="noStrike" dirty="0">
                          <a:solidFill>
                            <a:srgbClr val="000000"/>
                          </a:solidFill>
                          <a:effectLst/>
                          <a:latin typeface="Calibri"/>
                        </a:rPr>
                        <a:t> </a:t>
                      </a:r>
                      <a:r>
                        <a:rPr lang="en-US" sz="800" b="0" i="0" u="none" strike="noStrike" dirty="0" err="1">
                          <a:solidFill>
                            <a:srgbClr val="000000"/>
                          </a:solidFill>
                          <a:effectLst/>
                          <a:latin typeface="Calibri"/>
                        </a:rPr>
                        <a:t>Barang</a:t>
                      </a:r>
                      <a:endParaRPr lang="en-US" sz="8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err="1">
                          <a:solidFill>
                            <a:srgbClr val="000000"/>
                          </a:solidFill>
                          <a:effectLst/>
                          <a:latin typeface="Calibri"/>
                        </a:rPr>
                        <a:t>Kontrak</a:t>
                      </a:r>
                      <a:endParaRPr lang="en-US" sz="8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23486794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35987508"/>
              </p:ext>
            </p:extLst>
          </p:nvPr>
        </p:nvGraphicFramePr>
        <p:xfrm>
          <a:off x="228600" y="304800"/>
          <a:ext cx="4527549" cy="2556784"/>
        </p:xfrm>
        <a:graphic>
          <a:graphicData uri="http://schemas.openxmlformats.org/drawingml/2006/table">
            <a:tbl>
              <a:tblPr/>
              <a:tblGrid>
                <a:gridCol w="395851">
                  <a:extLst>
                    <a:ext uri="{9D8B030D-6E8A-4147-A177-3AD203B41FA5}">
                      <a16:colId xmlns:a16="http://schemas.microsoft.com/office/drawing/2014/main" val="20000"/>
                    </a:ext>
                  </a:extLst>
                </a:gridCol>
                <a:gridCol w="1113332">
                  <a:extLst>
                    <a:ext uri="{9D8B030D-6E8A-4147-A177-3AD203B41FA5}">
                      <a16:colId xmlns:a16="http://schemas.microsoft.com/office/drawing/2014/main" val="20001"/>
                    </a:ext>
                  </a:extLst>
                </a:gridCol>
                <a:gridCol w="929217">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550298">
                  <a:extLst>
                    <a:ext uri="{9D8B030D-6E8A-4147-A177-3AD203B41FA5}">
                      <a16:colId xmlns:a16="http://schemas.microsoft.com/office/drawing/2014/main" val="20004"/>
                    </a:ext>
                  </a:extLst>
                </a:gridCol>
                <a:gridCol w="395851">
                  <a:extLst>
                    <a:ext uri="{9D8B030D-6E8A-4147-A177-3AD203B41FA5}">
                      <a16:colId xmlns:a16="http://schemas.microsoft.com/office/drawing/2014/main" val="20005"/>
                    </a:ext>
                  </a:extLst>
                </a:gridCol>
              </a:tblGrid>
              <a:tr h="249159">
                <a:tc>
                  <a:txBody>
                    <a:bodyPr/>
                    <a:lstStyle/>
                    <a:p>
                      <a:pPr algn="ctr" fontAlgn="ctr"/>
                      <a:r>
                        <a:rPr lang="id-ID" sz="800" b="1" i="0" u="none" strike="noStrike" dirty="0">
                          <a:solidFill>
                            <a:srgbClr val="000000"/>
                          </a:solidFill>
                          <a:effectLst/>
                          <a:latin typeface="Calibri"/>
                        </a:rPr>
                        <a:t>No </a:t>
                      </a:r>
                      <a:endParaRPr lang="en-US" sz="800" b="1" i="0" u="none" strike="noStrike" dirty="0">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id-ID" sz="800" b="1" i="0" u="none" strike="noStrike" dirty="0">
                          <a:solidFill>
                            <a:srgbClr val="000000"/>
                          </a:solidFill>
                          <a:effectLst/>
                          <a:latin typeface="Calibri"/>
                        </a:rPr>
                        <a:t>Nama </a:t>
                      </a:r>
                      <a:endParaRPr lang="en-US" sz="800" b="1" i="0" u="none" strike="noStrike" dirty="0">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id-ID" sz="800" b="1" i="0" u="none" strike="noStrike" dirty="0">
                          <a:solidFill>
                            <a:srgbClr val="000000"/>
                          </a:solidFill>
                          <a:effectLst/>
                          <a:latin typeface="Calibri"/>
                        </a:rPr>
                        <a:t>NIP/NRPTT </a:t>
                      </a:r>
                      <a:endParaRPr lang="en-US" sz="800" b="1" i="0" u="none" strike="noStrike" dirty="0">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id-ID" sz="800" b="1" i="0" u="none" strike="noStrike" dirty="0">
                          <a:solidFill>
                            <a:srgbClr val="000000"/>
                          </a:solidFill>
                          <a:effectLst/>
                          <a:latin typeface="Calibri"/>
                        </a:rPr>
                        <a:t>Jabatan </a:t>
                      </a:r>
                      <a:endParaRPr lang="en-US" sz="800" b="1" i="0" u="none" strike="noStrike" dirty="0">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id-ID" sz="800" b="1" i="0" u="none" strike="noStrike" dirty="0">
                          <a:solidFill>
                            <a:srgbClr val="000000"/>
                          </a:solidFill>
                          <a:effectLst/>
                          <a:latin typeface="Calibri"/>
                        </a:rPr>
                        <a:t>Pangkat/</a:t>
                      </a:r>
                      <a:r>
                        <a:rPr lang="en-US" sz="800" b="1" i="0" u="none" strike="noStrike" dirty="0">
                          <a:solidFill>
                            <a:srgbClr val="000000"/>
                          </a:solidFill>
                          <a:effectLst/>
                          <a:latin typeface="Calibri"/>
                        </a:rPr>
                        <a:t> </a:t>
                      </a:r>
                      <a:r>
                        <a:rPr lang="en-US" sz="800" b="1" i="0" u="none" strike="noStrike" dirty="0" err="1">
                          <a:solidFill>
                            <a:srgbClr val="000000"/>
                          </a:solidFill>
                          <a:effectLst/>
                          <a:latin typeface="Calibri"/>
                        </a:rPr>
                        <a:t>Gol</a:t>
                      </a:r>
                      <a:endParaRPr lang="en-US" sz="800" b="1" i="0" u="none" strike="noStrike" dirty="0">
                        <a:solidFill>
                          <a:srgbClr val="000000"/>
                        </a:solidFill>
                        <a:effectLst/>
                        <a:latin typeface="Calibri"/>
                      </a:endParaRP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1" i="0" u="none" strike="noStrike" dirty="0">
                          <a:solidFill>
                            <a:srgbClr val="000000"/>
                          </a:solidFill>
                          <a:effectLst/>
                          <a:latin typeface="Calibri"/>
                        </a:rPr>
                        <a:t>STATUS</a:t>
                      </a:r>
                    </a:p>
                  </a:txBody>
                  <a:tcPr marL="5319" marR="5319" marT="53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0"/>
                  </a:ext>
                </a:extLst>
              </a:tr>
              <a:tr h="250025">
                <a:tc>
                  <a:txBody>
                    <a:bodyPr/>
                    <a:lstStyle/>
                    <a:p>
                      <a:pPr algn="ctr" fontAlgn="ctr"/>
                      <a:r>
                        <a:rPr lang="id-ID" sz="800" b="0" i="0" u="none" strike="noStrike" dirty="0">
                          <a:solidFill>
                            <a:srgbClr val="000000"/>
                          </a:solidFill>
                          <a:effectLst/>
                          <a:latin typeface="Calibri"/>
                        </a:rPr>
                        <a:t>13</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d-ID" sz="800" b="0" i="0" u="none" strike="noStrike" dirty="0">
                          <a:solidFill>
                            <a:srgbClr val="000000"/>
                          </a:solidFill>
                          <a:effectLst/>
                          <a:latin typeface="Calibri"/>
                        </a:rPr>
                        <a:t>Syamra Febrida Yola, S.Pd </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5473-201512-2013</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Tenaga Administrasi Umum</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dirty="0">
                          <a:solidFill>
                            <a:srgbClr val="000000"/>
                          </a:solidFill>
                          <a:effectLst/>
                          <a:latin typeface="Calibri"/>
                        </a:rPr>
                        <a:t>Kontrak</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05760">
                <a:tc>
                  <a:txBody>
                    <a:bodyPr/>
                    <a:lstStyle/>
                    <a:p>
                      <a:pPr algn="ctr" fontAlgn="ctr"/>
                      <a:r>
                        <a:rPr lang="id-ID" sz="800" b="0" i="0" u="none" strike="noStrike">
                          <a:solidFill>
                            <a:srgbClr val="000000"/>
                          </a:solidFill>
                          <a:effectLst/>
                          <a:latin typeface="Calibri"/>
                        </a:rPr>
                        <a:t>14</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d-ID" sz="800" b="0" i="0" u="none" strike="noStrike" dirty="0">
                          <a:solidFill>
                            <a:srgbClr val="000000"/>
                          </a:solidFill>
                          <a:effectLst/>
                          <a:latin typeface="Calibri"/>
                        </a:rPr>
                        <a:t>Wenny Sulastri, S.Pd </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dirty="0">
                          <a:solidFill>
                            <a:srgbClr val="000000"/>
                          </a:solidFill>
                          <a:effectLst/>
                          <a:latin typeface="Calibri"/>
                        </a:rPr>
                        <a:t>-</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Tata Usaha</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Sukarela</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5760">
                <a:tc>
                  <a:txBody>
                    <a:bodyPr/>
                    <a:lstStyle/>
                    <a:p>
                      <a:pPr algn="ctr" fontAlgn="ctr"/>
                      <a:r>
                        <a:rPr lang="id-ID" sz="800" b="0" i="0" u="none" strike="noStrike">
                          <a:solidFill>
                            <a:srgbClr val="000000"/>
                          </a:solidFill>
                          <a:effectLst/>
                          <a:latin typeface="Calibri"/>
                        </a:rPr>
                        <a:t>15</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d-ID" sz="800" b="0" i="0" u="none" strike="noStrike" dirty="0">
                          <a:solidFill>
                            <a:srgbClr val="000000"/>
                          </a:solidFill>
                          <a:effectLst/>
                          <a:latin typeface="Calibri"/>
                        </a:rPr>
                        <a:t>Ernawati, S.Pd </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dirty="0">
                          <a:solidFill>
                            <a:srgbClr val="000000"/>
                          </a:solidFill>
                          <a:effectLst/>
                          <a:latin typeface="Calibri"/>
                        </a:rPr>
                        <a:t>- </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Tutor Bantu</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Sukarela</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5760">
                <a:tc>
                  <a:txBody>
                    <a:bodyPr/>
                    <a:lstStyle/>
                    <a:p>
                      <a:pPr algn="ctr" fontAlgn="ctr"/>
                      <a:r>
                        <a:rPr lang="id-ID" sz="800" b="0" i="0" u="none" strike="noStrike">
                          <a:solidFill>
                            <a:srgbClr val="000000"/>
                          </a:solidFill>
                          <a:effectLst/>
                          <a:latin typeface="Calibri"/>
                        </a:rPr>
                        <a:t>16</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d-ID" sz="800" b="0" i="0" u="none" strike="noStrike">
                          <a:solidFill>
                            <a:srgbClr val="000000"/>
                          </a:solidFill>
                          <a:effectLst/>
                          <a:latin typeface="Calibri"/>
                        </a:rPr>
                        <a:t>Supri Astuti, S.Pd </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dirty="0">
                          <a:solidFill>
                            <a:srgbClr val="000000"/>
                          </a:solidFill>
                          <a:effectLst/>
                          <a:latin typeface="Calibri"/>
                        </a:rPr>
                        <a:t>- </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dirty="0">
                          <a:solidFill>
                            <a:srgbClr val="000000"/>
                          </a:solidFill>
                          <a:effectLst/>
                          <a:latin typeface="Calibri"/>
                        </a:rPr>
                        <a:t>Tutor Bantu</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Sukarela</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5760">
                <a:tc>
                  <a:txBody>
                    <a:bodyPr/>
                    <a:lstStyle/>
                    <a:p>
                      <a:pPr algn="ctr" fontAlgn="ctr"/>
                      <a:r>
                        <a:rPr lang="id-ID" sz="800" b="0" i="0" u="none" strike="noStrike">
                          <a:solidFill>
                            <a:srgbClr val="000000"/>
                          </a:solidFill>
                          <a:effectLst/>
                          <a:latin typeface="Calibri"/>
                        </a:rPr>
                        <a:t>17</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d-ID" sz="800" b="0" i="0" u="none" strike="noStrike">
                          <a:solidFill>
                            <a:srgbClr val="000000"/>
                          </a:solidFill>
                          <a:effectLst/>
                          <a:latin typeface="Calibri"/>
                        </a:rPr>
                        <a:t>Dilla Maiyuhel Fitri, S.Pd </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 </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dirty="0">
                          <a:solidFill>
                            <a:srgbClr val="000000"/>
                          </a:solidFill>
                          <a:effectLst/>
                          <a:latin typeface="Calibri"/>
                        </a:rPr>
                        <a:t>Tutor Bantu</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Sukarela</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5760">
                <a:tc>
                  <a:txBody>
                    <a:bodyPr/>
                    <a:lstStyle/>
                    <a:p>
                      <a:pPr algn="ctr" fontAlgn="ctr"/>
                      <a:r>
                        <a:rPr lang="id-ID" sz="800" b="0" i="0" u="none" strike="noStrike">
                          <a:solidFill>
                            <a:srgbClr val="000000"/>
                          </a:solidFill>
                          <a:effectLst/>
                          <a:latin typeface="Calibri"/>
                        </a:rPr>
                        <a:t>18</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d-ID" sz="800" b="0" i="0" u="none" strike="noStrike">
                          <a:solidFill>
                            <a:srgbClr val="000000"/>
                          </a:solidFill>
                          <a:effectLst/>
                          <a:latin typeface="Calibri"/>
                        </a:rPr>
                        <a:t>Loli Handayani, S.Pd </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 </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dirty="0">
                          <a:solidFill>
                            <a:srgbClr val="000000"/>
                          </a:solidFill>
                          <a:effectLst/>
                          <a:latin typeface="Calibri"/>
                        </a:rPr>
                        <a:t>Tutor Bantu</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Sukarela</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5760">
                <a:tc>
                  <a:txBody>
                    <a:bodyPr/>
                    <a:lstStyle/>
                    <a:p>
                      <a:pPr algn="ctr" fontAlgn="ctr"/>
                      <a:r>
                        <a:rPr lang="id-ID" sz="800" b="0" i="0" u="none" strike="noStrike">
                          <a:solidFill>
                            <a:srgbClr val="000000"/>
                          </a:solidFill>
                          <a:effectLst/>
                          <a:latin typeface="Calibri"/>
                        </a:rPr>
                        <a:t>19</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d-ID" sz="800" b="0" i="0" u="none" strike="noStrike">
                          <a:solidFill>
                            <a:srgbClr val="000000"/>
                          </a:solidFill>
                          <a:effectLst/>
                          <a:latin typeface="Calibri"/>
                        </a:rPr>
                        <a:t>Sary Agustin, S.Pd </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 </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dirty="0">
                          <a:solidFill>
                            <a:srgbClr val="000000"/>
                          </a:solidFill>
                          <a:effectLst/>
                          <a:latin typeface="Calibri"/>
                        </a:rPr>
                        <a:t>Tutor Bantu</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Sukarela</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05760">
                <a:tc>
                  <a:txBody>
                    <a:bodyPr/>
                    <a:lstStyle/>
                    <a:p>
                      <a:pPr algn="ctr" fontAlgn="ctr"/>
                      <a:r>
                        <a:rPr lang="id-ID" sz="800" b="0" i="0" u="none" strike="noStrike">
                          <a:solidFill>
                            <a:srgbClr val="000000"/>
                          </a:solidFill>
                          <a:effectLst/>
                          <a:latin typeface="Calibri"/>
                        </a:rPr>
                        <a:t>20</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d-ID" sz="800" b="0" i="0" u="none" strike="noStrike">
                          <a:solidFill>
                            <a:srgbClr val="000000"/>
                          </a:solidFill>
                          <a:effectLst/>
                          <a:latin typeface="Calibri"/>
                        </a:rPr>
                        <a:t>Astri Winanda, M.Pd </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 </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dirty="0">
                          <a:solidFill>
                            <a:srgbClr val="000000"/>
                          </a:solidFill>
                          <a:effectLst/>
                          <a:latin typeface="Calibri"/>
                        </a:rPr>
                        <a:t>Tutor Bantu</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Sukarela</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05760">
                <a:tc>
                  <a:txBody>
                    <a:bodyPr/>
                    <a:lstStyle/>
                    <a:p>
                      <a:pPr algn="ctr" fontAlgn="ctr"/>
                      <a:r>
                        <a:rPr lang="id-ID" sz="800" b="0" i="0" u="none" strike="noStrike">
                          <a:solidFill>
                            <a:srgbClr val="000000"/>
                          </a:solidFill>
                          <a:effectLst/>
                          <a:latin typeface="Calibri"/>
                        </a:rPr>
                        <a:t>21</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d-ID" sz="800" b="0" i="0" u="none" strike="noStrike">
                          <a:solidFill>
                            <a:srgbClr val="000000"/>
                          </a:solidFill>
                          <a:effectLst/>
                          <a:latin typeface="Calibri"/>
                        </a:rPr>
                        <a:t>Rahmi Yoselin, S.Pd </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 </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Tutor Bantu</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a:rPr>
                        <a:t>-</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Sukarela</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05760">
                <a:tc>
                  <a:txBody>
                    <a:bodyPr/>
                    <a:lstStyle/>
                    <a:p>
                      <a:pPr algn="ctr" fontAlgn="ctr"/>
                      <a:r>
                        <a:rPr lang="id-ID" sz="800" b="0" i="0" u="none" strike="noStrike">
                          <a:solidFill>
                            <a:srgbClr val="000000"/>
                          </a:solidFill>
                          <a:effectLst/>
                          <a:latin typeface="Calibri"/>
                        </a:rPr>
                        <a:t>22</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d-ID" sz="800" b="0" i="0" u="none" strike="noStrike">
                          <a:solidFill>
                            <a:srgbClr val="000000"/>
                          </a:solidFill>
                          <a:effectLst/>
                          <a:latin typeface="Calibri"/>
                        </a:rPr>
                        <a:t>Murni </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 </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Petugas Kebersihan</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a:rPr>
                        <a:t>-</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Sukarela</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05760">
                <a:tc>
                  <a:txBody>
                    <a:bodyPr/>
                    <a:lstStyle/>
                    <a:p>
                      <a:pPr algn="ctr" fontAlgn="ctr"/>
                      <a:r>
                        <a:rPr lang="id-ID" sz="800" b="0" i="0" u="none" strike="noStrike">
                          <a:solidFill>
                            <a:srgbClr val="000000"/>
                          </a:solidFill>
                          <a:effectLst/>
                          <a:latin typeface="Calibri"/>
                        </a:rPr>
                        <a:t>23</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d-ID" sz="800" b="0" i="0" u="none" strike="noStrike">
                          <a:solidFill>
                            <a:srgbClr val="000000"/>
                          </a:solidFill>
                          <a:effectLst/>
                          <a:latin typeface="Calibri"/>
                        </a:rPr>
                        <a:t>Rismawarni </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 </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effectLst/>
                          <a:latin typeface="Calibri"/>
                        </a:rPr>
                        <a:t>Petugas Kebersihan</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a:t>
                      </a: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err="1">
                          <a:solidFill>
                            <a:srgbClr val="000000"/>
                          </a:solidFill>
                          <a:effectLst/>
                          <a:latin typeface="Calibri"/>
                        </a:rPr>
                        <a:t>Sukarela</a:t>
                      </a:r>
                      <a:endParaRPr lang="en-US" sz="800" b="0" i="0" u="none" strike="noStrike" dirty="0">
                        <a:solidFill>
                          <a:srgbClr val="000000"/>
                        </a:solidFill>
                        <a:effectLst/>
                        <a:latin typeface="Calibri"/>
                      </a:endParaRPr>
                    </a:p>
                  </a:txBody>
                  <a:tcPr marL="6185" marR="6185" marT="6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8324628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381001" y="152400"/>
            <a:ext cx="2590800" cy="288925"/>
          </a:xfrm>
        </p:spPr>
        <p:txBody>
          <a:bodyPr>
            <a:normAutofit/>
          </a:bodyPr>
          <a:lstStyle/>
          <a:p>
            <a:pPr>
              <a:buFont typeface="Wingdings" pitchFamily="2" charset="2"/>
              <a:buChar char="Ø"/>
            </a:pPr>
            <a:r>
              <a:rPr lang="id-ID" sz="1100" dirty="0">
                <a:solidFill>
                  <a:schemeClr val="accent1">
                    <a:lumMod val="75000"/>
                  </a:schemeClr>
                </a:solidFill>
              </a:rPr>
              <a:t>JUMLAH PEGAWAI PNS PER GOL</a:t>
            </a:r>
          </a:p>
        </p:txBody>
      </p:sp>
      <p:sp>
        <p:nvSpPr>
          <p:cNvPr id="5" name="Content Placeholder 1"/>
          <p:cNvSpPr txBox="1">
            <a:spLocks/>
          </p:cNvSpPr>
          <p:nvPr/>
        </p:nvSpPr>
        <p:spPr>
          <a:xfrm>
            <a:off x="304800" y="1905000"/>
            <a:ext cx="4533900" cy="441325"/>
          </a:xfrm>
          <a:prstGeom prst="rect">
            <a:avLst/>
          </a:prstGeom>
        </p:spPr>
        <p:txBody>
          <a:bodyPr vert="horz" lIns="49610" tIns="24804" rIns="49610" bIns="24804">
            <a:normAutofit/>
          </a:bodyPr>
          <a:lstStyle/>
          <a:p>
            <a:pPr marL="148828" indent="-148828" algn="l" defTabSz="913947" eaLnBrk="1" fontAlgn="auto" hangingPunct="1">
              <a:spcBef>
                <a:spcPct val="20000"/>
              </a:spcBef>
              <a:spcAft>
                <a:spcPts val="0"/>
              </a:spcAft>
              <a:buClr>
                <a:schemeClr val="accent3"/>
              </a:buClr>
              <a:buSzPct val="95000"/>
              <a:buFont typeface="Wingdings 2"/>
              <a:buChar char=""/>
              <a:defRPr/>
            </a:pPr>
            <a:endParaRPr lang="id-ID" dirty="0">
              <a:latin typeface="+mn-lt"/>
            </a:endParaRPr>
          </a:p>
        </p:txBody>
      </p:sp>
      <p:sp>
        <p:nvSpPr>
          <p:cNvPr id="8" name="Content Placeholder 1"/>
          <p:cNvSpPr txBox="1">
            <a:spLocks/>
          </p:cNvSpPr>
          <p:nvPr/>
        </p:nvSpPr>
        <p:spPr>
          <a:xfrm>
            <a:off x="380390" y="1410312"/>
            <a:ext cx="4191000" cy="228600"/>
          </a:xfrm>
          <a:prstGeom prst="rect">
            <a:avLst/>
          </a:prstGeom>
        </p:spPr>
        <p:txBody>
          <a:bodyPr vert="horz" lIns="49610" tIns="24804" rIns="49610" bIns="24804">
            <a:noAutofit/>
          </a:bodyPr>
          <a:lstStyle/>
          <a:p>
            <a:pPr algn="l" defTabSz="913947" eaLnBrk="1" fontAlgn="auto" hangingPunct="1">
              <a:spcBef>
                <a:spcPct val="20000"/>
              </a:spcBef>
              <a:spcAft>
                <a:spcPts val="0"/>
              </a:spcAft>
              <a:buClr>
                <a:schemeClr val="accent3"/>
              </a:buClr>
              <a:buSzPct val="95000"/>
              <a:defRPr/>
            </a:pPr>
            <a:endParaRPr lang="id-ID" sz="1100" dirty="0">
              <a:solidFill>
                <a:srgbClr val="3333FF"/>
              </a:solidFill>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2794567628"/>
              </p:ext>
            </p:extLst>
          </p:nvPr>
        </p:nvGraphicFramePr>
        <p:xfrm>
          <a:off x="212724" y="533400"/>
          <a:ext cx="4527552" cy="685800"/>
        </p:xfrm>
        <a:graphic>
          <a:graphicData uri="http://schemas.openxmlformats.org/drawingml/2006/table">
            <a:tbl>
              <a:tblPr/>
              <a:tblGrid>
                <a:gridCol w="377296">
                  <a:extLst>
                    <a:ext uri="{9D8B030D-6E8A-4147-A177-3AD203B41FA5}">
                      <a16:colId xmlns:a16="http://schemas.microsoft.com/office/drawing/2014/main" val="20000"/>
                    </a:ext>
                  </a:extLst>
                </a:gridCol>
                <a:gridCol w="377296">
                  <a:extLst>
                    <a:ext uri="{9D8B030D-6E8A-4147-A177-3AD203B41FA5}">
                      <a16:colId xmlns:a16="http://schemas.microsoft.com/office/drawing/2014/main" val="20001"/>
                    </a:ext>
                  </a:extLst>
                </a:gridCol>
                <a:gridCol w="377296">
                  <a:extLst>
                    <a:ext uri="{9D8B030D-6E8A-4147-A177-3AD203B41FA5}">
                      <a16:colId xmlns:a16="http://schemas.microsoft.com/office/drawing/2014/main" val="20002"/>
                    </a:ext>
                  </a:extLst>
                </a:gridCol>
                <a:gridCol w="377296">
                  <a:extLst>
                    <a:ext uri="{9D8B030D-6E8A-4147-A177-3AD203B41FA5}">
                      <a16:colId xmlns:a16="http://schemas.microsoft.com/office/drawing/2014/main" val="20003"/>
                    </a:ext>
                  </a:extLst>
                </a:gridCol>
                <a:gridCol w="377296">
                  <a:extLst>
                    <a:ext uri="{9D8B030D-6E8A-4147-A177-3AD203B41FA5}">
                      <a16:colId xmlns:a16="http://schemas.microsoft.com/office/drawing/2014/main" val="20004"/>
                    </a:ext>
                  </a:extLst>
                </a:gridCol>
                <a:gridCol w="377296">
                  <a:extLst>
                    <a:ext uri="{9D8B030D-6E8A-4147-A177-3AD203B41FA5}">
                      <a16:colId xmlns:a16="http://schemas.microsoft.com/office/drawing/2014/main" val="20005"/>
                    </a:ext>
                  </a:extLst>
                </a:gridCol>
                <a:gridCol w="377296">
                  <a:extLst>
                    <a:ext uri="{9D8B030D-6E8A-4147-A177-3AD203B41FA5}">
                      <a16:colId xmlns:a16="http://schemas.microsoft.com/office/drawing/2014/main" val="20006"/>
                    </a:ext>
                  </a:extLst>
                </a:gridCol>
                <a:gridCol w="377296">
                  <a:extLst>
                    <a:ext uri="{9D8B030D-6E8A-4147-A177-3AD203B41FA5}">
                      <a16:colId xmlns:a16="http://schemas.microsoft.com/office/drawing/2014/main" val="20007"/>
                    </a:ext>
                  </a:extLst>
                </a:gridCol>
                <a:gridCol w="377296">
                  <a:extLst>
                    <a:ext uri="{9D8B030D-6E8A-4147-A177-3AD203B41FA5}">
                      <a16:colId xmlns:a16="http://schemas.microsoft.com/office/drawing/2014/main" val="20008"/>
                    </a:ext>
                  </a:extLst>
                </a:gridCol>
                <a:gridCol w="377296">
                  <a:extLst>
                    <a:ext uri="{9D8B030D-6E8A-4147-A177-3AD203B41FA5}">
                      <a16:colId xmlns:a16="http://schemas.microsoft.com/office/drawing/2014/main" val="20009"/>
                    </a:ext>
                  </a:extLst>
                </a:gridCol>
                <a:gridCol w="377296">
                  <a:extLst>
                    <a:ext uri="{9D8B030D-6E8A-4147-A177-3AD203B41FA5}">
                      <a16:colId xmlns:a16="http://schemas.microsoft.com/office/drawing/2014/main" val="20010"/>
                    </a:ext>
                  </a:extLst>
                </a:gridCol>
                <a:gridCol w="377296">
                  <a:extLst>
                    <a:ext uri="{9D8B030D-6E8A-4147-A177-3AD203B41FA5}">
                      <a16:colId xmlns:a16="http://schemas.microsoft.com/office/drawing/2014/main" val="20011"/>
                    </a:ext>
                  </a:extLst>
                </a:gridCol>
              </a:tblGrid>
              <a:tr h="210410">
                <a:tc gridSpan="11">
                  <a:txBody>
                    <a:bodyPr/>
                    <a:lstStyle/>
                    <a:p>
                      <a:pPr algn="ctr" fontAlgn="ctr"/>
                      <a:r>
                        <a:rPr lang="en-US" sz="800" b="1" i="0" u="none" strike="noStrike" dirty="0">
                          <a:solidFill>
                            <a:srgbClr val="000000"/>
                          </a:solidFill>
                          <a:effectLst/>
                          <a:latin typeface="Times New Roman" pitchFamily="18" charset="0"/>
                          <a:cs typeface="Times New Roman" pitchFamily="18" charset="0"/>
                        </a:rPr>
                        <a:t>GOLONGAN</a:t>
                      </a:r>
                    </a:p>
                  </a:txBody>
                  <a:tcPr marL="5895" marR="5895" marT="58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800" b="1" i="0" u="none" strike="noStrike" dirty="0" err="1">
                          <a:solidFill>
                            <a:srgbClr val="000000"/>
                          </a:solidFill>
                          <a:effectLst/>
                          <a:latin typeface="Times New Roman" pitchFamily="18" charset="0"/>
                          <a:cs typeface="Times New Roman" pitchFamily="18" charset="0"/>
                        </a:rPr>
                        <a:t>Jumlah</a:t>
                      </a:r>
                      <a:endParaRPr lang="en-US" sz="800" b="1" i="0" u="none" strike="noStrike" dirty="0">
                        <a:solidFill>
                          <a:srgbClr val="000000"/>
                        </a:solidFill>
                        <a:effectLst/>
                        <a:latin typeface="Times New Roman" pitchFamily="18" charset="0"/>
                        <a:cs typeface="Times New Roman" pitchFamily="18" charset="0"/>
                      </a:endParaRPr>
                    </a:p>
                  </a:txBody>
                  <a:tcPr marL="5895" marR="5895" marT="589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46790">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II/a</a:t>
                      </a:r>
                    </a:p>
                  </a:txBody>
                  <a:tcPr marL="5895" marR="5895" marT="58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II/b</a:t>
                      </a:r>
                    </a:p>
                  </a:txBody>
                  <a:tcPr marL="5895" marR="5895" marT="58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II/c</a:t>
                      </a:r>
                    </a:p>
                  </a:txBody>
                  <a:tcPr marL="5895" marR="5895" marT="58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II/d</a:t>
                      </a:r>
                    </a:p>
                  </a:txBody>
                  <a:tcPr marL="5895" marR="5895" marT="58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III/a</a:t>
                      </a:r>
                    </a:p>
                  </a:txBody>
                  <a:tcPr marL="5895" marR="5895" marT="58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III/b</a:t>
                      </a:r>
                    </a:p>
                  </a:txBody>
                  <a:tcPr marL="5895" marR="5895" marT="58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III/c</a:t>
                      </a:r>
                    </a:p>
                  </a:txBody>
                  <a:tcPr marL="5895" marR="5895" marT="58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III/d</a:t>
                      </a:r>
                    </a:p>
                  </a:txBody>
                  <a:tcPr marL="5895" marR="5895" marT="58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IV/a</a:t>
                      </a:r>
                    </a:p>
                  </a:txBody>
                  <a:tcPr marL="5895" marR="5895" marT="58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IV/b</a:t>
                      </a:r>
                    </a:p>
                  </a:txBody>
                  <a:tcPr marL="5895" marR="5895" marT="58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IV/c</a:t>
                      </a:r>
                    </a:p>
                  </a:txBody>
                  <a:tcPr marL="5895" marR="5895" marT="58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1"/>
                  </a:ext>
                </a:extLst>
              </a:tr>
              <a:tr h="228600">
                <a:tc>
                  <a:txBody>
                    <a:bodyPr/>
                    <a:lstStyle/>
                    <a:p>
                      <a:pPr algn="ctr" rtl="0" fontAlgn="b"/>
                      <a:r>
                        <a:rPr lang="en-US" sz="800" b="0" i="0" u="none" strike="noStrike" dirty="0">
                          <a:solidFill>
                            <a:srgbClr val="000000"/>
                          </a:solidFill>
                          <a:effectLst/>
                          <a:latin typeface="Times New Roman"/>
                        </a:rPr>
                        <a:t>1</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Times New Roman"/>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Times New Roman"/>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Times New Roman"/>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Times New Roman"/>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Times New Roman"/>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Times New Roman"/>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Times New Roman"/>
                        </a:rPr>
                        <a:t>48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948291815"/>
              </p:ext>
            </p:extLst>
          </p:nvPr>
        </p:nvGraphicFramePr>
        <p:xfrm>
          <a:off x="227990" y="1462612"/>
          <a:ext cx="4495800" cy="1372889"/>
        </p:xfrm>
        <a:graphic>
          <a:graphicData uri="http://schemas.openxmlformats.org/drawingml/2006/table">
            <a:tbl>
              <a:tblPr/>
              <a:tblGrid>
                <a:gridCol w="380999">
                  <a:extLst>
                    <a:ext uri="{9D8B030D-6E8A-4147-A177-3AD203B41FA5}">
                      <a16:colId xmlns:a16="http://schemas.microsoft.com/office/drawing/2014/main" val="20000"/>
                    </a:ext>
                  </a:extLst>
                </a:gridCol>
                <a:gridCol w="1600201">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381000">
                  <a:extLst>
                    <a:ext uri="{9D8B030D-6E8A-4147-A177-3AD203B41FA5}">
                      <a16:colId xmlns:a16="http://schemas.microsoft.com/office/drawing/2014/main" val="20003"/>
                    </a:ext>
                  </a:extLst>
                </a:gridCol>
                <a:gridCol w="1066800">
                  <a:extLst>
                    <a:ext uri="{9D8B030D-6E8A-4147-A177-3AD203B41FA5}">
                      <a16:colId xmlns:a16="http://schemas.microsoft.com/office/drawing/2014/main" val="20004"/>
                    </a:ext>
                  </a:extLst>
                </a:gridCol>
                <a:gridCol w="685800">
                  <a:extLst>
                    <a:ext uri="{9D8B030D-6E8A-4147-A177-3AD203B41FA5}">
                      <a16:colId xmlns:a16="http://schemas.microsoft.com/office/drawing/2014/main" val="20005"/>
                    </a:ext>
                  </a:extLst>
                </a:gridCol>
              </a:tblGrid>
              <a:tr h="113997">
                <a:tc gridSpan="6">
                  <a:txBody>
                    <a:bodyPr/>
                    <a:lstStyle/>
                    <a:p>
                      <a:pPr algn="ctr" rtl="0" fontAlgn="b"/>
                      <a:endParaRPr lang="en-US" sz="700" b="1" i="0" u="none" strike="noStrike" dirty="0">
                        <a:solidFill>
                          <a:srgbClr val="000000"/>
                        </a:solidFill>
                        <a:effectLst/>
                        <a:latin typeface="Calibri"/>
                      </a:endParaRPr>
                    </a:p>
                  </a:txBody>
                  <a:tcPr marL="7317" marR="7317" marT="7317"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20677">
                <a:tc>
                  <a:txBody>
                    <a:bodyPr/>
                    <a:lstStyle/>
                    <a:p>
                      <a:pPr algn="l" fontAlgn="b"/>
                      <a:r>
                        <a:rPr lang="en-US" sz="1400" b="0" i="0" u="none" strike="noStrike">
                          <a:solidFill>
                            <a:srgbClr val="000000"/>
                          </a:solidFill>
                          <a:effectLst/>
                          <a:latin typeface="Arial"/>
                        </a:rPr>
                        <a:t> </a:t>
                      </a:r>
                    </a:p>
                  </a:txBody>
                  <a:tcPr marL="7317" marR="7317" marT="73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effectLst/>
                          <a:latin typeface="Arial"/>
                        </a:rPr>
                        <a:t> </a:t>
                      </a:r>
                    </a:p>
                  </a:txBody>
                  <a:tcPr marL="7317" marR="7317" marT="73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effectLst/>
                          <a:latin typeface="Arial"/>
                        </a:rPr>
                        <a:t> </a:t>
                      </a:r>
                    </a:p>
                  </a:txBody>
                  <a:tcPr marL="7317" marR="7317" marT="73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Arial"/>
                        </a:rPr>
                        <a:t> </a:t>
                      </a:r>
                    </a:p>
                  </a:txBody>
                  <a:tcPr marL="7317" marR="7317" marT="73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Arial"/>
                        </a:rPr>
                        <a:t> </a:t>
                      </a:r>
                    </a:p>
                  </a:txBody>
                  <a:tcPr marL="7317" marR="7317" marT="73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Arial"/>
                        </a:rPr>
                        <a:t> </a:t>
                      </a:r>
                    </a:p>
                  </a:txBody>
                  <a:tcPr marL="7317" marR="7317" marT="7317"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51157">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No</a:t>
                      </a:r>
                    </a:p>
                  </a:txBody>
                  <a:tcPr marL="7317" marR="7317" marT="73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err="1">
                          <a:solidFill>
                            <a:srgbClr val="000000"/>
                          </a:solidFill>
                          <a:effectLst/>
                          <a:latin typeface="Times New Roman" pitchFamily="18" charset="0"/>
                          <a:cs typeface="Times New Roman" pitchFamily="18" charset="0"/>
                        </a:rPr>
                        <a:t>Bidang</a:t>
                      </a:r>
                      <a:endParaRPr lang="en-US" sz="800" b="1" i="0" u="none" strike="noStrike" dirty="0">
                        <a:solidFill>
                          <a:srgbClr val="000000"/>
                        </a:solidFill>
                        <a:effectLst/>
                        <a:latin typeface="Times New Roman" pitchFamily="18" charset="0"/>
                        <a:cs typeface="Times New Roman" pitchFamily="18" charset="0"/>
                      </a:endParaRPr>
                    </a:p>
                  </a:txBody>
                  <a:tcPr marL="7317" marR="7317" marT="73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L</a:t>
                      </a:r>
                    </a:p>
                  </a:txBody>
                  <a:tcPr marL="7317" marR="7317" marT="73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P</a:t>
                      </a:r>
                    </a:p>
                  </a:txBody>
                  <a:tcPr marL="7317" marR="7317" marT="73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Honor/</a:t>
                      </a:r>
                      <a:r>
                        <a:rPr lang="en-US" sz="800" b="1" i="0" u="none" strike="noStrike" dirty="0" err="1">
                          <a:solidFill>
                            <a:srgbClr val="000000"/>
                          </a:solidFill>
                          <a:effectLst/>
                          <a:latin typeface="Times New Roman" pitchFamily="18" charset="0"/>
                          <a:cs typeface="Times New Roman" pitchFamily="18" charset="0"/>
                        </a:rPr>
                        <a:t>Kontrak</a:t>
                      </a:r>
                      <a:r>
                        <a:rPr lang="en-US" sz="800" b="1" i="0" u="none" strike="noStrike" dirty="0">
                          <a:solidFill>
                            <a:srgbClr val="000000"/>
                          </a:solidFill>
                          <a:effectLst/>
                          <a:latin typeface="Times New Roman" pitchFamily="18" charset="0"/>
                          <a:cs typeface="Times New Roman" pitchFamily="18" charset="0"/>
                        </a:rPr>
                        <a:t>  </a:t>
                      </a:r>
                      <a:r>
                        <a:rPr lang="en-US" sz="800" b="1" i="0" u="none" strike="noStrike" dirty="0" err="1">
                          <a:solidFill>
                            <a:srgbClr val="000000"/>
                          </a:solidFill>
                          <a:effectLst/>
                          <a:latin typeface="Times New Roman" pitchFamily="18" charset="0"/>
                          <a:cs typeface="Times New Roman" pitchFamily="18" charset="0"/>
                        </a:rPr>
                        <a:t>dan</a:t>
                      </a:r>
                      <a:r>
                        <a:rPr lang="en-US" sz="800" b="1" i="0" u="none" strike="noStrike" dirty="0">
                          <a:solidFill>
                            <a:srgbClr val="000000"/>
                          </a:solidFill>
                          <a:effectLst/>
                          <a:latin typeface="Times New Roman" pitchFamily="18" charset="0"/>
                          <a:cs typeface="Times New Roman" pitchFamily="18" charset="0"/>
                        </a:rPr>
                        <a:t> </a:t>
                      </a:r>
                      <a:r>
                        <a:rPr lang="en-US" sz="800" b="1" i="0" u="none" strike="noStrike" dirty="0" err="1">
                          <a:solidFill>
                            <a:srgbClr val="000000"/>
                          </a:solidFill>
                          <a:effectLst/>
                          <a:latin typeface="Times New Roman" pitchFamily="18" charset="0"/>
                          <a:cs typeface="Times New Roman" pitchFamily="18" charset="0"/>
                        </a:rPr>
                        <a:t>Sukarela</a:t>
                      </a:r>
                      <a:r>
                        <a:rPr lang="en-US" sz="800" b="1" i="0" u="none" strike="noStrike" dirty="0">
                          <a:solidFill>
                            <a:srgbClr val="000000"/>
                          </a:solidFill>
                          <a:effectLst/>
                          <a:latin typeface="Times New Roman" pitchFamily="18" charset="0"/>
                          <a:cs typeface="Times New Roman" pitchFamily="18" charset="0"/>
                        </a:rPr>
                        <a:t> Daerah</a:t>
                      </a:r>
                    </a:p>
                  </a:txBody>
                  <a:tcPr marL="7317" marR="7317" marT="73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err="1">
                          <a:solidFill>
                            <a:srgbClr val="000000"/>
                          </a:solidFill>
                          <a:effectLst/>
                          <a:latin typeface="Times New Roman" pitchFamily="18" charset="0"/>
                          <a:cs typeface="Times New Roman" pitchFamily="18" charset="0"/>
                        </a:rPr>
                        <a:t>Jumlah</a:t>
                      </a:r>
                      <a:endParaRPr lang="en-US" sz="800" b="1" i="0" u="none" strike="noStrike" dirty="0">
                        <a:solidFill>
                          <a:srgbClr val="000000"/>
                        </a:solidFill>
                        <a:effectLst/>
                        <a:latin typeface="Times New Roman" pitchFamily="18" charset="0"/>
                        <a:cs typeface="Times New Roman" pitchFamily="18" charset="0"/>
                      </a:endParaRPr>
                    </a:p>
                  </a:txBody>
                  <a:tcPr marL="7317" marR="7317" marT="73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8501">
                <a:tc>
                  <a:txBody>
                    <a:bodyPr/>
                    <a:lstStyle/>
                    <a:p>
                      <a:pPr algn="ctr" rtl="0" fontAlgn="b"/>
                      <a:r>
                        <a:rPr lang="en-US" sz="800" b="0" i="0" u="none" strike="noStrike" dirty="0">
                          <a:solidFill>
                            <a:srgbClr val="000000"/>
                          </a:solidFill>
                          <a:effectLst/>
                          <a:latin typeface="Times New Roman" pitchFamily="18" charset="0"/>
                          <a:cs typeface="Times New Roman" pitchFamily="18" charset="0"/>
                        </a:rPr>
                        <a:t>1</a:t>
                      </a:r>
                    </a:p>
                  </a:txBody>
                  <a:tcPr marL="7317" marR="7317" marT="73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pitchFamily="18" charset="0"/>
                          <a:cs typeface="Times New Roman" pitchFamily="18" charset="0"/>
                        </a:rPr>
                        <a:t>Sekretariat</a:t>
                      </a:r>
                      <a:endParaRPr lang="en-US" sz="800" b="0" i="0" u="none" strike="noStrike" dirty="0">
                        <a:solidFill>
                          <a:srgbClr val="000000"/>
                        </a:solidFill>
                        <a:effectLst/>
                        <a:latin typeface="Times New Roman" pitchFamily="18" charset="0"/>
                        <a:cs typeface="Times New Roman" pitchFamily="18" charset="0"/>
                      </a:endParaRPr>
                    </a:p>
                  </a:txBody>
                  <a:tcPr marL="7317" marR="7317" marT="73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3"/>
                  </a:ext>
                </a:extLst>
              </a:tr>
              <a:tr h="175290">
                <a:tc>
                  <a:txBody>
                    <a:bodyPr/>
                    <a:lstStyle/>
                    <a:p>
                      <a:pPr algn="ctr" rtl="0" fontAlgn="b"/>
                      <a:r>
                        <a:rPr lang="en-US" sz="800" b="0" i="0" u="none" strike="noStrike" dirty="0">
                          <a:solidFill>
                            <a:srgbClr val="000000"/>
                          </a:solidFill>
                          <a:effectLst/>
                          <a:latin typeface="Times New Roman" pitchFamily="18" charset="0"/>
                          <a:cs typeface="Times New Roman" pitchFamily="18" charset="0"/>
                        </a:rPr>
                        <a:t>2</a:t>
                      </a:r>
                    </a:p>
                  </a:txBody>
                  <a:tcPr marL="7317" marR="7317" marT="73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pitchFamily="18" charset="0"/>
                          <a:cs typeface="Times New Roman" pitchFamily="18" charset="0"/>
                        </a:rPr>
                        <a:t>Pembinaan</a:t>
                      </a:r>
                      <a:r>
                        <a:rPr lang="en-US" sz="800" b="0" i="0" u="none" strike="noStrike" dirty="0">
                          <a:solidFill>
                            <a:srgbClr val="000000"/>
                          </a:solidFill>
                          <a:effectLst/>
                          <a:latin typeface="Times New Roman" pitchFamily="18" charset="0"/>
                          <a:cs typeface="Times New Roman" pitchFamily="18" charset="0"/>
                        </a:rPr>
                        <a:t> </a:t>
                      </a:r>
                      <a:r>
                        <a:rPr lang="en-US" sz="800" b="0" i="0" u="none" strike="noStrike" dirty="0" err="1">
                          <a:solidFill>
                            <a:srgbClr val="000000"/>
                          </a:solidFill>
                          <a:effectLst/>
                          <a:latin typeface="Times New Roman" pitchFamily="18" charset="0"/>
                          <a:cs typeface="Times New Roman" pitchFamily="18" charset="0"/>
                        </a:rPr>
                        <a:t>Pendidikan</a:t>
                      </a:r>
                      <a:r>
                        <a:rPr lang="en-US" sz="800" b="0" i="0" u="none" strike="noStrike" dirty="0">
                          <a:solidFill>
                            <a:srgbClr val="000000"/>
                          </a:solidFill>
                          <a:effectLst/>
                          <a:latin typeface="Times New Roman" pitchFamily="18" charset="0"/>
                          <a:cs typeface="Times New Roman" pitchFamily="18" charset="0"/>
                        </a:rPr>
                        <a:t> </a:t>
                      </a:r>
                      <a:r>
                        <a:rPr lang="en-US" sz="800" b="0" i="0" u="none" strike="noStrike" dirty="0" err="1">
                          <a:solidFill>
                            <a:srgbClr val="000000"/>
                          </a:solidFill>
                          <a:effectLst/>
                          <a:latin typeface="Times New Roman" pitchFamily="18" charset="0"/>
                          <a:cs typeface="Times New Roman" pitchFamily="18" charset="0"/>
                        </a:rPr>
                        <a:t>Dikdas</a:t>
                      </a:r>
                      <a:endParaRPr lang="en-US" sz="800" b="0" i="0" u="none" strike="noStrike" dirty="0">
                        <a:solidFill>
                          <a:srgbClr val="000000"/>
                        </a:solidFill>
                        <a:effectLst/>
                        <a:latin typeface="Times New Roman" pitchFamily="18" charset="0"/>
                        <a:cs typeface="Times New Roman" pitchFamily="18" charset="0"/>
                      </a:endParaRPr>
                    </a:p>
                  </a:txBody>
                  <a:tcPr marL="7317" marR="7317" marT="73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4"/>
                  </a:ext>
                </a:extLst>
              </a:tr>
              <a:tr h="122366">
                <a:tc>
                  <a:txBody>
                    <a:bodyPr/>
                    <a:lstStyle/>
                    <a:p>
                      <a:pPr algn="ctr" rtl="0" fontAlgn="b"/>
                      <a:r>
                        <a:rPr lang="en-US" sz="800" b="0" i="0" u="none" strike="noStrike" dirty="0">
                          <a:solidFill>
                            <a:srgbClr val="000000"/>
                          </a:solidFill>
                          <a:effectLst/>
                          <a:latin typeface="Times New Roman" pitchFamily="18" charset="0"/>
                          <a:cs typeface="Times New Roman" pitchFamily="18" charset="0"/>
                        </a:rPr>
                        <a:t>3</a:t>
                      </a:r>
                    </a:p>
                  </a:txBody>
                  <a:tcPr marL="7317" marR="7317" marT="73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pitchFamily="18" charset="0"/>
                          <a:cs typeface="Times New Roman" pitchFamily="18" charset="0"/>
                        </a:rPr>
                        <a:t>PAUD </a:t>
                      </a:r>
                      <a:r>
                        <a:rPr lang="en-US" sz="800" b="0" i="0" u="none" strike="noStrike" dirty="0" err="1">
                          <a:solidFill>
                            <a:srgbClr val="000000"/>
                          </a:solidFill>
                          <a:effectLst/>
                          <a:latin typeface="Times New Roman" pitchFamily="18" charset="0"/>
                          <a:cs typeface="Times New Roman" pitchFamily="18" charset="0"/>
                        </a:rPr>
                        <a:t>dan</a:t>
                      </a:r>
                      <a:r>
                        <a:rPr lang="en-US" sz="800" b="0" i="0" u="none" strike="noStrike" dirty="0">
                          <a:solidFill>
                            <a:srgbClr val="000000"/>
                          </a:solidFill>
                          <a:effectLst/>
                          <a:latin typeface="Times New Roman" pitchFamily="18" charset="0"/>
                          <a:cs typeface="Times New Roman" pitchFamily="18" charset="0"/>
                        </a:rPr>
                        <a:t> </a:t>
                      </a:r>
                      <a:r>
                        <a:rPr lang="en-US" sz="800" b="0" i="0" u="none" strike="noStrike" dirty="0" err="1">
                          <a:solidFill>
                            <a:srgbClr val="000000"/>
                          </a:solidFill>
                          <a:effectLst/>
                          <a:latin typeface="Times New Roman" pitchFamily="18" charset="0"/>
                          <a:cs typeface="Times New Roman" pitchFamily="18" charset="0"/>
                        </a:rPr>
                        <a:t>Pendidikan</a:t>
                      </a:r>
                      <a:r>
                        <a:rPr lang="en-US" sz="800" b="0" i="0" u="none" strike="noStrike" dirty="0">
                          <a:solidFill>
                            <a:srgbClr val="000000"/>
                          </a:solidFill>
                          <a:effectLst/>
                          <a:latin typeface="Times New Roman" pitchFamily="18" charset="0"/>
                          <a:cs typeface="Times New Roman" pitchFamily="18" charset="0"/>
                        </a:rPr>
                        <a:t> Non Formal</a:t>
                      </a:r>
                    </a:p>
                  </a:txBody>
                  <a:tcPr marL="7317" marR="7317" marT="73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43321">
                <a:tc>
                  <a:txBody>
                    <a:bodyPr/>
                    <a:lstStyle/>
                    <a:p>
                      <a:pPr algn="ctr" rtl="0" fontAlgn="b"/>
                      <a:r>
                        <a:rPr lang="en-US" sz="800" b="0" i="0" u="none" strike="noStrike" dirty="0">
                          <a:solidFill>
                            <a:srgbClr val="000000"/>
                          </a:solidFill>
                          <a:effectLst/>
                          <a:latin typeface="Times New Roman" pitchFamily="18" charset="0"/>
                          <a:cs typeface="Times New Roman" pitchFamily="18" charset="0"/>
                        </a:rPr>
                        <a:t>4</a:t>
                      </a:r>
                    </a:p>
                  </a:txBody>
                  <a:tcPr marL="7317" marR="7317" marT="73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pitchFamily="18" charset="0"/>
                          <a:cs typeface="Times New Roman" pitchFamily="18" charset="0"/>
                        </a:rPr>
                        <a:t>Tenaga </a:t>
                      </a:r>
                      <a:r>
                        <a:rPr lang="en-US" sz="800" b="0" i="0" u="none" strike="noStrike" dirty="0" err="1">
                          <a:solidFill>
                            <a:srgbClr val="000000"/>
                          </a:solidFill>
                          <a:effectLst/>
                          <a:latin typeface="Times New Roman" pitchFamily="18" charset="0"/>
                          <a:cs typeface="Times New Roman" pitchFamily="18" charset="0"/>
                        </a:rPr>
                        <a:t>Lapangan</a:t>
                      </a:r>
                      <a:r>
                        <a:rPr lang="en-US" sz="800" b="0" i="0" u="none" strike="noStrike" dirty="0">
                          <a:solidFill>
                            <a:srgbClr val="000000"/>
                          </a:solidFill>
                          <a:effectLst/>
                          <a:latin typeface="Times New Roman" pitchFamily="18" charset="0"/>
                          <a:cs typeface="Times New Roman" pitchFamily="18" charset="0"/>
                        </a:rPr>
                        <a:t> </a:t>
                      </a:r>
                      <a:r>
                        <a:rPr lang="en-US" sz="800" b="0" i="0" u="none" strike="noStrike" dirty="0" err="1">
                          <a:solidFill>
                            <a:srgbClr val="000000"/>
                          </a:solidFill>
                          <a:effectLst/>
                          <a:latin typeface="Times New Roman" pitchFamily="18" charset="0"/>
                          <a:cs typeface="Times New Roman" pitchFamily="18" charset="0"/>
                        </a:rPr>
                        <a:t>Dikmas</a:t>
                      </a:r>
                      <a:r>
                        <a:rPr lang="en-US" sz="800" b="0" i="0" u="none" strike="noStrike" dirty="0">
                          <a:solidFill>
                            <a:srgbClr val="000000"/>
                          </a:solidFill>
                          <a:effectLst/>
                          <a:latin typeface="Times New Roman" pitchFamily="18" charset="0"/>
                          <a:cs typeface="Times New Roman" pitchFamily="18" charset="0"/>
                        </a:rPr>
                        <a:t> (TLD)</a:t>
                      </a:r>
                    </a:p>
                  </a:txBody>
                  <a:tcPr marL="7317" marR="7317" marT="73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1302503"/>
                  </a:ext>
                </a:extLst>
              </a:tr>
              <a:tr h="168501">
                <a:tc gridSpan="2">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Total</a:t>
                      </a:r>
                    </a:p>
                  </a:txBody>
                  <a:tcPr marL="7317" marR="7317" marT="73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rtl="0" fontAlgn="ctr"/>
                      <a:r>
                        <a:rPr lang="en-US" sz="800" b="1" i="0" u="none" strike="noStrike" dirty="0">
                          <a:solidFill>
                            <a:srgbClr val="000000"/>
                          </a:solidFill>
                          <a:effectLst/>
                          <a:latin typeface="Times New Roman"/>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6" name="Rectangle 5"/>
          <p:cNvSpPr/>
          <p:nvPr/>
        </p:nvSpPr>
        <p:spPr>
          <a:xfrm>
            <a:off x="322217" y="1436385"/>
            <a:ext cx="2937310" cy="261594"/>
          </a:xfrm>
          <a:prstGeom prst="rect">
            <a:avLst/>
          </a:prstGeom>
        </p:spPr>
        <p:txBody>
          <a:bodyPr wrap="none" lIns="91424" tIns="45712" rIns="91424" bIns="45712">
            <a:spAutoFit/>
          </a:bodyPr>
          <a:lstStyle/>
          <a:p>
            <a:pPr marL="198501" indent="-138950" algn="l" eaLnBrk="1" fontAlgn="auto" hangingPunct="1">
              <a:spcBef>
                <a:spcPts val="217"/>
              </a:spcBef>
              <a:spcAft>
                <a:spcPts val="0"/>
              </a:spcAft>
              <a:buClr>
                <a:srgbClr val="2DA2BF"/>
              </a:buClr>
              <a:buSzPct val="68000"/>
              <a:buFont typeface="Wingdings" pitchFamily="2" charset="2"/>
              <a:buChar char="Ø"/>
            </a:pPr>
            <a:r>
              <a:rPr lang="id-ID" sz="1100" dirty="0">
                <a:solidFill>
                  <a:srgbClr val="2DA2BF">
                    <a:lumMod val="75000"/>
                  </a:srgbClr>
                </a:solidFill>
                <a:latin typeface="Lucida Sans Unicode"/>
              </a:rPr>
              <a:t>JUMLAH PEGAWAI </a:t>
            </a:r>
            <a:r>
              <a:rPr lang="en-US" sz="1100" dirty="0">
                <a:solidFill>
                  <a:srgbClr val="2DA2BF">
                    <a:lumMod val="75000"/>
                  </a:srgbClr>
                </a:solidFill>
                <a:latin typeface="Lucida Sans Unicode"/>
              </a:rPr>
              <a:t>HONOR/KONTRAK </a:t>
            </a:r>
            <a:endParaRPr lang="id-ID" sz="1100" dirty="0">
              <a:solidFill>
                <a:srgbClr val="2DA2BF">
                  <a:lumMod val="75000"/>
                </a:srgbClr>
              </a:solidFill>
              <a:latin typeface="Lucida Sans Unicode"/>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txBox="1">
            <a:spLocks/>
          </p:cNvSpPr>
          <p:nvPr/>
        </p:nvSpPr>
        <p:spPr>
          <a:xfrm>
            <a:off x="272143" y="152400"/>
            <a:ext cx="4533900" cy="228600"/>
          </a:xfrm>
          <a:prstGeom prst="rect">
            <a:avLst/>
          </a:prstGeom>
        </p:spPr>
        <p:txBody>
          <a:bodyPr vert="horz" lIns="49610" tIns="24804" rIns="49610" bIns="24804">
            <a:normAutofit lnSpcReduction="10000"/>
          </a:bodyPr>
          <a:lstStyle/>
          <a:p>
            <a:pPr algn="l" defTabSz="913947" eaLnBrk="1" fontAlgn="auto" hangingPunct="1">
              <a:spcBef>
                <a:spcPct val="20000"/>
              </a:spcBef>
              <a:spcAft>
                <a:spcPts val="0"/>
              </a:spcAft>
              <a:buClr>
                <a:schemeClr val="accent3"/>
              </a:buClr>
              <a:buSzPct val="95000"/>
              <a:defRPr/>
            </a:pPr>
            <a:r>
              <a:rPr lang="id-ID" sz="1200" dirty="0">
                <a:solidFill>
                  <a:schemeClr val="accent1">
                    <a:lumMod val="75000"/>
                  </a:schemeClr>
                </a:solidFill>
                <a:latin typeface="+mn-lt"/>
              </a:rPr>
              <a:t>JUMLAH PENGAWAS DAN PENILIK PLS</a:t>
            </a:r>
          </a:p>
        </p:txBody>
      </p:sp>
      <p:graphicFrame>
        <p:nvGraphicFramePr>
          <p:cNvPr id="6" name="Table 5"/>
          <p:cNvGraphicFramePr>
            <a:graphicFrameLocks noGrp="1"/>
          </p:cNvGraphicFramePr>
          <p:nvPr>
            <p:extLst>
              <p:ext uri="{D42A27DB-BD31-4B8C-83A1-F6EECF244321}">
                <p14:modId xmlns:p14="http://schemas.microsoft.com/office/powerpoint/2010/main" val="808412069"/>
              </p:ext>
            </p:extLst>
          </p:nvPr>
        </p:nvGraphicFramePr>
        <p:xfrm>
          <a:off x="228600" y="457200"/>
          <a:ext cx="4527550" cy="1494924"/>
        </p:xfrm>
        <a:graphic>
          <a:graphicData uri="http://schemas.openxmlformats.org/drawingml/2006/table">
            <a:tbl>
              <a:tblPr/>
              <a:tblGrid>
                <a:gridCol w="571525">
                  <a:extLst>
                    <a:ext uri="{9D8B030D-6E8A-4147-A177-3AD203B41FA5}">
                      <a16:colId xmlns:a16="http://schemas.microsoft.com/office/drawing/2014/main" val="20000"/>
                    </a:ext>
                  </a:extLst>
                </a:gridCol>
                <a:gridCol w="1297838">
                  <a:extLst>
                    <a:ext uri="{9D8B030D-6E8A-4147-A177-3AD203B41FA5}">
                      <a16:colId xmlns:a16="http://schemas.microsoft.com/office/drawing/2014/main" val="20001"/>
                    </a:ext>
                  </a:extLst>
                </a:gridCol>
                <a:gridCol w="952542">
                  <a:extLst>
                    <a:ext uri="{9D8B030D-6E8A-4147-A177-3AD203B41FA5}">
                      <a16:colId xmlns:a16="http://schemas.microsoft.com/office/drawing/2014/main" val="20002"/>
                    </a:ext>
                  </a:extLst>
                </a:gridCol>
                <a:gridCol w="1134120">
                  <a:extLst>
                    <a:ext uri="{9D8B030D-6E8A-4147-A177-3AD203B41FA5}">
                      <a16:colId xmlns:a16="http://schemas.microsoft.com/office/drawing/2014/main" val="20003"/>
                    </a:ext>
                  </a:extLst>
                </a:gridCol>
                <a:gridCol w="571525">
                  <a:extLst>
                    <a:ext uri="{9D8B030D-6E8A-4147-A177-3AD203B41FA5}">
                      <a16:colId xmlns:a16="http://schemas.microsoft.com/office/drawing/2014/main" val="20004"/>
                    </a:ext>
                  </a:extLst>
                </a:gridCol>
              </a:tblGrid>
              <a:tr h="304800">
                <a:tc>
                  <a:txBody>
                    <a:bodyPr/>
                    <a:lstStyle/>
                    <a:p>
                      <a:pPr algn="ctr" rtl="0" fontAlgn="ctr"/>
                      <a:r>
                        <a:rPr lang="en-US" sz="1000" b="1" i="0" u="none" strike="noStrike" dirty="0">
                          <a:solidFill>
                            <a:srgbClr val="000000"/>
                          </a:solidFill>
                          <a:effectLst/>
                          <a:latin typeface="Times New Roman" pitchFamily="18" charset="0"/>
                          <a:cs typeface="Times New Roman" pitchFamily="18"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1" i="0" u="none" strike="noStrike" dirty="0">
                          <a:solidFill>
                            <a:srgbClr val="000000"/>
                          </a:solidFill>
                          <a:effectLst/>
                          <a:latin typeface="Times New Roman" pitchFamily="18" charset="0"/>
                          <a:cs typeface="Times New Roman" pitchFamily="18" charset="0"/>
                        </a:rPr>
                        <a:t>PENGAWAS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1" i="0" u="none" strike="noStrike" dirty="0">
                          <a:solidFill>
                            <a:srgbClr val="000000"/>
                          </a:solidFill>
                          <a:effectLst/>
                          <a:latin typeface="Times New Roman" pitchFamily="18" charset="0"/>
                          <a:cs typeface="Times New Roman" pitchFamily="18" charset="0"/>
                        </a:rPr>
                        <a:t>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1" i="0" u="none" strike="noStrike">
                          <a:solidFill>
                            <a:srgbClr val="000000"/>
                          </a:solidFill>
                          <a:effectLst/>
                          <a:latin typeface="Times New Roman" pitchFamily="18" charset="0"/>
                          <a:cs typeface="Times New Roman" pitchFamily="18" charset="0"/>
                        </a:rPr>
                        <a:t>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1" i="0" u="none" strike="noStrike">
                          <a:solidFill>
                            <a:srgbClr val="000000"/>
                          </a:solidFill>
                          <a:effectLst/>
                          <a:latin typeface="Times New Roman" pitchFamily="18" charset="0"/>
                          <a:cs typeface="Times New Roman" pitchFamily="18" charset="0"/>
                        </a:rPr>
                        <a:t>Jumlah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8600">
                <a:tc>
                  <a:txBody>
                    <a:bodyPr/>
                    <a:lstStyle/>
                    <a:p>
                      <a:pPr algn="ctr" rtl="0" fontAlgn="b"/>
                      <a:r>
                        <a:rPr lang="en-US" sz="1000" b="0" i="0" u="none" strike="noStrike">
                          <a:solidFill>
                            <a:srgbClr val="000000"/>
                          </a:solidFill>
                          <a:effectLst/>
                          <a:latin typeface="Times New Roman" pitchFamily="18" charset="0"/>
                          <a:cs typeface="Times New Roman" pitchFamily="18"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000" b="1" i="0" u="none" strike="noStrike">
                          <a:solidFill>
                            <a:srgbClr val="000000"/>
                          </a:solidFill>
                          <a:effectLst/>
                          <a:latin typeface="Times New Roman" pitchFamily="18" charset="0"/>
                          <a:cs typeface="Times New Roman" pitchFamily="18" charset="0"/>
                        </a:rPr>
                        <a:t>TK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8600">
                <a:tc>
                  <a:txBody>
                    <a:bodyPr/>
                    <a:lstStyle/>
                    <a:p>
                      <a:pPr algn="ctr" rtl="0" fontAlgn="b"/>
                      <a:r>
                        <a:rPr lang="en-US" sz="1000" b="0" i="0" u="none" strike="noStrike">
                          <a:solidFill>
                            <a:srgbClr val="000000"/>
                          </a:solidFill>
                          <a:effectLst/>
                          <a:latin typeface="Times New Roman" pitchFamily="18" charset="0"/>
                          <a:cs typeface="Times New Roman" pitchFamily="18"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000" b="1" i="0" u="none" strike="noStrike" dirty="0">
                          <a:solidFill>
                            <a:srgbClr val="000000"/>
                          </a:solidFill>
                          <a:effectLst/>
                          <a:latin typeface="Times New Roman" pitchFamily="18" charset="0"/>
                          <a:cs typeface="Times New Roman" pitchFamily="18" charset="0"/>
                        </a:rPr>
                        <a:t>SD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Times New Roman"/>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Times New Roman"/>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Times New Roman"/>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28600">
                <a:tc>
                  <a:txBody>
                    <a:bodyPr/>
                    <a:lstStyle/>
                    <a:p>
                      <a:pPr algn="ctr" rtl="0" fontAlgn="b"/>
                      <a:r>
                        <a:rPr lang="en-US" sz="1000" b="0" i="0" u="none" strike="noStrike">
                          <a:solidFill>
                            <a:srgbClr val="000000"/>
                          </a:solidFill>
                          <a:effectLst/>
                          <a:latin typeface="Times New Roman" pitchFamily="18" charset="0"/>
                          <a:cs typeface="Times New Roman" pitchFamily="18"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000" b="1" i="0" u="none" strike="noStrike">
                          <a:solidFill>
                            <a:srgbClr val="000000"/>
                          </a:solidFill>
                          <a:effectLst/>
                          <a:latin typeface="Times New Roman" pitchFamily="18" charset="0"/>
                          <a:cs typeface="Times New Roman" pitchFamily="18" charset="0"/>
                        </a:rPr>
                        <a:t>SMP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Times New Roman"/>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8600">
                <a:tc>
                  <a:txBody>
                    <a:bodyPr/>
                    <a:lstStyle/>
                    <a:p>
                      <a:pPr algn="ctr" rtl="0" fontAlgn="b"/>
                      <a:r>
                        <a:rPr lang="en-US" sz="1000" b="0" i="0" u="none" strike="noStrike">
                          <a:solidFill>
                            <a:srgbClr val="000000"/>
                          </a:solidFill>
                          <a:effectLst/>
                          <a:latin typeface="Times New Roman" pitchFamily="18" charset="0"/>
                          <a:cs typeface="Times New Roman" pitchFamily="18"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000" b="1" i="0" u="none" strike="noStrike">
                          <a:solidFill>
                            <a:srgbClr val="000000"/>
                          </a:solidFill>
                          <a:effectLst/>
                          <a:latin typeface="Times New Roman" pitchFamily="18" charset="0"/>
                          <a:cs typeface="Times New Roman" pitchFamily="18" charset="0"/>
                        </a:rPr>
                        <a:t>Penilik PLS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75724">
                <a:tc gridSpan="2">
                  <a:txBody>
                    <a:bodyPr/>
                    <a:lstStyle/>
                    <a:p>
                      <a:pPr algn="ctr" rtl="0" fontAlgn="ctr"/>
                      <a:r>
                        <a:rPr lang="en-US" sz="1000" b="1" i="0" u="none" strike="noStrike">
                          <a:solidFill>
                            <a:srgbClr val="000000"/>
                          </a:solidFill>
                          <a:effectLst/>
                          <a:latin typeface="Times New Roman" pitchFamily="18" charset="0"/>
                          <a:cs typeface="Times New Roman" pitchFamily="18"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rtl="0" fontAlgn="ctr"/>
                      <a:r>
                        <a:rPr lang="en-US" sz="1000" b="1" i="0" u="none" strike="noStrike" dirty="0">
                          <a:solidFill>
                            <a:srgbClr val="000000"/>
                          </a:solidFill>
                          <a:effectLst/>
                          <a:latin typeface="Times New Roman"/>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1" i="0" u="none" strike="noStrike" dirty="0">
                          <a:solidFill>
                            <a:srgbClr val="000000"/>
                          </a:solidFill>
                          <a:effectLst/>
                          <a:latin typeface="Times New Roman"/>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1" i="0" u="none" strike="noStrike" dirty="0">
                          <a:solidFill>
                            <a:srgbClr val="000000"/>
                          </a:solidFill>
                          <a:effectLst/>
                          <a:latin typeface="Times New Roman"/>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381000" y="203690"/>
            <a:ext cx="4271962" cy="288925"/>
          </a:xfrm>
        </p:spPr>
        <p:txBody>
          <a:bodyPr>
            <a:normAutofit fontScale="40000" lnSpcReduction="20000"/>
          </a:bodyPr>
          <a:lstStyle/>
          <a:p>
            <a:pPr algn="ctr">
              <a:buNone/>
            </a:pPr>
            <a:r>
              <a:rPr lang="id-ID" sz="4500" b="1" dirty="0">
                <a:latin typeface="Times New Roman" pitchFamily="18" charset="0"/>
                <a:cs typeface="Times New Roman" pitchFamily="18" charset="0"/>
              </a:rPr>
              <a:t>JUMLAH SEKOLAH</a:t>
            </a:r>
          </a:p>
          <a:p>
            <a:pPr>
              <a:buNone/>
            </a:pPr>
            <a:endParaRPr lang="id-ID" sz="1200" dirty="0"/>
          </a:p>
          <a:p>
            <a:pPr marL="88857" indent="-88857">
              <a:buNone/>
            </a:pPr>
            <a:endParaRPr lang="id-ID" sz="3200" dirty="0"/>
          </a:p>
        </p:txBody>
      </p:sp>
      <p:sp>
        <p:nvSpPr>
          <p:cNvPr id="6" name="Content Placeholder 1"/>
          <p:cNvSpPr txBox="1">
            <a:spLocks/>
          </p:cNvSpPr>
          <p:nvPr/>
        </p:nvSpPr>
        <p:spPr>
          <a:xfrm>
            <a:off x="228600" y="473078"/>
            <a:ext cx="3281362" cy="288925"/>
          </a:xfrm>
          <a:prstGeom prst="rect">
            <a:avLst/>
          </a:prstGeom>
        </p:spPr>
        <p:txBody>
          <a:bodyPr vert="horz" lIns="49610" tIns="24804" rIns="49610" bIns="24804">
            <a:normAutofit/>
          </a:bodyPr>
          <a:lstStyle/>
          <a:p>
            <a:pPr marL="148828" indent="-148828" algn="l" defTabSz="913947" eaLnBrk="1" fontAlgn="auto" hangingPunct="1">
              <a:spcBef>
                <a:spcPct val="20000"/>
              </a:spcBef>
              <a:spcAft>
                <a:spcPts val="0"/>
              </a:spcAft>
              <a:buClr>
                <a:schemeClr val="accent3"/>
              </a:buClr>
              <a:buSzPct val="95000"/>
              <a:defRPr/>
            </a:pPr>
            <a:r>
              <a:rPr lang="id-ID" sz="1300" b="1" dirty="0">
                <a:solidFill>
                  <a:schemeClr val="bg2">
                    <a:lumMod val="50000"/>
                  </a:schemeClr>
                </a:solidFill>
                <a:latin typeface="Times New Roman" pitchFamily="18" charset="0"/>
                <a:cs typeface="Times New Roman" pitchFamily="18" charset="0"/>
              </a:rPr>
              <a:t>1. TK/RA</a:t>
            </a:r>
          </a:p>
          <a:p>
            <a:pPr marL="148828" indent="-148828" algn="l" defTabSz="913947" eaLnBrk="1" fontAlgn="auto" hangingPunct="1">
              <a:spcBef>
                <a:spcPct val="20000"/>
              </a:spcBef>
              <a:spcAft>
                <a:spcPts val="0"/>
              </a:spcAft>
              <a:buClr>
                <a:schemeClr val="accent3"/>
              </a:buClr>
              <a:buSzPct val="95000"/>
              <a:defRPr/>
            </a:pPr>
            <a:endParaRPr lang="id-ID" sz="1200" dirty="0">
              <a:solidFill>
                <a:schemeClr val="bg2">
                  <a:lumMod val="50000"/>
                </a:schemeClr>
              </a:solidFill>
              <a:latin typeface="+mn-lt"/>
            </a:endParaRPr>
          </a:p>
          <a:p>
            <a:pPr marL="88857" indent="-88857" algn="l" defTabSz="913947" eaLnBrk="1" fontAlgn="auto" hangingPunct="1">
              <a:spcBef>
                <a:spcPct val="20000"/>
              </a:spcBef>
              <a:spcAft>
                <a:spcPts val="0"/>
              </a:spcAft>
              <a:buClr>
                <a:schemeClr val="accent3"/>
              </a:buClr>
              <a:buSzPct val="95000"/>
              <a:defRPr/>
            </a:pPr>
            <a:endParaRPr lang="id-ID" sz="3200" dirty="0">
              <a:latin typeface="+mn-lt"/>
            </a:endParaRPr>
          </a:p>
        </p:txBody>
      </p:sp>
      <p:sp>
        <p:nvSpPr>
          <p:cNvPr id="8" name="Content Placeholder 1"/>
          <p:cNvSpPr txBox="1">
            <a:spLocks/>
          </p:cNvSpPr>
          <p:nvPr/>
        </p:nvSpPr>
        <p:spPr>
          <a:xfrm>
            <a:off x="228600" y="693782"/>
            <a:ext cx="3433762" cy="288925"/>
          </a:xfrm>
          <a:prstGeom prst="rect">
            <a:avLst/>
          </a:prstGeom>
        </p:spPr>
        <p:txBody>
          <a:bodyPr vert="horz" lIns="49610" tIns="24804" rIns="49610" bIns="24804">
            <a:normAutofit/>
          </a:bodyPr>
          <a:lstStyle/>
          <a:p>
            <a:pPr marL="171421" indent="-171421" algn="l" eaLnBrk="1" fontAlgn="auto" hangingPunct="1">
              <a:spcBef>
                <a:spcPct val="20000"/>
              </a:spcBef>
              <a:spcAft>
                <a:spcPts val="0"/>
              </a:spcAft>
              <a:buClr>
                <a:srgbClr val="0BD0D9"/>
              </a:buClr>
              <a:buSzPct val="95000"/>
              <a:buFont typeface="Wingdings" pitchFamily="2" charset="2"/>
              <a:buChar char="v"/>
            </a:pPr>
            <a:r>
              <a:rPr lang="id-ID" sz="1200" b="1" dirty="0">
                <a:solidFill>
                  <a:schemeClr val="bg2">
                    <a:lumMod val="50000"/>
                  </a:schemeClr>
                </a:solidFill>
                <a:latin typeface="Times New Roman" pitchFamily="18" charset="0"/>
                <a:cs typeface="Times New Roman" pitchFamily="18" charset="0"/>
              </a:rPr>
              <a:t>KECAMATAN </a:t>
            </a:r>
            <a:r>
              <a:rPr lang="en-US" sz="1200" b="1" dirty="0">
                <a:solidFill>
                  <a:schemeClr val="bg2">
                    <a:lumMod val="50000"/>
                  </a:schemeClr>
                </a:solidFill>
                <a:latin typeface="Times New Roman" pitchFamily="18" charset="0"/>
                <a:cs typeface="Times New Roman" pitchFamily="18" charset="0"/>
              </a:rPr>
              <a:t>SILUNGKANG</a:t>
            </a:r>
            <a:endParaRPr lang="id-ID" sz="1200" b="1" dirty="0">
              <a:solidFill>
                <a:schemeClr val="bg2">
                  <a:lumMod val="50000"/>
                </a:schemeClr>
              </a:solidFill>
              <a:latin typeface="Times New Roman" pitchFamily="18" charset="0"/>
              <a:cs typeface="Times New Roman" pitchFamily="18" charset="0"/>
            </a:endParaRPr>
          </a:p>
          <a:p>
            <a:pPr marL="88857" indent="-88857" algn="l" defTabSz="913947" eaLnBrk="1" fontAlgn="auto" hangingPunct="1">
              <a:spcBef>
                <a:spcPct val="20000"/>
              </a:spcBef>
              <a:spcAft>
                <a:spcPts val="0"/>
              </a:spcAft>
              <a:buClr>
                <a:schemeClr val="accent3"/>
              </a:buClr>
              <a:buSzPct val="95000"/>
              <a:defRPr/>
            </a:pPr>
            <a:endParaRPr lang="id-ID" sz="32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2958347932"/>
              </p:ext>
            </p:extLst>
          </p:nvPr>
        </p:nvGraphicFramePr>
        <p:xfrm>
          <a:off x="228601" y="990603"/>
          <a:ext cx="4572000" cy="2039894"/>
        </p:xfrm>
        <a:graphic>
          <a:graphicData uri="http://schemas.openxmlformats.org/drawingml/2006/table">
            <a:tbl>
              <a:tblPr/>
              <a:tblGrid>
                <a:gridCol w="399123">
                  <a:extLst>
                    <a:ext uri="{9D8B030D-6E8A-4147-A177-3AD203B41FA5}">
                      <a16:colId xmlns:a16="http://schemas.microsoft.com/office/drawing/2014/main" val="20000"/>
                    </a:ext>
                  </a:extLst>
                </a:gridCol>
                <a:gridCol w="1216077">
                  <a:extLst>
                    <a:ext uri="{9D8B030D-6E8A-4147-A177-3AD203B41FA5}">
                      <a16:colId xmlns:a16="http://schemas.microsoft.com/office/drawing/2014/main" val="20001"/>
                    </a:ext>
                  </a:extLst>
                </a:gridCol>
                <a:gridCol w="792009">
                  <a:extLst>
                    <a:ext uri="{9D8B030D-6E8A-4147-A177-3AD203B41FA5}">
                      <a16:colId xmlns:a16="http://schemas.microsoft.com/office/drawing/2014/main" val="20002"/>
                    </a:ext>
                  </a:extLst>
                </a:gridCol>
                <a:gridCol w="488391">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gridCol w="457200">
                  <a:extLst>
                    <a:ext uri="{9D8B030D-6E8A-4147-A177-3AD203B41FA5}">
                      <a16:colId xmlns:a16="http://schemas.microsoft.com/office/drawing/2014/main" val="20005"/>
                    </a:ext>
                  </a:extLst>
                </a:gridCol>
              </a:tblGrid>
              <a:tr h="292127">
                <a:tc>
                  <a:txBody>
                    <a:bodyPr/>
                    <a:lstStyle/>
                    <a:p>
                      <a:pPr algn="ctr" rtl="0" fontAlgn="ctr"/>
                      <a:r>
                        <a:rPr lang="en-US" sz="800" b="1" i="0" u="none" strike="noStrike" dirty="0">
                          <a:solidFill>
                            <a:srgbClr val="000000"/>
                          </a:solidFill>
                          <a:effectLst/>
                          <a:latin typeface="Times New Roman"/>
                        </a:rPr>
                        <a:t>No.</a:t>
                      </a: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err="1">
                          <a:solidFill>
                            <a:srgbClr val="000000"/>
                          </a:solidFill>
                          <a:effectLst/>
                          <a:latin typeface="Times New Roman"/>
                        </a:rPr>
                        <a:t>Nama</a:t>
                      </a:r>
                      <a:r>
                        <a:rPr lang="en-US" sz="800" b="1" i="0" u="none" strike="noStrike" dirty="0">
                          <a:solidFill>
                            <a:srgbClr val="000000"/>
                          </a:solidFill>
                          <a:effectLst/>
                          <a:latin typeface="Times New Roman"/>
                        </a:rPr>
                        <a:t> </a:t>
                      </a:r>
                      <a:r>
                        <a:rPr lang="en-US" sz="800" b="1" i="0" u="none" strike="noStrike" dirty="0" err="1">
                          <a:solidFill>
                            <a:srgbClr val="000000"/>
                          </a:solidFill>
                          <a:effectLst/>
                          <a:latin typeface="Times New Roman"/>
                        </a:rPr>
                        <a:t>Sekolah</a:t>
                      </a:r>
                      <a:endParaRPr lang="en-US" sz="800" b="1" i="0" u="none" strike="noStrike" dirty="0">
                        <a:solidFill>
                          <a:srgbClr val="000000"/>
                        </a:solidFill>
                        <a:effectLst/>
                        <a:latin typeface="Times New Roman"/>
                      </a:endParaRP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imes New Roman"/>
                        </a:rPr>
                        <a:t>Alamat</a:t>
                      </a: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imes New Roman"/>
                        </a:rPr>
                        <a:t>Golongan</a:t>
                      </a: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imes New Roman"/>
                        </a:rPr>
                        <a:t>Nama Kepsek</a:t>
                      </a: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imes New Roman"/>
                        </a:rPr>
                        <a:t>Status Pegawai</a:t>
                      </a: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49681">
                <a:tc>
                  <a:txBody>
                    <a:bodyPr/>
                    <a:lstStyle/>
                    <a:p>
                      <a:pPr algn="ctr" rtl="0" fontAlgn="ctr"/>
                      <a:r>
                        <a:rPr lang="en-US" sz="700" b="0" i="0" u="none" strike="noStrike">
                          <a:solidFill>
                            <a:srgbClr val="000000"/>
                          </a:solidFill>
                          <a:effectLst/>
                          <a:latin typeface="Times New Roman"/>
                        </a:rPr>
                        <a:t>1</a:t>
                      </a: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s-ES" sz="700" b="0" i="0" u="none" strike="noStrike" dirty="0">
                          <a:solidFill>
                            <a:srgbClr val="000000"/>
                          </a:solidFill>
                          <a:effectLst/>
                          <a:latin typeface="Times New Roman"/>
                        </a:rPr>
                        <a:t>TK </a:t>
                      </a:r>
                      <a:r>
                        <a:rPr lang="es-ES" sz="700" b="0" i="0" u="none" strike="noStrike" dirty="0" err="1">
                          <a:solidFill>
                            <a:srgbClr val="000000"/>
                          </a:solidFill>
                          <a:effectLst/>
                          <a:latin typeface="Times New Roman"/>
                        </a:rPr>
                        <a:t>Pertiwi</a:t>
                      </a:r>
                      <a:r>
                        <a:rPr lang="es-ES" sz="700" b="0" i="0" u="none" strike="noStrike" dirty="0">
                          <a:solidFill>
                            <a:srgbClr val="000000"/>
                          </a:solidFill>
                          <a:effectLst/>
                          <a:latin typeface="Times New Roman"/>
                        </a:rPr>
                        <a:t> III </a:t>
                      </a:r>
                      <a:r>
                        <a:rPr lang="es-ES" sz="700" b="0" i="0" u="none" strike="noStrike" dirty="0" err="1">
                          <a:solidFill>
                            <a:srgbClr val="000000"/>
                          </a:solidFill>
                          <a:effectLst/>
                          <a:latin typeface="Times New Roman"/>
                        </a:rPr>
                        <a:t>Muaro</a:t>
                      </a:r>
                      <a:r>
                        <a:rPr lang="es-ES" sz="700" b="0" i="0" u="none" strike="noStrike" dirty="0">
                          <a:solidFill>
                            <a:srgbClr val="000000"/>
                          </a:solidFill>
                          <a:effectLst/>
                          <a:latin typeface="Times New Roman"/>
                        </a:rPr>
                        <a:t> </a:t>
                      </a:r>
                      <a:r>
                        <a:rPr lang="es-ES" sz="700" b="0" i="0" u="none" strike="noStrike" dirty="0" err="1">
                          <a:solidFill>
                            <a:srgbClr val="000000"/>
                          </a:solidFill>
                          <a:effectLst/>
                          <a:latin typeface="Times New Roman"/>
                        </a:rPr>
                        <a:t>Kalaban</a:t>
                      </a:r>
                      <a:endParaRPr lang="es-ES" sz="700" b="0" i="0" u="none" strike="noStrike" dirty="0">
                        <a:solidFill>
                          <a:srgbClr val="000000"/>
                        </a:solidFill>
                        <a:effectLst/>
                        <a:latin typeface="Times New Roman"/>
                      </a:endParaRP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a:solidFill>
                            <a:srgbClr val="000000"/>
                          </a:solidFill>
                          <a:effectLst/>
                          <a:latin typeface="Times New Roman"/>
                        </a:rPr>
                        <a:t>Muaro Kalaban</a:t>
                      </a: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a:solidFill>
                            <a:srgbClr val="000000"/>
                          </a:solidFill>
                          <a:effectLst/>
                          <a:latin typeface="Times New Roman"/>
                        </a:rPr>
                        <a:t>IV/a</a:t>
                      </a: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a:solidFill>
                            <a:srgbClr val="000000"/>
                          </a:solidFill>
                          <a:effectLst/>
                          <a:latin typeface="Times New Roman"/>
                        </a:rPr>
                        <a:t>Sri </a:t>
                      </a:r>
                      <a:r>
                        <a:rPr lang="en-US" sz="700" b="0" i="0" u="none" strike="noStrike" dirty="0" err="1">
                          <a:solidFill>
                            <a:srgbClr val="000000"/>
                          </a:solidFill>
                          <a:effectLst/>
                          <a:latin typeface="Times New Roman"/>
                        </a:rPr>
                        <a:t>Rahayu</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Ningsih</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S.Pd,AUD</a:t>
                      </a:r>
                      <a:r>
                        <a:rPr lang="en-US" sz="700" b="0" i="0" u="none" strike="noStrike" dirty="0">
                          <a:solidFill>
                            <a:srgbClr val="000000"/>
                          </a:solidFill>
                          <a:effectLst/>
                          <a:latin typeface="Times New Roman"/>
                        </a:rPr>
                        <a:t>   NIP. 19650227 198603 2 005</a:t>
                      </a: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PNS</a:t>
                      </a: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49681">
                <a:tc>
                  <a:txBody>
                    <a:bodyPr/>
                    <a:lstStyle/>
                    <a:p>
                      <a:pPr algn="ctr" rtl="0" fontAlgn="ctr"/>
                      <a:r>
                        <a:rPr lang="en-US" sz="700" b="0" i="0" u="none" strike="noStrike">
                          <a:solidFill>
                            <a:srgbClr val="000000"/>
                          </a:solidFill>
                          <a:effectLst/>
                          <a:latin typeface="Times New Roman"/>
                        </a:rPr>
                        <a:t>2</a:t>
                      </a: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a:solidFill>
                            <a:srgbClr val="000000"/>
                          </a:solidFill>
                          <a:effectLst/>
                          <a:latin typeface="Times New Roman"/>
                        </a:rPr>
                        <a:t>TK </a:t>
                      </a:r>
                      <a:r>
                        <a:rPr lang="en-US" sz="700" b="0" i="0" u="none" strike="noStrike" dirty="0" err="1">
                          <a:solidFill>
                            <a:srgbClr val="000000"/>
                          </a:solidFill>
                          <a:effectLst/>
                          <a:latin typeface="Times New Roman"/>
                        </a:rPr>
                        <a:t>Aisyiah</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Silungkang</a:t>
                      </a:r>
                      <a:endParaRPr lang="en-US" sz="700" b="0" i="0" u="none" strike="noStrike" dirty="0">
                        <a:solidFill>
                          <a:srgbClr val="000000"/>
                        </a:solidFill>
                        <a:effectLst/>
                        <a:latin typeface="Times New Roman"/>
                      </a:endParaRP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err="1">
                          <a:solidFill>
                            <a:srgbClr val="000000"/>
                          </a:solidFill>
                          <a:effectLst/>
                          <a:latin typeface="Times New Roman"/>
                        </a:rPr>
                        <a:t>Silungkang</a:t>
                      </a:r>
                      <a:endParaRPr lang="en-US" sz="700" b="0" i="0" u="none" strike="noStrike" dirty="0">
                        <a:solidFill>
                          <a:srgbClr val="000000"/>
                        </a:solidFill>
                        <a:effectLst/>
                        <a:latin typeface="Times New Roman"/>
                      </a:endParaRP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a:t>
                      </a: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err="1">
                          <a:solidFill>
                            <a:srgbClr val="000000"/>
                          </a:solidFill>
                          <a:effectLst/>
                          <a:latin typeface="Times New Roman"/>
                        </a:rPr>
                        <a:t>Syellifebrianti</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S.Pd</a:t>
                      </a:r>
                      <a:endParaRPr lang="en-US" sz="700" b="0" i="0" u="none" strike="noStrike" dirty="0">
                        <a:solidFill>
                          <a:srgbClr val="000000"/>
                        </a:solidFill>
                        <a:effectLst/>
                        <a:latin typeface="Times New Roman"/>
                      </a:endParaRP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Non PNS</a:t>
                      </a: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49681">
                <a:tc>
                  <a:txBody>
                    <a:bodyPr/>
                    <a:lstStyle/>
                    <a:p>
                      <a:pPr algn="ctr" rtl="0" fontAlgn="ctr"/>
                      <a:r>
                        <a:rPr lang="en-US" sz="700" b="0" i="0" u="none" strike="noStrike">
                          <a:solidFill>
                            <a:srgbClr val="000000"/>
                          </a:solidFill>
                          <a:effectLst/>
                          <a:latin typeface="Times New Roman"/>
                        </a:rPr>
                        <a:t>3</a:t>
                      </a: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a:solidFill>
                            <a:srgbClr val="000000"/>
                          </a:solidFill>
                          <a:effectLst/>
                          <a:latin typeface="Times New Roman"/>
                        </a:rPr>
                        <a:t>TK Al </a:t>
                      </a:r>
                      <a:r>
                        <a:rPr lang="en-US" sz="700" b="0" i="0" u="none" strike="noStrike" dirty="0" err="1">
                          <a:solidFill>
                            <a:srgbClr val="000000"/>
                          </a:solidFill>
                          <a:effectLst/>
                          <a:latin typeface="Times New Roman"/>
                        </a:rPr>
                        <a:t>Islah</a:t>
                      </a:r>
                      <a:r>
                        <a:rPr lang="en-US" sz="700" b="0" i="0" u="none" strike="noStrike" dirty="0">
                          <a:solidFill>
                            <a:srgbClr val="000000"/>
                          </a:solidFill>
                          <a:effectLst/>
                          <a:latin typeface="Times New Roman"/>
                        </a:rPr>
                        <a:t> I </a:t>
                      </a:r>
                      <a:r>
                        <a:rPr lang="en-US" sz="700" b="0" i="0" u="none" strike="noStrike" dirty="0" err="1">
                          <a:solidFill>
                            <a:srgbClr val="000000"/>
                          </a:solidFill>
                          <a:effectLst/>
                          <a:latin typeface="Times New Roman"/>
                        </a:rPr>
                        <a:t>Silungkang</a:t>
                      </a:r>
                      <a:endParaRPr lang="en-US" sz="700" b="0" i="0" u="none" strike="noStrike" dirty="0">
                        <a:solidFill>
                          <a:srgbClr val="000000"/>
                        </a:solidFill>
                        <a:effectLst/>
                        <a:latin typeface="Times New Roman"/>
                      </a:endParaRP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a:solidFill>
                            <a:srgbClr val="000000"/>
                          </a:solidFill>
                          <a:effectLst/>
                          <a:latin typeface="Times New Roman"/>
                        </a:rPr>
                        <a:t>Silungkang</a:t>
                      </a: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a:t>
                      </a: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nn-NO" sz="700" b="0" i="0" u="none" strike="noStrike" dirty="0">
                          <a:solidFill>
                            <a:srgbClr val="000000"/>
                          </a:solidFill>
                          <a:effectLst/>
                          <a:latin typeface="Times New Roman"/>
                        </a:rPr>
                        <a:t>Apnen, S.Pd.AUD                  </a:t>
                      </a: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Non PNS</a:t>
                      </a: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49681">
                <a:tc>
                  <a:txBody>
                    <a:bodyPr/>
                    <a:lstStyle/>
                    <a:p>
                      <a:pPr algn="ctr" rtl="0" fontAlgn="ctr"/>
                      <a:r>
                        <a:rPr lang="en-US" sz="700" b="0" i="0" u="none" strike="noStrike">
                          <a:solidFill>
                            <a:srgbClr val="000000"/>
                          </a:solidFill>
                          <a:effectLst/>
                          <a:latin typeface="Times New Roman"/>
                        </a:rPr>
                        <a:t>4</a:t>
                      </a: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a:solidFill>
                            <a:srgbClr val="000000"/>
                          </a:solidFill>
                          <a:effectLst/>
                          <a:latin typeface="Times New Roman"/>
                        </a:rPr>
                        <a:t>TK Al </a:t>
                      </a:r>
                      <a:r>
                        <a:rPr lang="en-US" sz="700" b="0" i="0" u="none" strike="noStrike" dirty="0" err="1">
                          <a:solidFill>
                            <a:srgbClr val="000000"/>
                          </a:solidFill>
                          <a:effectLst/>
                          <a:latin typeface="Times New Roman"/>
                        </a:rPr>
                        <a:t>Islah</a:t>
                      </a:r>
                      <a:r>
                        <a:rPr lang="en-US" sz="700" b="0" i="0" u="none" strike="noStrike" dirty="0">
                          <a:solidFill>
                            <a:srgbClr val="000000"/>
                          </a:solidFill>
                          <a:effectLst/>
                          <a:latin typeface="Times New Roman"/>
                        </a:rPr>
                        <a:t> II </a:t>
                      </a:r>
                      <a:r>
                        <a:rPr lang="en-US" sz="700" b="0" i="0" u="none" strike="noStrike" dirty="0" err="1">
                          <a:solidFill>
                            <a:srgbClr val="000000"/>
                          </a:solidFill>
                          <a:effectLst/>
                          <a:latin typeface="Times New Roman"/>
                        </a:rPr>
                        <a:t>Silungkang</a:t>
                      </a:r>
                      <a:endParaRPr lang="en-US" sz="700" b="0" i="0" u="none" strike="noStrike" dirty="0">
                        <a:solidFill>
                          <a:srgbClr val="000000"/>
                        </a:solidFill>
                        <a:effectLst/>
                        <a:latin typeface="Times New Roman"/>
                      </a:endParaRP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err="1">
                          <a:solidFill>
                            <a:srgbClr val="000000"/>
                          </a:solidFill>
                          <a:effectLst/>
                          <a:latin typeface="Times New Roman"/>
                        </a:rPr>
                        <a:t>Silungkang</a:t>
                      </a:r>
                      <a:endParaRPr lang="en-US" sz="700" b="0" i="0" u="none" strike="noStrike" dirty="0">
                        <a:solidFill>
                          <a:srgbClr val="000000"/>
                        </a:solidFill>
                        <a:effectLst/>
                        <a:latin typeface="Times New Roman"/>
                      </a:endParaRP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a:t>
                      </a: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err="1">
                          <a:solidFill>
                            <a:srgbClr val="000000"/>
                          </a:solidFill>
                          <a:effectLst/>
                          <a:latin typeface="Times New Roman"/>
                        </a:rPr>
                        <a:t>Mami</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S.Pd</a:t>
                      </a:r>
                      <a:endParaRPr lang="en-US" sz="700" b="0" i="0" u="none" strike="noStrike" dirty="0">
                        <a:solidFill>
                          <a:srgbClr val="000000"/>
                        </a:solidFill>
                        <a:effectLst/>
                        <a:latin typeface="Times New Roman"/>
                      </a:endParaRP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Non PNS</a:t>
                      </a: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49681">
                <a:tc>
                  <a:txBody>
                    <a:bodyPr/>
                    <a:lstStyle/>
                    <a:p>
                      <a:pPr algn="ctr" rtl="0" fontAlgn="ctr"/>
                      <a:r>
                        <a:rPr lang="en-US" sz="700" b="0" i="0" u="none" strike="noStrike">
                          <a:solidFill>
                            <a:srgbClr val="000000"/>
                          </a:solidFill>
                          <a:effectLst/>
                          <a:latin typeface="Times New Roman"/>
                        </a:rPr>
                        <a:t>5</a:t>
                      </a: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a:solidFill>
                            <a:srgbClr val="000000"/>
                          </a:solidFill>
                          <a:effectLst/>
                          <a:latin typeface="Times New Roman"/>
                        </a:rPr>
                        <a:t>RA </a:t>
                      </a:r>
                      <a:r>
                        <a:rPr lang="en-US" sz="700" b="0" i="0" u="none" strike="noStrike" dirty="0" err="1">
                          <a:solidFill>
                            <a:srgbClr val="000000"/>
                          </a:solidFill>
                          <a:effectLst/>
                          <a:latin typeface="Times New Roman"/>
                        </a:rPr>
                        <a:t>Islahul</a:t>
                      </a:r>
                      <a:r>
                        <a:rPr lang="en-US" sz="700" b="0" i="0" u="none" strike="noStrike" dirty="0">
                          <a:solidFill>
                            <a:srgbClr val="000000"/>
                          </a:solidFill>
                          <a:effectLst/>
                          <a:latin typeface="Times New Roman"/>
                        </a:rPr>
                        <a:t> Ummah </a:t>
                      </a:r>
                      <a:r>
                        <a:rPr lang="en-US" sz="700" b="0" i="0" u="none" strike="noStrike" dirty="0" err="1">
                          <a:solidFill>
                            <a:srgbClr val="000000"/>
                          </a:solidFill>
                          <a:effectLst/>
                          <a:latin typeface="Times New Roman"/>
                        </a:rPr>
                        <a:t>Silungkang</a:t>
                      </a:r>
                      <a:endParaRPr lang="en-US" sz="700" b="0" i="0" u="none" strike="noStrike" dirty="0">
                        <a:solidFill>
                          <a:srgbClr val="000000"/>
                        </a:solidFill>
                        <a:effectLst/>
                        <a:latin typeface="Times New Roman"/>
                      </a:endParaRP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err="1">
                          <a:solidFill>
                            <a:srgbClr val="000000"/>
                          </a:solidFill>
                          <a:effectLst/>
                          <a:latin typeface="Times New Roman"/>
                        </a:rPr>
                        <a:t>Muaro</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Kalaban</a:t>
                      </a:r>
                      <a:endParaRPr lang="en-US" sz="700" b="0" i="0" u="none" strike="noStrike" dirty="0">
                        <a:solidFill>
                          <a:srgbClr val="000000"/>
                        </a:solidFill>
                        <a:effectLst/>
                        <a:latin typeface="Times New Roman"/>
                      </a:endParaRP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a:t>
                      </a: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err="1">
                          <a:solidFill>
                            <a:srgbClr val="000000"/>
                          </a:solidFill>
                          <a:effectLst/>
                          <a:latin typeface="Times New Roman"/>
                        </a:rPr>
                        <a:t>Lusi</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Erminingsih</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S.Pd</a:t>
                      </a:r>
                      <a:endParaRPr lang="en-US" sz="700" b="0" i="0" u="none" strike="noStrike" dirty="0">
                        <a:solidFill>
                          <a:srgbClr val="000000"/>
                        </a:solidFill>
                        <a:effectLst/>
                        <a:latin typeface="Times New Roman"/>
                      </a:endParaRP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Non PNS</a:t>
                      </a: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49681">
                <a:tc>
                  <a:txBody>
                    <a:bodyPr/>
                    <a:lstStyle/>
                    <a:p>
                      <a:pPr algn="ctr" rtl="0" fontAlgn="ctr"/>
                      <a:r>
                        <a:rPr lang="en-US" sz="700" b="0" i="0" u="none" strike="noStrike">
                          <a:solidFill>
                            <a:srgbClr val="000000"/>
                          </a:solidFill>
                          <a:effectLst/>
                          <a:latin typeface="Times New Roman"/>
                        </a:rPr>
                        <a:t>6</a:t>
                      </a: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a:solidFill>
                            <a:srgbClr val="000000"/>
                          </a:solidFill>
                          <a:effectLst/>
                          <a:latin typeface="Times New Roman"/>
                        </a:rPr>
                        <a:t>TK Nurul Huda </a:t>
                      </a:r>
                      <a:r>
                        <a:rPr lang="en-US" sz="700" b="0" i="0" u="none" strike="noStrike" dirty="0" err="1">
                          <a:solidFill>
                            <a:srgbClr val="000000"/>
                          </a:solidFill>
                          <a:effectLst/>
                          <a:latin typeface="Times New Roman"/>
                        </a:rPr>
                        <a:t>Silungkang</a:t>
                      </a:r>
                      <a:endParaRPr lang="en-US" sz="700" b="0" i="0" u="none" strike="noStrike" dirty="0">
                        <a:solidFill>
                          <a:srgbClr val="000000"/>
                        </a:solidFill>
                        <a:effectLst/>
                        <a:latin typeface="Times New Roman"/>
                      </a:endParaRP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err="1">
                          <a:solidFill>
                            <a:srgbClr val="000000"/>
                          </a:solidFill>
                          <a:effectLst/>
                          <a:latin typeface="Times New Roman"/>
                        </a:rPr>
                        <a:t>Silungkang</a:t>
                      </a:r>
                      <a:endParaRPr lang="en-US" sz="700" b="0" i="0" u="none" strike="noStrike" dirty="0">
                        <a:solidFill>
                          <a:srgbClr val="000000"/>
                        </a:solidFill>
                        <a:effectLst/>
                        <a:latin typeface="Times New Roman"/>
                      </a:endParaRP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III/d</a:t>
                      </a: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err="1">
                          <a:solidFill>
                            <a:srgbClr val="000000"/>
                          </a:solidFill>
                          <a:effectLst/>
                          <a:latin typeface="Times New Roman"/>
                        </a:rPr>
                        <a:t>Erniwati</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S.Pd.AUD</a:t>
                      </a:r>
                      <a:r>
                        <a:rPr lang="en-US" sz="700" b="0" i="0" u="none" strike="noStrike" dirty="0">
                          <a:solidFill>
                            <a:srgbClr val="000000"/>
                          </a:solidFill>
                          <a:effectLst/>
                          <a:latin typeface="Times New Roman"/>
                        </a:rPr>
                        <a:t>                       NIP. 19650120 200701 2 002</a:t>
                      </a: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PNS</a:t>
                      </a: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49681">
                <a:tc>
                  <a:txBody>
                    <a:bodyPr/>
                    <a:lstStyle/>
                    <a:p>
                      <a:pPr algn="ctr" rtl="0" fontAlgn="ctr"/>
                      <a:r>
                        <a:rPr lang="en-US" sz="700" b="0" i="0" u="none" strike="noStrike">
                          <a:solidFill>
                            <a:srgbClr val="000000"/>
                          </a:solidFill>
                          <a:effectLst/>
                          <a:latin typeface="Times New Roman"/>
                        </a:rPr>
                        <a:t>7</a:t>
                      </a: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a:solidFill>
                            <a:srgbClr val="000000"/>
                          </a:solidFill>
                          <a:effectLst/>
                          <a:latin typeface="Times New Roman"/>
                        </a:rPr>
                        <a:t>TK Tunas </a:t>
                      </a:r>
                      <a:r>
                        <a:rPr lang="en-US" sz="700" b="0" i="0" u="none" strike="noStrike" dirty="0" err="1">
                          <a:solidFill>
                            <a:srgbClr val="000000"/>
                          </a:solidFill>
                          <a:effectLst/>
                          <a:latin typeface="Times New Roman"/>
                        </a:rPr>
                        <a:t>Bangsa</a:t>
                      </a:r>
                      <a:endParaRPr lang="en-US" sz="700" b="0" i="0" u="none" strike="noStrike" dirty="0">
                        <a:solidFill>
                          <a:srgbClr val="000000"/>
                        </a:solidFill>
                        <a:effectLst/>
                        <a:latin typeface="Times New Roman"/>
                      </a:endParaRP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err="1">
                          <a:solidFill>
                            <a:srgbClr val="000000"/>
                          </a:solidFill>
                          <a:effectLst/>
                          <a:latin typeface="Times New Roman"/>
                        </a:rPr>
                        <a:t>Taratak</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Bancah</a:t>
                      </a:r>
                      <a:endParaRPr lang="en-US" sz="700" b="0" i="0" u="none" strike="noStrike" dirty="0">
                        <a:solidFill>
                          <a:srgbClr val="000000"/>
                        </a:solidFill>
                        <a:effectLst/>
                        <a:latin typeface="Times New Roman"/>
                      </a:endParaRP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a:t>
                      </a: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err="1">
                          <a:solidFill>
                            <a:srgbClr val="000000"/>
                          </a:solidFill>
                          <a:effectLst/>
                          <a:latin typeface="Times New Roman"/>
                        </a:rPr>
                        <a:t>Widyawati</a:t>
                      </a:r>
                      <a:endParaRPr lang="en-US" sz="700" b="0" i="0" u="none" strike="noStrike" dirty="0">
                        <a:solidFill>
                          <a:srgbClr val="000000"/>
                        </a:solidFill>
                        <a:effectLst/>
                        <a:latin typeface="Times New Roman"/>
                      </a:endParaRP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Non PNS</a:t>
                      </a:r>
                    </a:p>
                  </a:txBody>
                  <a:tcPr marL="6242" marR="6242"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txBox="1">
            <a:spLocks/>
          </p:cNvSpPr>
          <p:nvPr/>
        </p:nvSpPr>
        <p:spPr>
          <a:xfrm>
            <a:off x="248308" y="152400"/>
            <a:ext cx="4733124" cy="304800"/>
          </a:xfrm>
          <a:prstGeom prst="rect">
            <a:avLst/>
          </a:prstGeom>
        </p:spPr>
        <p:txBody>
          <a:bodyPr vert="horz" lIns="49610" tIns="24804" rIns="49610" bIns="24804">
            <a:normAutofit/>
          </a:bodyPr>
          <a:lstStyle/>
          <a:p>
            <a:pPr marL="171421" indent="-171421" algn="l" eaLnBrk="1" fontAlgn="auto" hangingPunct="1">
              <a:spcBef>
                <a:spcPct val="20000"/>
              </a:spcBef>
              <a:spcAft>
                <a:spcPts val="0"/>
              </a:spcAft>
              <a:buClr>
                <a:srgbClr val="0BD0D9"/>
              </a:buClr>
              <a:buSzPct val="95000"/>
              <a:buFont typeface="Wingdings" pitchFamily="2" charset="2"/>
              <a:buChar char="v"/>
            </a:pPr>
            <a:r>
              <a:rPr lang="id-ID" sz="1200" b="1" dirty="0">
                <a:solidFill>
                  <a:schemeClr val="bg2">
                    <a:lumMod val="50000"/>
                  </a:schemeClr>
                </a:solidFill>
                <a:latin typeface="Times New Roman" pitchFamily="18" charset="0"/>
                <a:cs typeface="Times New Roman" pitchFamily="18" charset="0"/>
              </a:rPr>
              <a:t>KECAMATAN </a:t>
            </a:r>
            <a:r>
              <a:rPr lang="en-US" sz="1200" b="1" dirty="0">
                <a:solidFill>
                  <a:schemeClr val="bg2">
                    <a:lumMod val="50000"/>
                  </a:schemeClr>
                </a:solidFill>
                <a:latin typeface="Times New Roman" pitchFamily="18" charset="0"/>
                <a:cs typeface="Times New Roman" pitchFamily="18" charset="0"/>
              </a:rPr>
              <a:t>LEMBAH SEGAR</a:t>
            </a:r>
            <a:endParaRPr lang="id-ID" sz="1200" b="1" dirty="0">
              <a:solidFill>
                <a:schemeClr val="bg2">
                  <a:lumMod val="50000"/>
                </a:schemeClr>
              </a:solidFill>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818058"/>
              </p:ext>
            </p:extLst>
          </p:nvPr>
        </p:nvGraphicFramePr>
        <p:xfrm>
          <a:off x="152400" y="457201"/>
          <a:ext cx="4648200" cy="2206873"/>
        </p:xfrm>
        <a:graphic>
          <a:graphicData uri="http://schemas.openxmlformats.org/drawingml/2006/table">
            <a:tbl>
              <a:tblPr/>
              <a:tblGrid>
                <a:gridCol w="368049">
                  <a:extLst>
                    <a:ext uri="{9D8B030D-6E8A-4147-A177-3AD203B41FA5}">
                      <a16:colId xmlns:a16="http://schemas.microsoft.com/office/drawing/2014/main" val="20000"/>
                    </a:ext>
                  </a:extLst>
                </a:gridCol>
                <a:gridCol w="1121400">
                  <a:extLst>
                    <a:ext uri="{9D8B030D-6E8A-4147-A177-3AD203B41FA5}">
                      <a16:colId xmlns:a16="http://schemas.microsoft.com/office/drawing/2014/main" val="20001"/>
                    </a:ext>
                  </a:extLst>
                </a:gridCol>
                <a:gridCol w="872751">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gridCol w="457200">
                  <a:extLst>
                    <a:ext uri="{9D8B030D-6E8A-4147-A177-3AD203B41FA5}">
                      <a16:colId xmlns:a16="http://schemas.microsoft.com/office/drawing/2014/main" val="20005"/>
                    </a:ext>
                  </a:extLst>
                </a:gridCol>
              </a:tblGrid>
              <a:tr h="269383">
                <a:tc>
                  <a:txBody>
                    <a:bodyPr/>
                    <a:lstStyle/>
                    <a:p>
                      <a:pPr algn="ctr" rtl="0" fontAlgn="ctr"/>
                      <a:r>
                        <a:rPr lang="en-US" sz="700" b="1" i="0" u="none" strike="noStrike" dirty="0">
                          <a:solidFill>
                            <a:srgbClr val="000000"/>
                          </a:solidFill>
                          <a:effectLst/>
                          <a:latin typeface="Times New Roman"/>
                        </a:rPr>
                        <a:t>No.</a:t>
                      </a: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dirty="0" err="1">
                          <a:solidFill>
                            <a:srgbClr val="000000"/>
                          </a:solidFill>
                          <a:effectLst/>
                          <a:latin typeface="Times New Roman"/>
                        </a:rPr>
                        <a:t>Nama</a:t>
                      </a:r>
                      <a:r>
                        <a:rPr lang="en-US" sz="700" b="1" i="0" u="none" strike="noStrike" dirty="0">
                          <a:solidFill>
                            <a:srgbClr val="000000"/>
                          </a:solidFill>
                          <a:effectLst/>
                          <a:latin typeface="Times New Roman"/>
                        </a:rPr>
                        <a:t> </a:t>
                      </a:r>
                      <a:r>
                        <a:rPr lang="en-US" sz="700" b="1" i="0" u="none" strike="noStrike" dirty="0" err="1">
                          <a:solidFill>
                            <a:srgbClr val="000000"/>
                          </a:solidFill>
                          <a:effectLst/>
                          <a:latin typeface="Times New Roman"/>
                        </a:rPr>
                        <a:t>Sekolah</a:t>
                      </a:r>
                      <a:endParaRPr lang="en-US" sz="700" b="1" i="0" u="none" strike="noStrike" dirty="0">
                        <a:solidFill>
                          <a:srgbClr val="000000"/>
                        </a:solidFill>
                        <a:effectLst/>
                        <a:latin typeface="Times New Roman"/>
                      </a:endParaRP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a:solidFill>
                            <a:srgbClr val="000000"/>
                          </a:solidFill>
                          <a:effectLst/>
                          <a:latin typeface="Times New Roman"/>
                        </a:rPr>
                        <a:t>Alamat</a:t>
                      </a: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a:solidFill>
                            <a:srgbClr val="000000"/>
                          </a:solidFill>
                          <a:effectLst/>
                          <a:latin typeface="Times New Roman"/>
                        </a:rPr>
                        <a:t>Golongan</a:t>
                      </a: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a:solidFill>
                            <a:srgbClr val="000000"/>
                          </a:solidFill>
                          <a:effectLst/>
                          <a:latin typeface="Times New Roman"/>
                        </a:rPr>
                        <a:t>Nama Kepsek</a:t>
                      </a: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a:solidFill>
                            <a:srgbClr val="000000"/>
                          </a:solidFill>
                          <a:effectLst/>
                          <a:latin typeface="Times New Roman"/>
                        </a:rPr>
                        <a:t>Status Pegawai</a:t>
                      </a: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30242">
                <a:tc>
                  <a:txBody>
                    <a:bodyPr/>
                    <a:lstStyle/>
                    <a:p>
                      <a:pPr algn="ctr" rtl="0" fontAlgn="ctr"/>
                      <a:r>
                        <a:rPr lang="en-US" sz="700" b="1" i="0" u="none" strike="noStrike" dirty="0">
                          <a:solidFill>
                            <a:srgbClr val="000000"/>
                          </a:solidFill>
                          <a:effectLst/>
                          <a:latin typeface="Times New Roman"/>
                        </a:rPr>
                        <a:t>1</a:t>
                      </a: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a:solidFill>
                            <a:srgbClr val="000000"/>
                          </a:solidFill>
                          <a:effectLst/>
                          <a:latin typeface="Times New Roman"/>
                        </a:rPr>
                        <a:t>TK Pertiwi I </a:t>
                      </a:r>
                      <a:r>
                        <a:rPr lang="en-US" sz="700" b="0" i="0" u="none" strike="noStrike" dirty="0" err="1">
                          <a:solidFill>
                            <a:srgbClr val="000000"/>
                          </a:solidFill>
                          <a:effectLst/>
                          <a:latin typeface="Times New Roman"/>
                        </a:rPr>
                        <a:t>Kubang</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Sirakuk</a:t>
                      </a:r>
                      <a:endParaRPr lang="en-US" sz="700" b="0" i="0" u="none" strike="noStrike" dirty="0">
                        <a:solidFill>
                          <a:srgbClr val="000000"/>
                        </a:solidFill>
                        <a:effectLst/>
                        <a:latin typeface="Times New Roman"/>
                      </a:endParaRP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US" sz="700" b="0" i="0" u="none" strike="noStrike">
                          <a:solidFill>
                            <a:srgbClr val="000000"/>
                          </a:solidFill>
                          <a:effectLst/>
                          <a:latin typeface="Times New Roman"/>
                        </a:rPr>
                        <a:t>Sawahlunto</a:t>
                      </a: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III/c</a:t>
                      </a: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a:solidFill>
                            <a:srgbClr val="000000"/>
                          </a:solidFill>
                          <a:effectLst/>
                          <a:latin typeface="Times New Roman"/>
                        </a:rPr>
                        <a:t>Yusmarita, S.Pd.AUD                     NIP. 19680324 200312 2 002</a:t>
                      </a: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PNS</a:t>
                      </a: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30242">
                <a:tc>
                  <a:txBody>
                    <a:bodyPr/>
                    <a:lstStyle/>
                    <a:p>
                      <a:pPr algn="ctr" rtl="0" fontAlgn="ctr"/>
                      <a:r>
                        <a:rPr lang="en-US" sz="700" b="1" i="0" u="none" strike="noStrike">
                          <a:solidFill>
                            <a:srgbClr val="000000"/>
                          </a:solidFill>
                          <a:effectLst/>
                          <a:latin typeface="Times New Roman"/>
                        </a:rPr>
                        <a:t>2</a:t>
                      </a: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da-DK" sz="700" b="0" i="0" u="none" strike="noStrike" dirty="0">
                          <a:solidFill>
                            <a:srgbClr val="000000"/>
                          </a:solidFill>
                          <a:effectLst/>
                          <a:latin typeface="Times New Roman"/>
                        </a:rPr>
                        <a:t>TK Lignita I Aur Mulyo</a:t>
                      </a: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US" sz="700" b="0" i="0" u="none" strike="noStrike" dirty="0" err="1">
                          <a:solidFill>
                            <a:srgbClr val="000000"/>
                          </a:solidFill>
                          <a:effectLst/>
                          <a:latin typeface="Times New Roman"/>
                        </a:rPr>
                        <a:t>Sawahlunto</a:t>
                      </a:r>
                      <a:endParaRPr lang="en-US" sz="700" b="0" i="0" u="none" strike="noStrike" dirty="0">
                        <a:solidFill>
                          <a:srgbClr val="000000"/>
                        </a:solidFill>
                        <a:effectLst/>
                        <a:latin typeface="Times New Roman"/>
                      </a:endParaRP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III/d</a:t>
                      </a: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err="1">
                          <a:solidFill>
                            <a:srgbClr val="000000"/>
                          </a:solidFill>
                          <a:effectLst/>
                          <a:latin typeface="Times New Roman"/>
                        </a:rPr>
                        <a:t>Fedriyenti</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S.Pd</a:t>
                      </a:r>
                      <a:endParaRPr lang="en-US" sz="700" b="0" i="0" u="none" strike="noStrike" dirty="0">
                        <a:solidFill>
                          <a:srgbClr val="000000"/>
                        </a:solidFill>
                        <a:effectLst/>
                        <a:latin typeface="Times New Roman"/>
                      </a:endParaRPr>
                    </a:p>
                    <a:p>
                      <a:pPr algn="l" rtl="0" fontAlgn="ctr"/>
                      <a:r>
                        <a:rPr lang="en-US" sz="700" b="0" i="0" u="none" strike="noStrike" dirty="0">
                          <a:solidFill>
                            <a:srgbClr val="000000"/>
                          </a:solidFill>
                          <a:effectLst/>
                          <a:latin typeface="Times New Roman"/>
                        </a:rPr>
                        <a:t>NIP.19780912 200312 2 008</a:t>
                      </a: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PNS</a:t>
                      </a: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30242">
                <a:tc>
                  <a:txBody>
                    <a:bodyPr/>
                    <a:lstStyle/>
                    <a:p>
                      <a:pPr algn="ctr" rtl="0" fontAlgn="ctr"/>
                      <a:r>
                        <a:rPr lang="en-US" sz="700" b="1" i="0" u="none" strike="noStrike">
                          <a:solidFill>
                            <a:srgbClr val="000000"/>
                          </a:solidFill>
                          <a:effectLst/>
                          <a:latin typeface="Times New Roman"/>
                        </a:rPr>
                        <a:t>3</a:t>
                      </a: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a:solidFill>
                            <a:srgbClr val="000000"/>
                          </a:solidFill>
                          <a:effectLst/>
                          <a:latin typeface="Times New Roman"/>
                        </a:rPr>
                        <a:t>TK </a:t>
                      </a:r>
                      <a:r>
                        <a:rPr lang="en-US" sz="700" b="0" i="0" u="none" strike="noStrike" dirty="0" err="1">
                          <a:solidFill>
                            <a:srgbClr val="000000"/>
                          </a:solidFill>
                          <a:effectLst/>
                          <a:latin typeface="Times New Roman"/>
                        </a:rPr>
                        <a:t>Aisyiah</a:t>
                      </a:r>
                      <a:r>
                        <a:rPr lang="en-US" sz="700" b="0" i="0" u="none" strike="noStrike" dirty="0">
                          <a:solidFill>
                            <a:srgbClr val="000000"/>
                          </a:solidFill>
                          <a:effectLst/>
                          <a:latin typeface="Times New Roman"/>
                        </a:rPr>
                        <a:t> III</a:t>
                      </a: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US" sz="700" b="0" i="0" u="none" strike="noStrike" dirty="0">
                          <a:solidFill>
                            <a:srgbClr val="000000"/>
                          </a:solidFill>
                          <a:effectLst/>
                          <a:latin typeface="Times New Roman"/>
                        </a:rPr>
                        <a:t>Kampung </a:t>
                      </a:r>
                      <a:r>
                        <a:rPr lang="en-US" sz="700" b="0" i="0" u="none" strike="noStrike" dirty="0" err="1">
                          <a:solidFill>
                            <a:srgbClr val="000000"/>
                          </a:solidFill>
                          <a:effectLst/>
                          <a:latin typeface="Times New Roman"/>
                        </a:rPr>
                        <a:t>Telang</a:t>
                      </a:r>
                      <a:endParaRPr lang="en-US" sz="700" b="0" i="0" u="none" strike="noStrike" dirty="0">
                        <a:solidFill>
                          <a:srgbClr val="000000"/>
                        </a:solidFill>
                        <a:effectLst/>
                        <a:latin typeface="Times New Roman"/>
                      </a:endParaRP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a:t>
                      </a: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a:solidFill>
                            <a:srgbClr val="000000"/>
                          </a:solidFill>
                          <a:effectLst/>
                          <a:latin typeface="Times New Roman"/>
                        </a:rPr>
                        <a:t>Nora </a:t>
                      </a:r>
                      <a:r>
                        <a:rPr lang="en-US" sz="700" b="0" i="0" u="none" strike="noStrike" dirty="0" err="1">
                          <a:solidFill>
                            <a:srgbClr val="000000"/>
                          </a:solidFill>
                          <a:effectLst/>
                          <a:latin typeface="Times New Roman"/>
                        </a:rPr>
                        <a:t>Elfiona</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S.Pd</a:t>
                      </a:r>
                      <a:endParaRPr lang="en-US" sz="700" b="0" i="0" u="none" strike="noStrike" dirty="0">
                        <a:solidFill>
                          <a:srgbClr val="000000"/>
                        </a:solidFill>
                        <a:effectLst/>
                        <a:latin typeface="Times New Roman"/>
                      </a:endParaRP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GTY</a:t>
                      </a: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0242">
                <a:tc>
                  <a:txBody>
                    <a:bodyPr/>
                    <a:lstStyle/>
                    <a:p>
                      <a:pPr algn="ctr" rtl="0" fontAlgn="b"/>
                      <a:r>
                        <a:rPr lang="en-US" sz="700" b="1" i="0" u="none" strike="noStrike" dirty="0">
                          <a:solidFill>
                            <a:srgbClr val="000000"/>
                          </a:solidFill>
                          <a:effectLst/>
                          <a:latin typeface="Times New Roman"/>
                        </a:rPr>
                        <a:t>4</a:t>
                      </a: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a:solidFill>
                            <a:srgbClr val="000000"/>
                          </a:solidFill>
                          <a:effectLst/>
                          <a:latin typeface="Times New Roman"/>
                        </a:rPr>
                        <a:t>TK Al-</a:t>
                      </a:r>
                      <a:r>
                        <a:rPr lang="en-US" sz="700" b="0" i="0" u="none" strike="noStrike" dirty="0" err="1">
                          <a:solidFill>
                            <a:srgbClr val="000000"/>
                          </a:solidFill>
                          <a:effectLst/>
                          <a:latin typeface="Times New Roman"/>
                        </a:rPr>
                        <a:t>Irsyad</a:t>
                      </a:r>
                      <a:endParaRPr lang="en-US" sz="700" b="0" i="0" u="none" strike="noStrike" dirty="0">
                        <a:solidFill>
                          <a:srgbClr val="000000"/>
                        </a:solidFill>
                        <a:effectLst/>
                        <a:latin typeface="Times New Roman"/>
                      </a:endParaRP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US" sz="700" b="0" i="0" u="none" strike="noStrike" dirty="0" err="1">
                          <a:solidFill>
                            <a:srgbClr val="000000"/>
                          </a:solidFill>
                          <a:effectLst/>
                          <a:latin typeface="Times New Roman"/>
                        </a:rPr>
                        <a:t>Kelurahan</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Pasar</a:t>
                      </a:r>
                      <a:endParaRPr lang="en-US" sz="700" b="0" i="0" u="none" strike="noStrike" dirty="0">
                        <a:solidFill>
                          <a:srgbClr val="000000"/>
                        </a:solidFill>
                        <a:effectLst/>
                        <a:latin typeface="Times New Roman"/>
                      </a:endParaRP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a:t>
                      </a: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err="1">
                          <a:solidFill>
                            <a:srgbClr val="000000"/>
                          </a:solidFill>
                          <a:effectLst/>
                          <a:latin typeface="Times New Roman"/>
                        </a:rPr>
                        <a:t>Afrina</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Dewi</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Susanti</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S.Pd.AUD</a:t>
                      </a:r>
                      <a:endParaRPr lang="en-US" sz="700" b="0" i="0" u="none" strike="noStrike" dirty="0">
                        <a:solidFill>
                          <a:srgbClr val="000000"/>
                        </a:solidFill>
                        <a:effectLst/>
                        <a:latin typeface="Times New Roman"/>
                      </a:endParaRP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GTY</a:t>
                      </a: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30242">
                <a:tc>
                  <a:txBody>
                    <a:bodyPr/>
                    <a:lstStyle/>
                    <a:p>
                      <a:pPr algn="ctr" rtl="0" fontAlgn="ctr"/>
                      <a:r>
                        <a:rPr lang="en-US" sz="700" b="1" i="0" u="none" strike="noStrike" dirty="0">
                          <a:solidFill>
                            <a:srgbClr val="000000"/>
                          </a:solidFill>
                          <a:effectLst/>
                          <a:latin typeface="Times New Roman"/>
                        </a:rPr>
                        <a:t>5</a:t>
                      </a: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a:solidFill>
                            <a:srgbClr val="000000"/>
                          </a:solidFill>
                          <a:effectLst/>
                          <a:latin typeface="Times New Roman"/>
                        </a:rPr>
                        <a:t>TK Al </a:t>
                      </a:r>
                      <a:r>
                        <a:rPr lang="en-US" sz="700" b="0" i="0" u="none" strike="noStrike" dirty="0" err="1">
                          <a:solidFill>
                            <a:srgbClr val="000000"/>
                          </a:solidFill>
                          <a:effectLst/>
                          <a:latin typeface="Times New Roman"/>
                        </a:rPr>
                        <a:t>Iklas</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Lunto</a:t>
                      </a:r>
                      <a:endParaRPr lang="en-US" sz="700" b="0" i="0" u="none" strike="noStrike" dirty="0">
                        <a:solidFill>
                          <a:srgbClr val="000000"/>
                        </a:solidFill>
                        <a:effectLst/>
                        <a:latin typeface="Times New Roman"/>
                      </a:endParaRP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US" sz="700" b="0" i="0" u="none" strike="noStrike" dirty="0" err="1">
                          <a:solidFill>
                            <a:srgbClr val="000000"/>
                          </a:solidFill>
                          <a:effectLst/>
                          <a:latin typeface="Times New Roman"/>
                        </a:rPr>
                        <a:t>Lunto</a:t>
                      </a:r>
                      <a:endParaRPr lang="en-US" sz="700" b="0" i="0" u="none" strike="noStrike" dirty="0">
                        <a:solidFill>
                          <a:srgbClr val="000000"/>
                        </a:solidFill>
                        <a:effectLst/>
                        <a:latin typeface="Times New Roman"/>
                      </a:endParaRP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II/c</a:t>
                      </a: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it-IT" sz="700" b="0" i="0" u="none" strike="noStrike" dirty="0">
                          <a:solidFill>
                            <a:srgbClr val="000000"/>
                          </a:solidFill>
                          <a:effectLst/>
                          <a:latin typeface="Times New Roman"/>
                        </a:rPr>
                        <a:t>Neldyanti, A.Ma                             NIP. 19661021 200701 2 006</a:t>
                      </a: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PNS</a:t>
                      </a: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30242">
                <a:tc>
                  <a:txBody>
                    <a:bodyPr/>
                    <a:lstStyle/>
                    <a:p>
                      <a:pPr algn="ctr" rtl="0" fontAlgn="ctr"/>
                      <a:r>
                        <a:rPr lang="en-US" sz="700" b="1" i="0" u="none" strike="noStrike" dirty="0">
                          <a:solidFill>
                            <a:srgbClr val="000000"/>
                          </a:solidFill>
                          <a:effectLst/>
                          <a:latin typeface="Times New Roman"/>
                        </a:rPr>
                        <a:t>6</a:t>
                      </a: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a:solidFill>
                            <a:srgbClr val="000000"/>
                          </a:solidFill>
                          <a:effectLst/>
                          <a:latin typeface="Times New Roman"/>
                        </a:rPr>
                        <a:t>TK</a:t>
                      </a:r>
                      <a:r>
                        <a:rPr lang="en-US" sz="700" b="0" i="0" u="none" strike="noStrike" baseline="0" dirty="0">
                          <a:solidFill>
                            <a:srgbClr val="000000"/>
                          </a:solidFill>
                          <a:effectLst/>
                          <a:latin typeface="Times New Roman"/>
                        </a:rPr>
                        <a:t> Al </a:t>
                      </a:r>
                      <a:r>
                        <a:rPr lang="en-US" sz="700" b="0" i="0" u="none" strike="noStrike" baseline="0" dirty="0" err="1">
                          <a:solidFill>
                            <a:srgbClr val="000000"/>
                          </a:solidFill>
                          <a:effectLst/>
                          <a:latin typeface="Times New Roman"/>
                        </a:rPr>
                        <a:t>Ikhsan</a:t>
                      </a:r>
                      <a:r>
                        <a:rPr lang="en-US" sz="700" b="0" i="0" u="none" strike="noStrike" baseline="0" dirty="0">
                          <a:solidFill>
                            <a:srgbClr val="000000"/>
                          </a:solidFill>
                          <a:effectLst/>
                          <a:latin typeface="Times New Roman"/>
                        </a:rPr>
                        <a:t> </a:t>
                      </a:r>
                      <a:r>
                        <a:rPr lang="en-US" sz="700" b="0" i="0" u="none" strike="noStrike" baseline="0" dirty="0" err="1">
                          <a:solidFill>
                            <a:srgbClr val="000000"/>
                          </a:solidFill>
                          <a:effectLst/>
                          <a:latin typeface="Times New Roman"/>
                        </a:rPr>
                        <a:t>Kubang</a:t>
                      </a:r>
                      <a:endParaRPr lang="en-US" sz="700" b="0" i="0" u="none" strike="noStrike" dirty="0">
                        <a:solidFill>
                          <a:srgbClr val="000000"/>
                        </a:solidFill>
                        <a:effectLst/>
                        <a:latin typeface="Times New Roman"/>
                      </a:endParaRP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US" sz="700" b="0" i="0" u="none" strike="noStrike" dirty="0" err="1">
                          <a:solidFill>
                            <a:srgbClr val="000000"/>
                          </a:solidFill>
                          <a:effectLst/>
                          <a:latin typeface="Times New Roman"/>
                        </a:rPr>
                        <a:t>Kubang</a:t>
                      </a:r>
                      <a:endParaRPr lang="en-US" sz="700" b="0" i="0" u="none" strike="noStrike" dirty="0">
                        <a:solidFill>
                          <a:srgbClr val="000000"/>
                        </a:solidFill>
                        <a:effectLst/>
                        <a:latin typeface="Times New Roman"/>
                      </a:endParaRP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a:t>
                      </a: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it-IT" sz="700" b="0" i="0" u="none" strike="noStrike" dirty="0">
                          <a:solidFill>
                            <a:srgbClr val="000000"/>
                          </a:solidFill>
                          <a:effectLst/>
                          <a:latin typeface="Times New Roman"/>
                        </a:rPr>
                        <a:t>Fatria,S.Pd</a:t>
                      </a: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Honor</a:t>
                      </a: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30242">
                <a:tc>
                  <a:txBody>
                    <a:bodyPr/>
                    <a:lstStyle/>
                    <a:p>
                      <a:pPr algn="ctr" rtl="0" fontAlgn="ctr"/>
                      <a:r>
                        <a:rPr lang="en-US" sz="700" b="1" i="0" u="none" strike="noStrike" dirty="0">
                          <a:solidFill>
                            <a:srgbClr val="000000"/>
                          </a:solidFill>
                          <a:effectLst/>
                          <a:latin typeface="Times New Roman"/>
                        </a:rPr>
                        <a:t>7</a:t>
                      </a: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a:solidFill>
                            <a:srgbClr val="000000"/>
                          </a:solidFill>
                          <a:effectLst/>
                          <a:latin typeface="Times New Roman"/>
                        </a:rPr>
                        <a:t>RA </a:t>
                      </a:r>
                      <a:r>
                        <a:rPr lang="en-US" sz="700" b="0" i="0" u="none" strike="noStrike" dirty="0" err="1">
                          <a:solidFill>
                            <a:srgbClr val="000000"/>
                          </a:solidFill>
                          <a:effectLst/>
                          <a:latin typeface="Times New Roman"/>
                        </a:rPr>
                        <a:t>Ababil</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Lunto</a:t>
                      </a:r>
                      <a:endParaRPr lang="en-US" sz="700" b="0" i="0" u="none" strike="noStrike" dirty="0">
                        <a:solidFill>
                          <a:srgbClr val="000000"/>
                        </a:solidFill>
                        <a:effectLst/>
                        <a:latin typeface="Times New Roman"/>
                      </a:endParaRP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US" sz="700" b="0" i="0" u="none" strike="noStrike" dirty="0" err="1">
                          <a:solidFill>
                            <a:srgbClr val="000000"/>
                          </a:solidFill>
                          <a:effectLst/>
                          <a:latin typeface="Times New Roman"/>
                        </a:rPr>
                        <a:t>Lunto</a:t>
                      </a:r>
                      <a:endParaRPr lang="en-US" sz="700" b="0" i="0" u="none" strike="noStrike" dirty="0">
                        <a:solidFill>
                          <a:srgbClr val="000000"/>
                        </a:solidFill>
                        <a:effectLst/>
                        <a:latin typeface="Times New Roman"/>
                      </a:endParaRP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 -</a:t>
                      </a: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err="1">
                          <a:solidFill>
                            <a:srgbClr val="000000"/>
                          </a:solidFill>
                          <a:effectLst/>
                          <a:latin typeface="Times New Roman"/>
                        </a:rPr>
                        <a:t>Erina</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Febrianti</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S.Pd</a:t>
                      </a:r>
                      <a:endParaRPr lang="en-US" sz="700" b="0" i="0" u="none" strike="noStrike" dirty="0">
                        <a:solidFill>
                          <a:srgbClr val="000000"/>
                        </a:solidFill>
                        <a:effectLst/>
                        <a:latin typeface="Times New Roman"/>
                      </a:endParaRP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700" b="0" i="0" u="none" strike="noStrike" dirty="0">
                        <a:solidFill>
                          <a:srgbClr val="000000"/>
                        </a:solidFill>
                        <a:effectLst/>
                        <a:latin typeface="Times New Roman"/>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US" sz="700" b="0" i="0" u="none" strike="noStrike" dirty="0">
                          <a:solidFill>
                            <a:srgbClr val="000000"/>
                          </a:solidFill>
                          <a:effectLst/>
                          <a:latin typeface="Times New Roman"/>
                        </a:rPr>
                        <a:t>Non</a:t>
                      </a:r>
                      <a:r>
                        <a:rPr lang="en-US" sz="700" b="0" i="0" u="none" strike="noStrike" baseline="0" dirty="0">
                          <a:solidFill>
                            <a:srgbClr val="000000"/>
                          </a:solidFill>
                          <a:effectLst/>
                          <a:latin typeface="Times New Roman"/>
                        </a:rPr>
                        <a:t> </a:t>
                      </a:r>
                      <a:r>
                        <a:rPr lang="en-US" sz="700" b="0" i="0" u="none" strike="noStrike" dirty="0">
                          <a:solidFill>
                            <a:srgbClr val="000000"/>
                          </a:solidFill>
                          <a:effectLst/>
                          <a:latin typeface="Times New Roman"/>
                        </a:rPr>
                        <a:t>PNS</a:t>
                      </a:r>
                    </a:p>
                    <a:p>
                      <a:pPr algn="ctr" rtl="0" fontAlgn="ctr"/>
                      <a:endParaRPr lang="en-US" sz="700" b="0" i="0" u="none" strike="noStrike" dirty="0">
                        <a:solidFill>
                          <a:srgbClr val="000000"/>
                        </a:solidFill>
                        <a:effectLst/>
                        <a:latin typeface="Times New Roman"/>
                      </a:endParaRP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30242">
                <a:tc>
                  <a:txBody>
                    <a:bodyPr/>
                    <a:lstStyle/>
                    <a:p>
                      <a:pPr algn="ctr" rtl="0" fontAlgn="ctr"/>
                      <a:r>
                        <a:rPr lang="en-US" sz="700" b="1" i="0" u="none" strike="noStrike" dirty="0">
                          <a:solidFill>
                            <a:srgbClr val="000000"/>
                          </a:solidFill>
                          <a:effectLst/>
                          <a:latin typeface="Times New Roman"/>
                        </a:rPr>
                        <a:t>8</a:t>
                      </a: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a:solidFill>
                            <a:srgbClr val="000000"/>
                          </a:solidFill>
                          <a:effectLst/>
                          <a:latin typeface="Times New Roman"/>
                        </a:rPr>
                        <a:t>RA 03 </a:t>
                      </a:r>
                      <a:r>
                        <a:rPr lang="en-US" sz="700" b="0" i="0" u="none" strike="noStrike" dirty="0" err="1">
                          <a:solidFill>
                            <a:srgbClr val="000000"/>
                          </a:solidFill>
                          <a:effectLst/>
                          <a:latin typeface="Times New Roman"/>
                        </a:rPr>
                        <a:t>Islahul</a:t>
                      </a:r>
                      <a:r>
                        <a:rPr lang="en-US" sz="700" b="0" i="0" u="none" strike="noStrike" dirty="0">
                          <a:solidFill>
                            <a:srgbClr val="000000"/>
                          </a:solidFill>
                          <a:effectLst/>
                          <a:latin typeface="Times New Roman"/>
                        </a:rPr>
                        <a:t> Ummah</a:t>
                      </a: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US" sz="700" b="0" i="0" u="none" strike="noStrike" dirty="0">
                          <a:solidFill>
                            <a:srgbClr val="000000"/>
                          </a:solidFill>
                          <a:effectLst/>
                          <a:latin typeface="Times New Roman"/>
                        </a:rPr>
                        <a:t>Air </a:t>
                      </a:r>
                      <a:r>
                        <a:rPr lang="en-US" sz="700" b="0" i="0" u="none" strike="noStrike" dirty="0" err="1">
                          <a:solidFill>
                            <a:srgbClr val="000000"/>
                          </a:solidFill>
                          <a:effectLst/>
                          <a:latin typeface="Times New Roman"/>
                        </a:rPr>
                        <a:t>Dingin</a:t>
                      </a:r>
                      <a:endParaRPr lang="en-US" sz="700" b="0" i="0" u="none" strike="noStrike" dirty="0">
                        <a:solidFill>
                          <a:srgbClr val="000000"/>
                        </a:solidFill>
                        <a:effectLst/>
                        <a:latin typeface="Times New Roman"/>
                      </a:endParaRP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 III/b</a:t>
                      </a: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err="1">
                          <a:solidFill>
                            <a:srgbClr val="000000"/>
                          </a:solidFill>
                          <a:effectLst/>
                          <a:latin typeface="Times New Roman"/>
                        </a:rPr>
                        <a:t>Srihartati</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S.Pd</a:t>
                      </a:r>
                      <a:r>
                        <a:rPr lang="en-US" sz="700" b="0" i="0" u="none" strike="noStrike" dirty="0">
                          <a:solidFill>
                            <a:srgbClr val="000000"/>
                          </a:solidFill>
                          <a:effectLst/>
                          <a:latin typeface="Times New Roman"/>
                        </a:rPr>
                        <a:t>                                 NIP. 19720102 200604 2 009</a:t>
                      </a: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PNS</a:t>
                      </a:r>
                    </a:p>
                  </a:txBody>
                  <a:tcPr marL="5756" marR="5756" marT="5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228600" y="76200"/>
            <a:ext cx="4533900" cy="288916"/>
          </a:xfrm>
        </p:spPr>
        <p:txBody>
          <a:bodyPr>
            <a:normAutofit/>
          </a:bodyPr>
          <a:lstStyle/>
          <a:p>
            <a:pPr>
              <a:buFont typeface="Wingdings" pitchFamily="2" charset="2"/>
              <a:buChar char="v"/>
            </a:pPr>
            <a:r>
              <a:rPr lang="id-ID" sz="1200" b="1" dirty="0">
                <a:solidFill>
                  <a:schemeClr val="bg2">
                    <a:lumMod val="50000"/>
                  </a:schemeClr>
                </a:solidFill>
                <a:latin typeface="Times New Roman" pitchFamily="18" charset="0"/>
                <a:cs typeface="Times New Roman" pitchFamily="18" charset="0"/>
              </a:rPr>
              <a:t>KECAMATAN BARANGIN</a:t>
            </a:r>
          </a:p>
        </p:txBody>
      </p:sp>
      <p:graphicFrame>
        <p:nvGraphicFramePr>
          <p:cNvPr id="4" name="Table 3"/>
          <p:cNvGraphicFramePr>
            <a:graphicFrameLocks noGrp="1"/>
          </p:cNvGraphicFramePr>
          <p:nvPr>
            <p:extLst>
              <p:ext uri="{D42A27DB-BD31-4B8C-83A1-F6EECF244321}">
                <p14:modId xmlns:p14="http://schemas.microsoft.com/office/powerpoint/2010/main" val="148700001"/>
              </p:ext>
            </p:extLst>
          </p:nvPr>
        </p:nvGraphicFramePr>
        <p:xfrm>
          <a:off x="228600" y="381001"/>
          <a:ext cx="4572000" cy="2860007"/>
        </p:xfrm>
        <a:graphic>
          <a:graphicData uri="http://schemas.openxmlformats.org/drawingml/2006/table">
            <a:tbl>
              <a:tblPr/>
              <a:tblGrid>
                <a:gridCol w="285153">
                  <a:extLst>
                    <a:ext uri="{9D8B030D-6E8A-4147-A177-3AD203B41FA5}">
                      <a16:colId xmlns:a16="http://schemas.microsoft.com/office/drawing/2014/main" val="20000"/>
                    </a:ext>
                  </a:extLst>
                </a:gridCol>
                <a:gridCol w="1213863">
                  <a:extLst>
                    <a:ext uri="{9D8B030D-6E8A-4147-A177-3AD203B41FA5}">
                      <a16:colId xmlns:a16="http://schemas.microsoft.com/office/drawing/2014/main" val="20001"/>
                    </a:ext>
                  </a:extLst>
                </a:gridCol>
                <a:gridCol w="824459">
                  <a:extLst>
                    <a:ext uri="{9D8B030D-6E8A-4147-A177-3AD203B41FA5}">
                      <a16:colId xmlns:a16="http://schemas.microsoft.com/office/drawing/2014/main" val="20002"/>
                    </a:ext>
                  </a:extLst>
                </a:gridCol>
                <a:gridCol w="599607">
                  <a:extLst>
                    <a:ext uri="{9D8B030D-6E8A-4147-A177-3AD203B41FA5}">
                      <a16:colId xmlns:a16="http://schemas.microsoft.com/office/drawing/2014/main" val="20003"/>
                    </a:ext>
                  </a:extLst>
                </a:gridCol>
                <a:gridCol w="1199213">
                  <a:extLst>
                    <a:ext uri="{9D8B030D-6E8A-4147-A177-3AD203B41FA5}">
                      <a16:colId xmlns:a16="http://schemas.microsoft.com/office/drawing/2014/main" val="20004"/>
                    </a:ext>
                  </a:extLst>
                </a:gridCol>
                <a:gridCol w="449705">
                  <a:extLst>
                    <a:ext uri="{9D8B030D-6E8A-4147-A177-3AD203B41FA5}">
                      <a16:colId xmlns:a16="http://schemas.microsoft.com/office/drawing/2014/main" val="20005"/>
                    </a:ext>
                  </a:extLst>
                </a:gridCol>
              </a:tblGrid>
              <a:tr h="211690">
                <a:tc>
                  <a:txBody>
                    <a:bodyPr/>
                    <a:lstStyle/>
                    <a:p>
                      <a:pPr algn="ctr" rtl="0" fontAlgn="ctr"/>
                      <a:r>
                        <a:rPr lang="en-US" sz="700" b="1" i="0" u="none" strike="noStrike" dirty="0">
                          <a:solidFill>
                            <a:srgbClr val="000000"/>
                          </a:solidFill>
                          <a:effectLst/>
                          <a:latin typeface="Times New Roman"/>
                        </a:rPr>
                        <a:t>No.</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dirty="0">
                          <a:solidFill>
                            <a:srgbClr val="000000"/>
                          </a:solidFill>
                          <a:effectLst/>
                          <a:latin typeface="Times New Roman"/>
                        </a:rPr>
                        <a:t>Nama </a:t>
                      </a:r>
                      <a:r>
                        <a:rPr lang="en-US" sz="700" b="1" i="0" u="none" strike="noStrike" dirty="0" err="1">
                          <a:solidFill>
                            <a:srgbClr val="000000"/>
                          </a:solidFill>
                          <a:effectLst/>
                          <a:latin typeface="Times New Roman"/>
                        </a:rPr>
                        <a:t>Sekolah</a:t>
                      </a:r>
                      <a:endParaRPr lang="en-US" sz="700" b="1" i="0" u="none" strike="noStrike" dirty="0">
                        <a:solidFill>
                          <a:srgbClr val="000000"/>
                        </a:solidFill>
                        <a:effectLst/>
                        <a:latin typeface="Times New Roman"/>
                      </a:endParaRP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a:solidFill>
                            <a:srgbClr val="000000"/>
                          </a:solidFill>
                          <a:effectLst/>
                          <a:latin typeface="Times New Roman"/>
                        </a:rPr>
                        <a:t>Alamat</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a:solidFill>
                            <a:srgbClr val="000000"/>
                          </a:solidFill>
                          <a:effectLst/>
                          <a:latin typeface="Times New Roman"/>
                        </a:rPr>
                        <a:t>Golongan</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a:solidFill>
                            <a:srgbClr val="000000"/>
                          </a:solidFill>
                          <a:effectLst/>
                          <a:latin typeface="Times New Roman"/>
                        </a:rPr>
                        <a:t>Nama Kepsek</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dirty="0">
                          <a:solidFill>
                            <a:srgbClr val="000000"/>
                          </a:solidFill>
                          <a:effectLst/>
                          <a:latin typeface="Times New Roman"/>
                        </a:rPr>
                        <a:t>Status </a:t>
                      </a:r>
                      <a:r>
                        <a:rPr lang="en-US" sz="700" b="1" i="0" u="none" strike="noStrike" dirty="0" err="1">
                          <a:solidFill>
                            <a:srgbClr val="000000"/>
                          </a:solidFill>
                          <a:effectLst/>
                          <a:latin typeface="Times New Roman"/>
                        </a:rPr>
                        <a:t>Pegawai</a:t>
                      </a:r>
                      <a:endParaRPr lang="en-US" sz="700" b="1" i="0" u="none" strike="noStrike" dirty="0">
                        <a:solidFill>
                          <a:srgbClr val="000000"/>
                        </a:solidFill>
                        <a:effectLst/>
                        <a:latin typeface="Times New Roman"/>
                      </a:endParaRP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11690">
                <a:tc>
                  <a:txBody>
                    <a:bodyPr/>
                    <a:lstStyle/>
                    <a:p>
                      <a:pPr algn="ctr" rtl="0" fontAlgn="ctr"/>
                      <a:r>
                        <a:rPr lang="en-US" sz="700" b="1" i="0" u="none" strike="noStrike" dirty="0">
                          <a:solidFill>
                            <a:srgbClr val="000000"/>
                          </a:solidFill>
                          <a:effectLst/>
                          <a:latin typeface="Times New Roman"/>
                        </a:rPr>
                        <a:t>1</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a:solidFill>
                            <a:srgbClr val="000000"/>
                          </a:solidFill>
                          <a:effectLst/>
                          <a:latin typeface="Times New Roman"/>
                        </a:rPr>
                        <a:t>TK </a:t>
                      </a:r>
                      <a:r>
                        <a:rPr lang="en-US" sz="700" b="0" i="0" u="none" strike="noStrike" dirty="0" err="1">
                          <a:solidFill>
                            <a:srgbClr val="000000"/>
                          </a:solidFill>
                          <a:effectLst/>
                          <a:latin typeface="Times New Roman"/>
                        </a:rPr>
                        <a:t>Negeri</a:t>
                      </a:r>
                      <a:r>
                        <a:rPr lang="en-US" sz="700" b="0" i="0" u="none" strike="noStrike" dirty="0">
                          <a:solidFill>
                            <a:srgbClr val="000000"/>
                          </a:solidFill>
                          <a:effectLst/>
                          <a:latin typeface="Times New Roman"/>
                        </a:rPr>
                        <a:t> Pembina </a:t>
                      </a:r>
                      <a:r>
                        <a:rPr lang="en-US" sz="700" b="0" i="0" u="none" strike="noStrike" dirty="0" err="1">
                          <a:solidFill>
                            <a:srgbClr val="000000"/>
                          </a:solidFill>
                          <a:effectLst/>
                          <a:latin typeface="Times New Roman"/>
                        </a:rPr>
                        <a:t>Santur</a:t>
                      </a:r>
                      <a:endParaRPr lang="en-US" sz="700" b="0" i="0" u="none" strike="noStrike" dirty="0">
                        <a:solidFill>
                          <a:srgbClr val="000000"/>
                        </a:solidFill>
                        <a:effectLst/>
                        <a:latin typeface="Times New Roman"/>
                      </a:endParaRP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US" sz="700" b="0" i="0" u="none" strike="noStrike" dirty="0" err="1">
                          <a:solidFill>
                            <a:srgbClr val="000000"/>
                          </a:solidFill>
                          <a:effectLst/>
                          <a:latin typeface="Times New Roman"/>
                        </a:rPr>
                        <a:t>Santur</a:t>
                      </a:r>
                      <a:endParaRPr lang="en-US" sz="700" b="0" i="0" u="none" strike="noStrike" dirty="0">
                        <a:solidFill>
                          <a:srgbClr val="000000"/>
                        </a:solidFill>
                        <a:effectLst/>
                        <a:latin typeface="Times New Roman"/>
                      </a:endParaRP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III/d</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err="1">
                          <a:solidFill>
                            <a:srgbClr val="000000"/>
                          </a:solidFill>
                          <a:effectLst/>
                          <a:latin typeface="Times New Roman"/>
                        </a:rPr>
                        <a:t>Umi</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Asnawati</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S.Pd</a:t>
                      </a:r>
                      <a:r>
                        <a:rPr lang="en-US" sz="700" b="0" i="0" u="none" strike="noStrike" dirty="0">
                          <a:solidFill>
                            <a:srgbClr val="000000"/>
                          </a:solidFill>
                          <a:effectLst/>
                          <a:latin typeface="Times New Roman"/>
                        </a:rPr>
                        <a:t>                                   NIP. 19710105 200501 2 005</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PNS</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11690">
                <a:tc>
                  <a:txBody>
                    <a:bodyPr/>
                    <a:lstStyle/>
                    <a:p>
                      <a:pPr algn="ctr" rtl="0" fontAlgn="ctr"/>
                      <a:r>
                        <a:rPr lang="en-US" sz="700" b="1" i="0" u="none" strike="noStrike">
                          <a:solidFill>
                            <a:srgbClr val="000000"/>
                          </a:solidFill>
                          <a:effectLst/>
                          <a:latin typeface="Times New Roman"/>
                        </a:rPr>
                        <a:t>2</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a:solidFill>
                            <a:srgbClr val="000000"/>
                          </a:solidFill>
                          <a:effectLst/>
                          <a:latin typeface="Times New Roman"/>
                        </a:rPr>
                        <a:t>TK </a:t>
                      </a:r>
                      <a:r>
                        <a:rPr lang="en-US" sz="700" b="0" i="0" u="none" strike="noStrike" dirty="0" err="1">
                          <a:solidFill>
                            <a:srgbClr val="000000"/>
                          </a:solidFill>
                          <a:effectLst/>
                          <a:latin typeface="Times New Roman"/>
                        </a:rPr>
                        <a:t>Kemala</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Bhayangkari</a:t>
                      </a:r>
                      <a:endParaRPr lang="en-US" sz="700" b="0" i="0" u="none" strike="noStrike" dirty="0">
                        <a:solidFill>
                          <a:srgbClr val="000000"/>
                        </a:solidFill>
                        <a:effectLst/>
                        <a:latin typeface="Times New Roman"/>
                      </a:endParaRP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US" sz="700" b="0" i="0" u="none" strike="noStrike" dirty="0" err="1">
                          <a:solidFill>
                            <a:srgbClr val="000000"/>
                          </a:solidFill>
                          <a:effectLst/>
                          <a:latin typeface="Times New Roman"/>
                        </a:rPr>
                        <a:t>Polsek</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Sawahlunto</a:t>
                      </a:r>
                      <a:endParaRPr lang="en-US" sz="700" b="0" i="0" u="none" strike="noStrike" dirty="0">
                        <a:solidFill>
                          <a:srgbClr val="000000"/>
                        </a:solidFill>
                        <a:effectLst/>
                        <a:latin typeface="Times New Roman"/>
                      </a:endParaRP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III/b</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pt-BR" sz="700" b="0" i="0" u="none" strike="noStrike" dirty="0">
                          <a:solidFill>
                            <a:srgbClr val="000000"/>
                          </a:solidFill>
                          <a:effectLst/>
                          <a:latin typeface="Times New Roman"/>
                        </a:rPr>
                        <a:t>Hamida Fitria, S.Pd                          NIP. 19830726 200501 2 007</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PNS</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11690">
                <a:tc>
                  <a:txBody>
                    <a:bodyPr/>
                    <a:lstStyle/>
                    <a:p>
                      <a:pPr algn="ctr" rtl="0" fontAlgn="ctr"/>
                      <a:r>
                        <a:rPr lang="en-US" sz="700" b="1" i="0" u="none" strike="noStrike">
                          <a:solidFill>
                            <a:srgbClr val="000000"/>
                          </a:solidFill>
                          <a:effectLst/>
                          <a:latin typeface="Times New Roman"/>
                        </a:rPr>
                        <a:t>3</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a:solidFill>
                            <a:srgbClr val="000000"/>
                          </a:solidFill>
                          <a:effectLst/>
                          <a:latin typeface="Times New Roman"/>
                        </a:rPr>
                        <a:t>TK Pertiwi II </a:t>
                      </a:r>
                      <a:r>
                        <a:rPr lang="en-US" sz="700" b="0" i="0" u="none" strike="noStrike" dirty="0" err="1">
                          <a:solidFill>
                            <a:srgbClr val="000000"/>
                          </a:solidFill>
                          <a:effectLst/>
                          <a:latin typeface="Times New Roman"/>
                        </a:rPr>
                        <a:t>Sapan</a:t>
                      </a:r>
                      <a:endParaRPr lang="en-US" sz="700" b="0" i="0" u="none" strike="noStrike" dirty="0">
                        <a:solidFill>
                          <a:srgbClr val="000000"/>
                        </a:solidFill>
                        <a:effectLst/>
                        <a:latin typeface="Times New Roman"/>
                      </a:endParaRP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US" sz="700" b="0" i="0" u="none" strike="noStrike" dirty="0" err="1">
                          <a:solidFill>
                            <a:srgbClr val="000000"/>
                          </a:solidFill>
                          <a:effectLst/>
                          <a:latin typeface="Times New Roman"/>
                        </a:rPr>
                        <a:t>Sapan</a:t>
                      </a:r>
                      <a:r>
                        <a:rPr lang="en-US" sz="700" b="0" i="0" u="none" strike="noStrike" dirty="0">
                          <a:solidFill>
                            <a:srgbClr val="000000"/>
                          </a:solidFill>
                          <a:effectLst/>
                          <a:latin typeface="Times New Roman"/>
                        </a:rPr>
                        <a:t> </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III/c</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fr-FR" sz="700" b="0" i="0" u="none" strike="noStrike" dirty="0" err="1">
                          <a:solidFill>
                            <a:srgbClr val="000000"/>
                          </a:solidFill>
                          <a:effectLst/>
                          <a:latin typeface="Times New Roman"/>
                        </a:rPr>
                        <a:t>Sulbainur</a:t>
                      </a:r>
                      <a:r>
                        <a:rPr lang="fr-FR" sz="700" b="0" i="0" u="none" strike="noStrike" dirty="0">
                          <a:solidFill>
                            <a:srgbClr val="000000"/>
                          </a:solidFill>
                          <a:effectLst/>
                          <a:latin typeface="Times New Roman"/>
                        </a:rPr>
                        <a:t>, </a:t>
                      </a:r>
                      <a:r>
                        <a:rPr lang="fr-FR" sz="700" b="0" i="0" u="none" strike="noStrike" dirty="0" err="1">
                          <a:solidFill>
                            <a:srgbClr val="000000"/>
                          </a:solidFill>
                          <a:effectLst/>
                          <a:latin typeface="Times New Roman"/>
                        </a:rPr>
                        <a:t>S.Pd</a:t>
                      </a:r>
                      <a:r>
                        <a:rPr lang="fr-FR" sz="700" b="0" i="0" u="none" strike="noStrike" dirty="0">
                          <a:solidFill>
                            <a:srgbClr val="000000"/>
                          </a:solidFill>
                          <a:effectLst/>
                          <a:latin typeface="Times New Roman"/>
                        </a:rPr>
                        <a:t>. AUD                        NIP. 19710401 200501 2 006</a:t>
                      </a:r>
                      <a:endParaRPr lang="en-US" sz="700" b="0" i="0" u="none" strike="noStrike" dirty="0">
                        <a:solidFill>
                          <a:srgbClr val="000000"/>
                        </a:solidFill>
                        <a:effectLst/>
                        <a:latin typeface="Times New Roman"/>
                      </a:endParaRP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PNS</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11690">
                <a:tc>
                  <a:txBody>
                    <a:bodyPr/>
                    <a:lstStyle/>
                    <a:p>
                      <a:pPr algn="ctr" rtl="0" fontAlgn="ctr"/>
                      <a:r>
                        <a:rPr lang="en-US" sz="700" b="1" i="0" u="none" strike="noStrike" dirty="0">
                          <a:solidFill>
                            <a:srgbClr val="000000"/>
                          </a:solidFill>
                          <a:effectLst/>
                          <a:latin typeface="Times New Roman"/>
                        </a:rPr>
                        <a:t>4</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a:solidFill>
                            <a:srgbClr val="000000"/>
                          </a:solidFill>
                          <a:effectLst/>
                          <a:latin typeface="Times New Roman"/>
                        </a:rPr>
                        <a:t>TK </a:t>
                      </a:r>
                      <a:r>
                        <a:rPr lang="en-US" sz="700" b="0" i="0" u="none" strike="noStrike" dirty="0" err="1">
                          <a:solidFill>
                            <a:srgbClr val="000000"/>
                          </a:solidFill>
                          <a:effectLst/>
                          <a:latin typeface="Times New Roman"/>
                        </a:rPr>
                        <a:t>Lignita</a:t>
                      </a:r>
                      <a:r>
                        <a:rPr lang="en-US" sz="700" b="0" i="0" u="none" strike="noStrike" dirty="0">
                          <a:solidFill>
                            <a:srgbClr val="000000"/>
                          </a:solidFill>
                          <a:effectLst/>
                          <a:latin typeface="Times New Roman"/>
                        </a:rPr>
                        <a:t> III Durian</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US" sz="700" b="0" i="0" u="none" strike="noStrike" dirty="0">
                          <a:solidFill>
                            <a:srgbClr val="000000"/>
                          </a:solidFill>
                          <a:effectLst/>
                          <a:latin typeface="Times New Roman"/>
                        </a:rPr>
                        <a:t>Durian</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III/a</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err="1">
                          <a:solidFill>
                            <a:srgbClr val="000000"/>
                          </a:solidFill>
                          <a:effectLst/>
                          <a:latin typeface="Times New Roman"/>
                        </a:rPr>
                        <a:t>Naniwati</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S.Pd</a:t>
                      </a:r>
                      <a:r>
                        <a:rPr lang="en-US" sz="700" b="0" i="0" u="none" strike="noStrike" dirty="0">
                          <a:solidFill>
                            <a:srgbClr val="000000"/>
                          </a:solidFill>
                          <a:effectLst/>
                          <a:latin typeface="Times New Roman"/>
                        </a:rPr>
                        <a:t>                                 NIP. 19761228 200902 2 009</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PNS</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60840">
                <a:tc>
                  <a:txBody>
                    <a:bodyPr/>
                    <a:lstStyle/>
                    <a:p>
                      <a:pPr algn="ctr" rtl="0" fontAlgn="ctr"/>
                      <a:r>
                        <a:rPr lang="en-US" sz="700" b="1" i="0" u="none" strike="noStrike">
                          <a:solidFill>
                            <a:srgbClr val="000000"/>
                          </a:solidFill>
                          <a:effectLst/>
                          <a:latin typeface="Times New Roman"/>
                        </a:rPr>
                        <a:t>5</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it-IT" sz="700" b="0" i="0" u="none" strike="noStrike" dirty="0">
                          <a:solidFill>
                            <a:srgbClr val="000000"/>
                          </a:solidFill>
                          <a:effectLst/>
                          <a:latin typeface="Times New Roman"/>
                        </a:rPr>
                        <a:t>RA Al Islam Sungai Durian</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US" sz="700" b="0" i="0" u="none" strike="noStrike" dirty="0">
                          <a:solidFill>
                            <a:srgbClr val="000000"/>
                          </a:solidFill>
                          <a:effectLst/>
                          <a:latin typeface="Times New Roman"/>
                        </a:rPr>
                        <a:t>Sungai Durian</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err="1">
                          <a:solidFill>
                            <a:srgbClr val="000000"/>
                          </a:solidFill>
                          <a:effectLst/>
                          <a:latin typeface="Times New Roman"/>
                        </a:rPr>
                        <a:t>Hj</a:t>
                      </a:r>
                      <a:r>
                        <a:rPr lang="en-US" sz="700" b="0" i="0" u="none" strike="noStrike" dirty="0">
                          <a:solidFill>
                            <a:srgbClr val="000000"/>
                          </a:solidFill>
                          <a:effectLst/>
                          <a:latin typeface="Times New Roman"/>
                        </a:rPr>
                        <a:t>. Sri </a:t>
                      </a:r>
                      <a:r>
                        <a:rPr lang="en-US" sz="700" b="0" i="0" u="none" strike="noStrike" dirty="0" err="1">
                          <a:solidFill>
                            <a:srgbClr val="000000"/>
                          </a:solidFill>
                          <a:effectLst/>
                          <a:latin typeface="Times New Roman"/>
                        </a:rPr>
                        <a:t>Kariati</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S.Pd.AUD</a:t>
                      </a:r>
                      <a:endParaRPr lang="en-US" sz="700" b="0" i="0" u="none" strike="noStrike" dirty="0">
                        <a:solidFill>
                          <a:srgbClr val="000000"/>
                        </a:solidFill>
                        <a:effectLst/>
                        <a:latin typeface="Times New Roman"/>
                      </a:endParaRP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GTY</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60840">
                <a:tc>
                  <a:txBody>
                    <a:bodyPr/>
                    <a:lstStyle/>
                    <a:p>
                      <a:pPr algn="ctr" rtl="0" fontAlgn="ctr"/>
                      <a:r>
                        <a:rPr lang="en-US" sz="700" b="1" i="0" u="none" strike="noStrike">
                          <a:solidFill>
                            <a:srgbClr val="000000"/>
                          </a:solidFill>
                          <a:effectLst/>
                          <a:latin typeface="Times New Roman"/>
                        </a:rPr>
                        <a:t>6</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a:solidFill>
                            <a:srgbClr val="000000"/>
                          </a:solidFill>
                          <a:effectLst/>
                          <a:latin typeface="Times New Roman"/>
                        </a:rPr>
                        <a:t>RA Al </a:t>
                      </a:r>
                      <a:r>
                        <a:rPr lang="en-US" sz="700" b="0" i="0" u="none" strike="noStrike" dirty="0" err="1">
                          <a:solidFill>
                            <a:srgbClr val="000000"/>
                          </a:solidFill>
                          <a:effectLst/>
                          <a:latin typeface="Times New Roman"/>
                        </a:rPr>
                        <a:t>Hidayah</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Lubang</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Panjang</a:t>
                      </a:r>
                      <a:endParaRPr lang="en-US" sz="700" b="0" i="0" u="none" strike="noStrike" dirty="0">
                        <a:solidFill>
                          <a:srgbClr val="000000"/>
                        </a:solidFill>
                        <a:effectLst/>
                        <a:latin typeface="Times New Roman"/>
                      </a:endParaRP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US" sz="700" b="0" i="0" u="none" strike="noStrike" dirty="0" err="1">
                          <a:solidFill>
                            <a:srgbClr val="000000"/>
                          </a:solidFill>
                          <a:effectLst/>
                          <a:latin typeface="Times New Roman"/>
                        </a:rPr>
                        <a:t>Lubang</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Panjang</a:t>
                      </a:r>
                      <a:endParaRPr lang="en-US" sz="700" b="0" i="0" u="none" strike="noStrike" dirty="0">
                        <a:solidFill>
                          <a:srgbClr val="000000"/>
                        </a:solidFill>
                        <a:effectLst/>
                        <a:latin typeface="Times New Roman"/>
                      </a:endParaRP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err="1">
                          <a:solidFill>
                            <a:srgbClr val="000000"/>
                          </a:solidFill>
                          <a:effectLst/>
                          <a:latin typeface="Times New Roman"/>
                        </a:rPr>
                        <a:t>Anitafitrieni</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S.Pd</a:t>
                      </a:r>
                      <a:endParaRPr lang="en-US" sz="700" b="0" i="0" u="none" strike="noStrike" dirty="0">
                        <a:solidFill>
                          <a:srgbClr val="000000"/>
                        </a:solidFill>
                        <a:effectLst/>
                        <a:latin typeface="Times New Roman"/>
                      </a:endParaRP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PNS</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60840">
                <a:tc>
                  <a:txBody>
                    <a:bodyPr/>
                    <a:lstStyle/>
                    <a:p>
                      <a:pPr algn="ctr" rtl="0" fontAlgn="ctr"/>
                      <a:r>
                        <a:rPr lang="en-US" sz="700" b="1" i="0" u="none" strike="noStrike">
                          <a:solidFill>
                            <a:srgbClr val="000000"/>
                          </a:solidFill>
                          <a:effectLst/>
                          <a:latin typeface="Times New Roman"/>
                        </a:rPr>
                        <a:t>7</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a:solidFill>
                            <a:srgbClr val="000000"/>
                          </a:solidFill>
                          <a:effectLst/>
                          <a:latin typeface="Times New Roman"/>
                        </a:rPr>
                        <a:t>RA Abrar Kolok</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US" sz="700" b="0" i="0" u="none" strike="noStrike" dirty="0" err="1">
                          <a:solidFill>
                            <a:srgbClr val="000000"/>
                          </a:solidFill>
                          <a:effectLst/>
                          <a:latin typeface="Times New Roman"/>
                        </a:rPr>
                        <a:t>Kolok</a:t>
                      </a:r>
                      <a:endParaRPr lang="en-US" sz="700" b="0" i="0" u="none" strike="noStrike" dirty="0">
                        <a:solidFill>
                          <a:srgbClr val="000000"/>
                        </a:solidFill>
                        <a:effectLst/>
                        <a:latin typeface="Times New Roman"/>
                      </a:endParaRP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err="1">
                          <a:solidFill>
                            <a:srgbClr val="000000"/>
                          </a:solidFill>
                          <a:effectLst/>
                          <a:latin typeface="Times New Roman"/>
                        </a:rPr>
                        <a:t>Marlenis</a:t>
                      </a:r>
                      <a:endParaRPr lang="en-US" sz="700" b="0" i="0" u="none" strike="noStrike" dirty="0">
                        <a:solidFill>
                          <a:srgbClr val="000000"/>
                        </a:solidFill>
                        <a:effectLst/>
                        <a:latin typeface="Times New Roman"/>
                      </a:endParaRP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Honor</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60840">
                <a:tc>
                  <a:txBody>
                    <a:bodyPr/>
                    <a:lstStyle/>
                    <a:p>
                      <a:pPr algn="ctr" rtl="0" fontAlgn="ctr"/>
                      <a:r>
                        <a:rPr lang="en-US" sz="700" b="1" i="0" u="none" strike="noStrike">
                          <a:solidFill>
                            <a:srgbClr val="000000"/>
                          </a:solidFill>
                          <a:effectLst/>
                          <a:latin typeface="Times New Roman"/>
                        </a:rPr>
                        <a:t>8</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a:solidFill>
                            <a:srgbClr val="000000"/>
                          </a:solidFill>
                          <a:effectLst/>
                          <a:latin typeface="Times New Roman"/>
                        </a:rPr>
                        <a:t>TK </a:t>
                      </a:r>
                      <a:r>
                        <a:rPr lang="en-US" sz="700" b="0" i="0" u="none" strike="noStrike" dirty="0" err="1">
                          <a:solidFill>
                            <a:srgbClr val="000000"/>
                          </a:solidFill>
                          <a:effectLst/>
                          <a:latin typeface="Times New Roman"/>
                        </a:rPr>
                        <a:t>Restu</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Bunda</a:t>
                      </a:r>
                      <a:endParaRPr lang="en-US" sz="700" b="0" i="0" u="none" strike="noStrike" dirty="0">
                        <a:solidFill>
                          <a:srgbClr val="000000"/>
                        </a:solidFill>
                        <a:effectLst/>
                        <a:latin typeface="Times New Roman"/>
                      </a:endParaRP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US" sz="700" b="0" i="0" u="none" strike="noStrike" dirty="0" err="1">
                          <a:solidFill>
                            <a:srgbClr val="000000"/>
                          </a:solidFill>
                          <a:effectLst/>
                          <a:latin typeface="Times New Roman"/>
                        </a:rPr>
                        <a:t>Lumindai</a:t>
                      </a:r>
                      <a:endParaRPr lang="en-US" sz="700" b="0" i="0" u="none" strike="noStrike" dirty="0">
                        <a:solidFill>
                          <a:srgbClr val="000000"/>
                        </a:solidFill>
                        <a:effectLst/>
                        <a:latin typeface="Times New Roman"/>
                      </a:endParaRP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err="1">
                          <a:solidFill>
                            <a:srgbClr val="000000"/>
                          </a:solidFill>
                          <a:effectLst/>
                          <a:latin typeface="Times New Roman"/>
                        </a:rPr>
                        <a:t>Suriati</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S.Pd</a:t>
                      </a:r>
                      <a:endParaRPr lang="en-US" sz="700" b="0" i="0" u="none" strike="noStrike" dirty="0">
                        <a:solidFill>
                          <a:srgbClr val="000000"/>
                        </a:solidFill>
                        <a:effectLst/>
                        <a:latin typeface="Times New Roman"/>
                      </a:endParaRP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PNS</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60840">
                <a:tc>
                  <a:txBody>
                    <a:bodyPr/>
                    <a:lstStyle/>
                    <a:p>
                      <a:pPr algn="ctr" rtl="0" fontAlgn="ctr"/>
                      <a:r>
                        <a:rPr lang="en-US" sz="700" b="1" i="0" u="none" strike="noStrike">
                          <a:solidFill>
                            <a:srgbClr val="000000"/>
                          </a:solidFill>
                          <a:effectLst/>
                          <a:latin typeface="Times New Roman"/>
                        </a:rPr>
                        <a:t>9</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a:solidFill>
                            <a:srgbClr val="000000"/>
                          </a:solidFill>
                          <a:effectLst/>
                          <a:latin typeface="Times New Roman"/>
                        </a:rPr>
                        <a:t>TK Harapan </a:t>
                      </a:r>
                      <a:r>
                        <a:rPr lang="en-US" sz="700" b="0" i="0" u="none" strike="noStrike" dirty="0" err="1">
                          <a:solidFill>
                            <a:srgbClr val="000000"/>
                          </a:solidFill>
                          <a:effectLst/>
                          <a:latin typeface="Times New Roman"/>
                        </a:rPr>
                        <a:t>Bunda</a:t>
                      </a:r>
                      <a:endParaRPr lang="en-US" sz="700" b="0" i="0" u="none" strike="noStrike" dirty="0">
                        <a:solidFill>
                          <a:srgbClr val="000000"/>
                        </a:solidFill>
                        <a:effectLst/>
                        <a:latin typeface="Times New Roman"/>
                      </a:endParaRP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US" sz="700" b="0" i="0" u="none" strike="noStrike" dirty="0" err="1">
                          <a:solidFill>
                            <a:srgbClr val="000000"/>
                          </a:solidFill>
                          <a:effectLst/>
                          <a:latin typeface="Times New Roman"/>
                        </a:rPr>
                        <a:t>Talago</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Gunung</a:t>
                      </a:r>
                      <a:endParaRPr lang="en-US" sz="700" b="0" i="0" u="none" strike="noStrike" dirty="0">
                        <a:solidFill>
                          <a:srgbClr val="000000"/>
                        </a:solidFill>
                        <a:effectLst/>
                        <a:latin typeface="Times New Roman"/>
                      </a:endParaRP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err="1">
                          <a:solidFill>
                            <a:srgbClr val="000000"/>
                          </a:solidFill>
                          <a:effectLst/>
                          <a:latin typeface="Times New Roman"/>
                        </a:rPr>
                        <a:t>Yuslaina</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S.Pd</a:t>
                      </a:r>
                      <a:endParaRPr lang="en-US" sz="700" b="0" i="0" u="none" strike="noStrike" dirty="0">
                        <a:solidFill>
                          <a:srgbClr val="000000"/>
                        </a:solidFill>
                        <a:effectLst/>
                        <a:latin typeface="Times New Roman"/>
                      </a:endParaRP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Honor</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11690">
                <a:tc>
                  <a:txBody>
                    <a:bodyPr/>
                    <a:lstStyle/>
                    <a:p>
                      <a:pPr algn="ctr" rtl="0" fontAlgn="ctr"/>
                      <a:r>
                        <a:rPr lang="en-US" sz="700" b="1" i="0" u="none" strike="noStrike">
                          <a:solidFill>
                            <a:srgbClr val="000000"/>
                          </a:solidFill>
                          <a:effectLst/>
                          <a:latin typeface="Times New Roman"/>
                        </a:rPr>
                        <a:t>10</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de-DE" sz="700" b="0" i="0" u="none" strike="noStrike" dirty="0">
                          <a:solidFill>
                            <a:srgbClr val="000000"/>
                          </a:solidFill>
                          <a:effectLst/>
                          <a:latin typeface="Times New Roman"/>
                        </a:rPr>
                        <a:t>TK An Nur Kayu Gadang</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US" sz="700" b="0" i="0" u="none" strike="noStrike" dirty="0">
                          <a:solidFill>
                            <a:srgbClr val="000000"/>
                          </a:solidFill>
                          <a:effectLst/>
                          <a:latin typeface="Times New Roman"/>
                        </a:rPr>
                        <a:t>Kayu </a:t>
                      </a:r>
                      <a:r>
                        <a:rPr lang="en-US" sz="700" b="0" i="0" u="none" strike="noStrike" dirty="0" err="1">
                          <a:solidFill>
                            <a:srgbClr val="000000"/>
                          </a:solidFill>
                          <a:effectLst/>
                          <a:latin typeface="Times New Roman"/>
                        </a:rPr>
                        <a:t>Gadang</a:t>
                      </a:r>
                      <a:endParaRPr lang="en-US" sz="700" b="0" i="0" u="none" strike="noStrike" dirty="0">
                        <a:solidFill>
                          <a:srgbClr val="000000"/>
                        </a:solidFill>
                        <a:effectLst/>
                        <a:latin typeface="Times New Roman"/>
                      </a:endParaRP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III/b</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it-IT" sz="700" b="0" i="0" u="none" strike="noStrike" dirty="0">
                          <a:solidFill>
                            <a:srgbClr val="000000"/>
                          </a:solidFill>
                          <a:effectLst/>
                          <a:latin typeface="Times New Roman"/>
                        </a:rPr>
                        <a:t>Lusiana Fajria, S.Pd                             NIP. 19861012 200902 2 009</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PNS</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60840">
                <a:tc>
                  <a:txBody>
                    <a:bodyPr/>
                    <a:lstStyle/>
                    <a:p>
                      <a:pPr algn="ctr" rtl="0" fontAlgn="ctr"/>
                      <a:r>
                        <a:rPr lang="en-US" sz="700" b="1" i="0" u="none" strike="noStrike" dirty="0">
                          <a:solidFill>
                            <a:srgbClr val="000000"/>
                          </a:solidFill>
                          <a:effectLst/>
                          <a:latin typeface="Times New Roman"/>
                        </a:rPr>
                        <a:t>11</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a:solidFill>
                            <a:srgbClr val="000000"/>
                          </a:solidFill>
                          <a:effectLst/>
                          <a:latin typeface="Times New Roman"/>
                        </a:rPr>
                        <a:t>TK </a:t>
                      </a:r>
                      <a:r>
                        <a:rPr lang="en-US" sz="700" b="0" i="0" u="none" strike="noStrike" dirty="0" err="1">
                          <a:solidFill>
                            <a:srgbClr val="000000"/>
                          </a:solidFill>
                          <a:effectLst/>
                          <a:latin typeface="Times New Roman"/>
                        </a:rPr>
                        <a:t>Alam</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Talago</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Gunung</a:t>
                      </a:r>
                      <a:endParaRPr lang="en-US" sz="700" b="0" i="0" u="none" strike="noStrike" dirty="0">
                        <a:solidFill>
                          <a:srgbClr val="000000"/>
                        </a:solidFill>
                        <a:effectLst/>
                        <a:latin typeface="Times New Roman"/>
                      </a:endParaRP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US" sz="700" b="0" i="0" u="none" strike="noStrike" dirty="0" err="1">
                          <a:solidFill>
                            <a:srgbClr val="000000"/>
                          </a:solidFill>
                          <a:effectLst/>
                          <a:latin typeface="Times New Roman"/>
                        </a:rPr>
                        <a:t>Talago</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Gunung</a:t>
                      </a:r>
                      <a:endParaRPr lang="en-US" sz="700" b="0" i="0" u="none" strike="noStrike" dirty="0">
                        <a:solidFill>
                          <a:srgbClr val="000000"/>
                        </a:solidFill>
                        <a:effectLst/>
                        <a:latin typeface="Times New Roman"/>
                      </a:endParaRP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err="1">
                          <a:solidFill>
                            <a:srgbClr val="000000"/>
                          </a:solidFill>
                          <a:effectLst/>
                          <a:latin typeface="Times New Roman"/>
                        </a:rPr>
                        <a:t>Delvia</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Alfinda,S.Pd.Gr</a:t>
                      </a:r>
                      <a:endParaRPr lang="en-US" sz="700" b="0" i="0" u="none" strike="noStrike" dirty="0">
                        <a:solidFill>
                          <a:srgbClr val="000000"/>
                        </a:solidFill>
                        <a:effectLst/>
                        <a:latin typeface="Times New Roman"/>
                      </a:endParaRP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Honor</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60840">
                <a:tc>
                  <a:txBody>
                    <a:bodyPr/>
                    <a:lstStyle/>
                    <a:p>
                      <a:pPr algn="ctr" rtl="0" fontAlgn="ctr"/>
                      <a:r>
                        <a:rPr lang="en-US" sz="700" b="1" i="0" u="none" strike="noStrike" dirty="0">
                          <a:solidFill>
                            <a:srgbClr val="000000"/>
                          </a:solidFill>
                          <a:effectLst/>
                          <a:latin typeface="Times New Roman"/>
                        </a:rPr>
                        <a:t>12</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a:solidFill>
                            <a:srgbClr val="000000"/>
                          </a:solidFill>
                          <a:effectLst/>
                          <a:latin typeface="Times New Roman"/>
                        </a:rPr>
                        <a:t>TK </a:t>
                      </a:r>
                      <a:r>
                        <a:rPr lang="en-US" sz="700" b="0" i="0" u="none" strike="noStrike" dirty="0" err="1">
                          <a:solidFill>
                            <a:srgbClr val="000000"/>
                          </a:solidFill>
                          <a:effectLst/>
                          <a:latin typeface="Times New Roman"/>
                        </a:rPr>
                        <a:t>Aisyiyah</a:t>
                      </a:r>
                      <a:r>
                        <a:rPr lang="en-US" sz="700" b="0" i="0" u="none" strike="noStrike" dirty="0">
                          <a:solidFill>
                            <a:srgbClr val="000000"/>
                          </a:solidFill>
                          <a:effectLst/>
                          <a:latin typeface="Times New Roman"/>
                        </a:rPr>
                        <a:t> II</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US" sz="700" b="0" i="0" u="none" strike="noStrike" dirty="0" err="1">
                          <a:solidFill>
                            <a:srgbClr val="000000"/>
                          </a:solidFill>
                          <a:effectLst/>
                          <a:latin typeface="Times New Roman"/>
                        </a:rPr>
                        <a:t>Lubang</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Tembok</a:t>
                      </a:r>
                      <a:endParaRPr lang="en-US" sz="700" b="0" i="0" u="none" strike="noStrike" dirty="0">
                        <a:solidFill>
                          <a:srgbClr val="000000"/>
                        </a:solidFill>
                        <a:effectLst/>
                        <a:latin typeface="Times New Roman"/>
                      </a:endParaRP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err="1">
                          <a:solidFill>
                            <a:srgbClr val="000000"/>
                          </a:solidFill>
                          <a:effectLst/>
                          <a:latin typeface="Times New Roman"/>
                        </a:rPr>
                        <a:t>Mulyani</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S.Pd</a:t>
                      </a:r>
                      <a:endParaRPr lang="en-US" sz="700" b="0" i="0" u="none" strike="noStrike" dirty="0">
                        <a:solidFill>
                          <a:srgbClr val="000000"/>
                        </a:solidFill>
                        <a:effectLst/>
                        <a:latin typeface="Times New Roman"/>
                      </a:endParaRP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Honor</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11690">
                <a:tc>
                  <a:txBody>
                    <a:bodyPr/>
                    <a:lstStyle/>
                    <a:p>
                      <a:pPr algn="ctr" rtl="0" fontAlgn="ctr"/>
                      <a:r>
                        <a:rPr lang="en-US" sz="700" b="1" i="0" u="none" strike="noStrike" dirty="0">
                          <a:solidFill>
                            <a:srgbClr val="000000"/>
                          </a:solidFill>
                          <a:effectLst/>
                          <a:latin typeface="Times New Roman"/>
                        </a:rPr>
                        <a:t>13</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a:solidFill>
                            <a:srgbClr val="000000"/>
                          </a:solidFill>
                          <a:effectLst/>
                          <a:latin typeface="Times New Roman"/>
                        </a:rPr>
                        <a:t>RA</a:t>
                      </a:r>
                      <a:r>
                        <a:rPr lang="en-US" sz="700" b="0" i="0" u="none" strike="noStrike" baseline="0" dirty="0">
                          <a:solidFill>
                            <a:srgbClr val="000000"/>
                          </a:solidFill>
                          <a:effectLst/>
                          <a:latin typeface="Times New Roman"/>
                        </a:rPr>
                        <a:t> </a:t>
                      </a:r>
                      <a:r>
                        <a:rPr lang="en-US" sz="700" b="0" i="0" u="none" strike="noStrike" baseline="0" dirty="0" err="1">
                          <a:solidFill>
                            <a:srgbClr val="000000"/>
                          </a:solidFill>
                          <a:effectLst/>
                          <a:latin typeface="Times New Roman"/>
                        </a:rPr>
                        <a:t>Ishlahul</a:t>
                      </a:r>
                      <a:r>
                        <a:rPr lang="en-US" sz="700" b="0" i="0" u="none" strike="noStrike" baseline="0" dirty="0">
                          <a:solidFill>
                            <a:srgbClr val="000000"/>
                          </a:solidFill>
                          <a:effectLst/>
                          <a:latin typeface="Times New Roman"/>
                        </a:rPr>
                        <a:t> </a:t>
                      </a:r>
                      <a:r>
                        <a:rPr lang="en-US" sz="700" b="0" i="0" u="none" strike="noStrike" baseline="0" dirty="0" err="1">
                          <a:solidFill>
                            <a:srgbClr val="000000"/>
                          </a:solidFill>
                          <a:effectLst/>
                          <a:latin typeface="Times New Roman"/>
                        </a:rPr>
                        <a:t>Ummah</a:t>
                      </a:r>
                      <a:r>
                        <a:rPr lang="en-US" sz="700" b="0" i="0" u="none" strike="noStrike" baseline="0" dirty="0">
                          <a:solidFill>
                            <a:srgbClr val="000000"/>
                          </a:solidFill>
                          <a:effectLst/>
                          <a:latin typeface="Times New Roman"/>
                        </a:rPr>
                        <a:t> </a:t>
                      </a:r>
                      <a:r>
                        <a:rPr lang="en-US" sz="700" b="0" i="0" u="none" strike="noStrike" baseline="0" dirty="0" err="1">
                          <a:solidFill>
                            <a:srgbClr val="000000"/>
                          </a:solidFill>
                          <a:effectLst/>
                          <a:latin typeface="Times New Roman"/>
                        </a:rPr>
                        <a:t>Karang</a:t>
                      </a:r>
                      <a:r>
                        <a:rPr lang="en-US" sz="700" b="0" i="0" u="none" strike="noStrike" baseline="0" dirty="0">
                          <a:solidFill>
                            <a:srgbClr val="000000"/>
                          </a:solidFill>
                          <a:effectLst/>
                          <a:latin typeface="Times New Roman"/>
                        </a:rPr>
                        <a:t> </a:t>
                      </a:r>
                      <a:r>
                        <a:rPr lang="en-US" sz="700" b="0" i="0" u="none" strike="noStrike" baseline="0" dirty="0" err="1">
                          <a:solidFill>
                            <a:srgbClr val="000000"/>
                          </a:solidFill>
                          <a:effectLst/>
                          <a:latin typeface="Times New Roman"/>
                        </a:rPr>
                        <a:t>Anyer</a:t>
                      </a:r>
                      <a:endParaRPr lang="en-US" sz="700" b="0" i="0" u="none" strike="noStrike" dirty="0">
                        <a:solidFill>
                          <a:srgbClr val="000000"/>
                        </a:solidFill>
                        <a:effectLst/>
                        <a:latin typeface="Times New Roman"/>
                      </a:endParaRP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US" sz="700" b="0" i="0" u="none" strike="noStrike" dirty="0" err="1">
                          <a:solidFill>
                            <a:srgbClr val="000000"/>
                          </a:solidFill>
                          <a:effectLst/>
                          <a:latin typeface="Times New Roman"/>
                        </a:rPr>
                        <a:t>Karang</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Anyer</a:t>
                      </a:r>
                      <a:endParaRPr lang="en-US" sz="700" b="0" i="0" u="none" strike="noStrike" dirty="0">
                        <a:solidFill>
                          <a:srgbClr val="000000"/>
                        </a:solidFill>
                        <a:effectLst/>
                        <a:latin typeface="Times New Roman"/>
                      </a:endParaRP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err="1">
                          <a:solidFill>
                            <a:srgbClr val="000000"/>
                          </a:solidFill>
                          <a:effectLst/>
                          <a:latin typeface="Times New Roman"/>
                        </a:rPr>
                        <a:t>Takwim</a:t>
                      </a:r>
                      <a:r>
                        <a:rPr lang="en-US" sz="700" b="0" i="0" u="none" strike="noStrike" dirty="0">
                          <a:solidFill>
                            <a:srgbClr val="000000"/>
                          </a:solidFill>
                          <a:effectLst/>
                          <a:latin typeface="Times New Roman"/>
                        </a:rPr>
                        <a:t>,</a:t>
                      </a:r>
                      <a:r>
                        <a:rPr lang="en-US" sz="700" b="0" i="0" u="none" strike="noStrike" baseline="0" dirty="0">
                          <a:solidFill>
                            <a:srgbClr val="000000"/>
                          </a:solidFill>
                          <a:effectLst/>
                          <a:latin typeface="Times New Roman"/>
                        </a:rPr>
                        <a:t> </a:t>
                      </a:r>
                      <a:r>
                        <a:rPr lang="en-US" sz="700" b="0" i="0" u="none" strike="noStrike" baseline="0" dirty="0" err="1">
                          <a:solidFill>
                            <a:srgbClr val="000000"/>
                          </a:solidFill>
                          <a:effectLst/>
                          <a:latin typeface="Times New Roman"/>
                        </a:rPr>
                        <a:t>S.Pd.I</a:t>
                      </a:r>
                      <a:r>
                        <a:rPr lang="en-US" sz="700" b="0" i="0" u="none" strike="noStrike" baseline="0" dirty="0">
                          <a:solidFill>
                            <a:srgbClr val="000000"/>
                          </a:solidFill>
                          <a:effectLst/>
                          <a:latin typeface="Times New Roman"/>
                        </a:rPr>
                        <a:t>, </a:t>
                      </a:r>
                      <a:r>
                        <a:rPr lang="en-US" sz="700" b="0" i="0" u="none" strike="noStrike" baseline="0" dirty="0" err="1">
                          <a:solidFill>
                            <a:srgbClr val="000000"/>
                          </a:solidFill>
                          <a:effectLst/>
                          <a:latin typeface="Times New Roman"/>
                        </a:rPr>
                        <a:t>S.Pd</a:t>
                      </a:r>
                      <a:endParaRPr lang="en-US" sz="700" b="0" i="0" u="none" strike="noStrike" dirty="0">
                        <a:solidFill>
                          <a:srgbClr val="000000"/>
                        </a:solidFill>
                        <a:effectLst/>
                        <a:latin typeface="Times New Roman"/>
                      </a:endParaRP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Non PNS</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11690">
                <a:tc>
                  <a:txBody>
                    <a:bodyPr/>
                    <a:lstStyle/>
                    <a:p>
                      <a:pPr algn="ctr" rtl="0" fontAlgn="ctr"/>
                      <a:r>
                        <a:rPr lang="en-US" sz="700" b="1" i="0" u="none" strike="noStrike" dirty="0">
                          <a:solidFill>
                            <a:srgbClr val="000000"/>
                          </a:solidFill>
                          <a:effectLst/>
                          <a:highlight>
                            <a:srgbClr val="FFFF00"/>
                          </a:highlight>
                          <a:latin typeface="Times New Roman"/>
                        </a:rPr>
                        <a:t>14</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a:solidFill>
                            <a:srgbClr val="000000"/>
                          </a:solidFill>
                          <a:effectLst/>
                          <a:latin typeface="Times New Roman"/>
                        </a:rPr>
                        <a:t>TK Rabbani Kindergarten</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US" sz="700" b="0" i="0" u="none" strike="noStrike" dirty="0">
                          <a:solidFill>
                            <a:srgbClr val="000000"/>
                          </a:solidFill>
                          <a:effectLst/>
                          <a:latin typeface="Times New Roman"/>
                        </a:rPr>
                        <a:t>Durian II</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700" b="0" i="0" u="none" strike="noStrike" dirty="0" err="1">
                          <a:solidFill>
                            <a:srgbClr val="000000"/>
                          </a:solidFill>
                          <a:effectLst/>
                          <a:latin typeface="Times New Roman"/>
                        </a:rPr>
                        <a:t>Supri</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Astuti</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S.Pd</a:t>
                      </a:r>
                      <a:endParaRPr lang="en-US" sz="700" b="0" i="0" u="none" strike="noStrike" dirty="0">
                        <a:solidFill>
                          <a:srgbClr val="000000"/>
                        </a:solidFill>
                        <a:effectLst/>
                        <a:latin typeface="Times New Roman"/>
                      </a:endParaRP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Non PNS</a:t>
                      </a:r>
                    </a:p>
                  </a:txBody>
                  <a:tcPr marL="4131" marR="4131" marT="4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0764707"/>
                  </a:ext>
                </a:extLst>
              </a:tr>
            </a:tbl>
          </a:graphicData>
        </a:graphic>
      </p:graphicFrame>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304800" y="76200"/>
            <a:ext cx="4533900" cy="304800"/>
          </a:xfrm>
        </p:spPr>
        <p:txBody>
          <a:bodyPr>
            <a:normAutofit/>
          </a:bodyPr>
          <a:lstStyle/>
          <a:p>
            <a:pPr>
              <a:buFont typeface="Wingdings" pitchFamily="2" charset="2"/>
              <a:buChar char="v"/>
            </a:pPr>
            <a:r>
              <a:rPr lang="id-ID" sz="1200" b="1" dirty="0">
                <a:solidFill>
                  <a:srgbClr val="00B0F0"/>
                </a:solidFill>
                <a:latin typeface="Times New Roman" pitchFamily="18" charset="0"/>
                <a:cs typeface="Times New Roman" pitchFamily="18" charset="0"/>
              </a:rPr>
              <a:t>KECAMATAN TALAWI</a:t>
            </a:r>
          </a:p>
        </p:txBody>
      </p:sp>
      <p:graphicFrame>
        <p:nvGraphicFramePr>
          <p:cNvPr id="4" name="Table 3"/>
          <p:cNvGraphicFramePr>
            <a:graphicFrameLocks noGrp="1"/>
          </p:cNvGraphicFramePr>
          <p:nvPr>
            <p:extLst>
              <p:ext uri="{D42A27DB-BD31-4B8C-83A1-F6EECF244321}">
                <p14:modId xmlns:p14="http://schemas.microsoft.com/office/powerpoint/2010/main" val="4069923883"/>
              </p:ext>
            </p:extLst>
          </p:nvPr>
        </p:nvGraphicFramePr>
        <p:xfrm>
          <a:off x="228601" y="381000"/>
          <a:ext cx="4572000" cy="2755373"/>
        </p:xfrm>
        <a:graphic>
          <a:graphicData uri="http://schemas.openxmlformats.org/drawingml/2006/table">
            <a:tbl>
              <a:tblPr/>
              <a:tblGrid>
                <a:gridCol w="246741">
                  <a:extLst>
                    <a:ext uri="{9D8B030D-6E8A-4147-A177-3AD203B41FA5}">
                      <a16:colId xmlns:a16="http://schemas.microsoft.com/office/drawing/2014/main" val="20000"/>
                    </a:ext>
                  </a:extLst>
                </a:gridCol>
                <a:gridCol w="1124859">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gridCol w="457200">
                  <a:extLst>
                    <a:ext uri="{9D8B030D-6E8A-4147-A177-3AD203B41FA5}">
                      <a16:colId xmlns:a16="http://schemas.microsoft.com/office/drawing/2014/main" val="20005"/>
                    </a:ext>
                  </a:extLst>
                </a:gridCol>
              </a:tblGrid>
              <a:tr h="217219">
                <a:tc>
                  <a:txBody>
                    <a:bodyPr/>
                    <a:lstStyle/>
                    <a:p>
                      <a:pPr algn="ctr" fontAlgn="ctr"/>
                      <a:r>
                        <a:rPr lang="en-US" sz="700" b="1" i="0" u="none" strike="noStrike" dirty="0">
                          <a:solidFill>
                            <a:srgbClr val="000000"/>
                          </a:solidFill>
                          <a:effectLst/>
                          <a:latin typeface="Times New Roman"/>
                        </a:rPr>
                        <a:t>No.</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1" i="0" u="none" strike="noStrike" dirty="0">
                          <a:solidFill>
                            <a:srgbClr val="000000"/>
                          </a:solidFill>
                          <a:effectLst/>
                          <a:latin typeface="Times New Roman"/>
                        </a:rPr>
                        <a:t>Nama </a:t>
                      </a:r>
                      <a:r>
                        <a:rPr lang="en-US" sz="700" b="1" i="0" u="none" strike="noStrike" dirty="0" err="1">
                          <a:solidFill>
                            <a:srgbClr val="000000"/>
                          </a:solidFill>
                          <a:effectLst/>
                          <a:latin typeface="Times New Roman"/>
                        </a:rPr>
                        <a:t>Sekolah</a:t>
                      </a:r>
                      <a:endParaRPr lang="en-US" sz="700" b="1"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Times New Roman"/>
                        </a:rPr>
                        <a:t>Alamat</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Times New Roman"/>
                        </a:rPr>
                        <a:t>Golongan</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Times New Roman"/>
                        </a:rPr>
                        <a:t>Nama Kepsek</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Times New Roman"/>
                        </a:rPr>
                        <a:t>Status Pegawai</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17219">
                <a:tc>
                  <a:txBody>
                    <a:bodyPr/>
                    <a:lstStyle/>
                    <a:p>
                      <a:pPr algn="ctr" fontAlgn="ctr"/>
                      <a:r>
                        <a:rPr lang="en-US" sz="700" b="1" i="0" u="none" strike="noStrike" dirty="0">
                          <a:solidFill>
                            <a:srgbClr val="000000"/>
                          </a:solidFill>
                          <a:effectLst/>
                          <a:latin typeface="Times New Roman"/>
                        </a:rPr>
                        <a:t>1</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Times New Roman"/>
                        </a:rPr>
                        <a:t>TK Tunas </a:t>
                      </a:r>
                      <a:r>
                        <a:rPr lang="en-US" sz="700" b="0" i="0" u="none" strike="noStrike" dirty="0" err="1">
                          <a:solidFill>
                            <a:srgbClr val="000000"/>
                          </a:solidFill>
                          <a:effectLst/>
                          <a:latin typeface="Times New Roman"/>
                        </a:rPr>
                        <a:t>Melati</a:t>
                      </a:r>
                      <a:endParaRPr lang="en-US" sz="7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Times New Roman"/>
                        </a:rPr>
                        <a:t>Talawi Hilir</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a:rPr>
                        <a:t>III/c</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Times New Roman"/>
                        </a:rPr>
                        <a:t>Yunarlisna,S.Pd                               NIP. 19770918 200312 2 005</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a:rPr>
                        <a:t>PNS</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17219">
                <a:tc>
                  <a:txBody>
                    <a:bodyPr/>
                    <a:lstStyle/>
                    <a:p>
                      <a:pPr algn="ctr" fontAlgn="ctr"/>
                      <a:r>
                        <a:rPr lang="en-US" sz="700" b="1" i="0" u="none" strike="noStrike">
                          <a:solidFill>
                            <a:srgbClr val="000000"/>
                          </a:solidFill>
                          <a:effectLst/>
                          <a:latin typeface="Times New Roman"/>
                        </a:rPr>
                        <a:t>2</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dirty="0">
                          <a:solidFill>
                            <a:srgbClr val="000000"/>
                          </a:solidFill>
                          <a:effectLst/>
                          <a:latin typeface="Times New Roman"/>
                        </a:rPr>
                        <a:t>TK Pertiwi IV</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dirty="0" err="1">
                          <a:solidFill>
                            <a:srgbClr val="000000"/>
                          </a:solidFill>
                          <a:effectLst/>
                          <a:latin typeface="Times New Roman"/>
                        </a:rPr>
                        <a:t>Talawi</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Hilir</a:t>
                      </a:r>
                      <a:endParaRPr lang="en-US" sz="7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a:rPr>
                        <a:t>III/c</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err="1">
                          <a:solidFill>
                            <a:srgbClr val="000000"/>
                          </a:solidFill>
                          <a:effectLst/>
                          <a:latin typeface="Times New Roman"/>
                        </a:rPr>
                        <a:t>Rahmiati</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S.Pd</a:t>
                      </a:r>
                      <a:r>
                        <a:rPr lang="en-US" sz="700" b="0" i="0" u="none" strike="noStrike" dirty="0">
                          <a:solidFill>
                            <a:srgbClr val="000000"/>
                          </a:solidFill>
                          <a:effectLst/>
                          <a:latin typeface="Times New Roman"/>
                        </a:rPr>
                        <a:t>                                NIP. 19770918 200604 2 009</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a:rPr>
                        <a:t>PNS</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17219">
                <a:tc>
                  <a:txBody>
                    <a:bodyPr/>
                    <a:lstStyle/>
                    <a:p>
                      <a:pPr algn="ctr" fontAlgn="ctr"/>
                      <a:r>
                        <a:rPr lang="en-US" sz="700" b="1" i="0" u="none" strike="noStrike">
                          <a:solidFill>
                            <a:srgbClr val="000000"/>
                          </a:solidFill>
                          <a:effectLst/>
                          <a:latin typeface="Times New Roman"/>
                        </a:rPr>
                        <a:t>3</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dirty="0">
                          <a:solidFill>
                            <a:srgbClr val="000000"/>
                          </a:solidFill>
                          <a:effectLst/>
                          <a:latin typeface="Times New Roman"/>
                        </a:rPr>
                        <a:t>TK </a:t>
                      </a:r>
                      <a:r>
                        <a:rPr lang="en-US" sz="700" b="0" i="0" u="none" strike="noStrike" dirty="0" err="1">
                          <a:solidFill>
                            <a:srgbClr val="000000"/>
                          </a:solidFill>
                          <a:effectLst/>
                          <a:latin typeface="Times New Roman"/>
                        </a:rPr>
                        <a:t>Kasih</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Ibu</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Sijantang</a:t>
                      </a:r>
                      <a:endParaRPr lang="en-US" sz="7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dirty="0" err="1">
                          <a:solidFill>
                            <a:srgbClr val="000000"/>
                          </a:solidFill>
                          <a:effectLst/>
                          <a:latin typeface="Times New Roman"/>
                        </a:rPr>
                        <a:t>Sijantang</a:t>
                      </a:r>
                      <a:endParaRPr lang="en-US" sz="7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a:rPr>
                        <a:t>III/b</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err="1">
                          <a:solidFill>
                            <a:srgbClr val="000000"/>
                          </a:solidFill>
                          <a:effectLst/>
                          <a:latin typeface="Times New Roman"/>
                        </a:rPr>
                        <a:t>Lenida</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S.Pd</a:t>
                      </a:r>
                      <a:r>
                        <a:rPr lang="en-US" sz="700" b="0" i="0" u="none" strike="noStrike" dirty="0">
                          <a:solidFill>
                            <a:srgbClr val="000000"/>
                          </a:solidFill>
                          <a:effectLst/>
                          <a:latin typeface="Times New Roman"/>
                        </a:rPr>
                        <a:t>                                     NIP. 19810320 200501 2 009</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a:rPr>
                        <a:t>PNS</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54355">
                <a:tc>
                  <a:txBody>
                    <a:bodyPr/>
                    <a:lstStyle/>
                    <a:p>
                      <a:pPr algn="ctr" fontAlgn="ctr"/>
                      <a:r>
                        <a:rPr lang="en-US" sz="700" b="1" i="0" u="none" strike="noStrike">
                          <a:solidFill>
                            <a:srgbClr val="000000"/>
                          </a:solidFill>
                          <a:effectLst/>
                          <a:latin typeface="Times New Roman"/>
                        </a:rPr>
                        <a:t>4</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dirty="0">
                          <a:solidFill>
                            <a:srgbClr val="000000"/>
                          </a:solidFill>
                          <a:effectLst/>
                          <a:latin typeface="Times New Roman"/>
                        </a:rPr>
                        <a:t>RA Al Qur'an </a:t>
                      </a:r>
                      <a:r>
                        <a:rPr lang="en-US" sz="700" b="0" i="0" u="none" strike="noStrike" dirty="0" err="1">
                          <a:solidFill>
                            <a:srgbClr val="000000"/>
                          </a:solidFill>
                          <a:effectLst/>
                          <a:latin typeface="Times New Roman"/>
                        </a:rPr>
                        <a:t>Aisyiah</a:t>
                      </a:r>
                      <a:endParaRPr lang="en-US" sz="7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dirty="0" err="1">
                          <a:solidFill>
                            <a:srgbClr val="000000"/>
                          </a:solidFill>
                          <a:effectLst/>
                          <a:latin typeface="Times New Roman"/>
                        </a:rPr>
                        <a:t>Talawi</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Hilir</a:t>
                      </a:r>
                      <a:endParaRPr lang="en-US" sz="7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a:rPr>
                        <a:t>-</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Times New Roman"/>
                        </a:rPr>
                        <a:t>Mena, </a:t>
                      </a:r>
                      <a:r>
                        <a:rPr lang="en-US" sz="700" b="0" i="0" u="none" strike="noStrike" dirty="0" err="1">
                          <a:solidFill>
                            <a:srgbClr val="000000"/>
                          </a:solidFill>
                          <a:effectLst/>
                          <a:latin typeface="Times New Roman"/>
                        </a:rPr>
                        <a:t>S.Pd</a:t>
                      </a:r>
                      <a:endParaRPr lang="en-US" sz="7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a:rPr>
                        <a:t>GTY</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17219">
                <a:tc>
                  <a:txBody>
                    <a:bodyPr/>
                    <a:lstStyle/>
                    <a:p>
                      <a:pPr algn="ctr" fontAlgn="ctr"/>
                      <a:r>
                        <a:rPr lang="en-US" sz="700" b="1" i="0" u="none" strike="noStrike">
                          <a:solidFill>
                            <a:srgbClr val="000000"/>
                          </a:solidFill>
                          <a:effectLst/>
                          <a:latin typeface="Times New Roman"/>
                        </a:rPr>
                        <a:t>5</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dirty="0">
                          <a:solidFill>
                            <a:srgbClr val="000000"/>
                          </a:solidFill>
                          <a:effectLst/>
                          <a:latin typeface="Times New Roman"/>
                        </a:rPr>
                        <a:t>TK </a:t>
                      </a:r>
                      <a:r>
                        <a:rPr lang="en-US" sz="700" b="0" i="0" u="none" strike="noStrike" dirty="0" err="1">
                          <a:solidFill>
                            <a:srgbClr val="000000"/>
                          </a:solidFill>
                          <a:effectLst/>
                          <a:latin typeface="Times New Roman"/>
                        </a:rPr>
                        <a:t>Nurul</a:t>
                      </a:r>
                      <a:r>
                        <a:rPr lang="en-US" sz="700" b="0" i="0" u="none" strike="noStrike" dirty="0">
                          <a:solidFill>
                            <a:srgbClr val="000000"/>
                          </a:solidFill>
                          <a:effectLst/>
                          <a:latin typeface="Times New Roman"/>
                        </a:rPr>
                        <a:t> Huda </a:t>
                      </a:r>
                      <a:r>
                        <a:rPr lang="en-US" sz="700" b="0" i="0" u="none" strike="noStrike" dirty="0" err="1">
                          <a:solidFill>
                            <a:srgbClr val="000000"/>
                          </a:solidFill>
                          <a:effectLst/>
                          <a:latin typeface="Times New Roman"/>
                        </a:rPr>
                        <a:t>Kumbayau</a:t>
                      </a:r>
                      <a:endParaRPr lang="en-US" sz="7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dirty="0" err="1">
                          <a:solidFill>
                            <a:srgbClr val="000000"/>
                          </a:solidFill>
                          <a:effectLst/>
                          <a:latin typeface="Times New Roman"/>
                        </a:rPr>
                        <a:t>Kumbayau</a:t>
                      </a:r>
                      <a:endParaRPr lang="en-US" sz="7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a:rPr>
                        <a:t>III/c</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err="1">
                          <a:solidFill>
                            <a:srgbClr val="000000"/>
                          </a:solidFill>
                          <a:effectLst/>
                          <a:latin typeface="Times New Roman"/>
                        </a:rPr>
                        <a:t>Afrizawati</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S.Pd</a:t>
                      </a:r>
                      <a:r>
                        <a:rPr lang="en-US" sz="700" b="0" i="0" u="none" strike="noStrike" dirty="0">
                          <a:solidFill>
                            <a:srgbClr val="000000"/>
                          </a:solidFill>
                          <a:effectLst/>
                          <a:latin typeface="Times New Roman"/>
                        </a:rPr>
                        <a:t>                               NIP. 19730412 200604 2 011</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Times New Roman"/>
                        </a:rPr>
                        <a:t>PNS</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54355">
                <a:tc>
                  <a:txBody>
                    <a:bodyPr/>
                    <a:lstStyle/>
                    <a:p>
                      <a:pPr algn="ctr" fontAlgn="ctr"/>
                      <a:r>
                        <a:rPr lang="en-US" sz="700" b="1" i="0" u="none" strike="noStrike">
                          <a:solidFill>
                            <a:srgbClr val="000000"/>
                          </a:solidFill>
                          <a:effectLst/>
                          <a:latin typeface="Times New Roman"/>
                        </a:rPr>
                        <a:t>6</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dirty="0">
                          <a:solidFill>
                            <a:srgbClr val="000000"/>
                          </a:solidFill>
                          <a:effectLst/>
                          <a:latin typeface="Times New Roman"/>
                        </a:rPr>
                        <a:t>TK Tunas </a:t>
                      </a:r>
                      <a:r>
                        <a:rPr lang="en-US" sz="700" b="0" i="0" u="none" strike="noStrike" dirty="0" err="1">
                          <a:solidFill>
                            <a:srgbClr val="000000"/>
                          </a:solidFill>
                          <a:effectLst/>
                          <a:latin typeface="Times New Roman"/>
                        </a:rPr>
                        <a:t>Harapan</a:t>
                      </a:r>
                      <a:endParaRPr lang="en-US" sz="7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dirty="0" err="1">
                          <a:solidFill>
                            <a:srgbClr val="000000"/>
                          </a:solidFill>
                          <a:effectLst/>
                          <a:latin typeface="Times New Roman"/>
                        </a:rPr>
                        <a:t>Batu</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Tanjung</a:t>
                      </a:r>
                      <a:endParaRPr lang="en-US" sz="7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a:rPr>
                        <a:t>-</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Times New Roman"/>
                        </a:rPr>
                        <a:t>Maria, </a:t>
                      </a:r>
                      <a:r>
                        <a:rPr lang="en-US" sz="700" b="0" i="0" u="none" strike="noStrike" dirty="0" err="1">
                          <a:solidFill>
                            <a:srgbClr val="000000"/>
                          </a:solidFill>
                          <a:effectLst/>
                          <a:latin typeface="Times New Roman"/>
                        </a:rPr>
                        <a:t>S.Pd</a:t>
                      </a:r>
                      <a:endParaRPr lang="en-US" sz="7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a:rPr>
                        <a:t>Honor</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54355">
                <a:tc>
                  <a:txBody>
                    <a:bodyPr/>
                    <a:lstStyle/>
                    <a:p>
                      <a:pPr algn="ctr" fontAlgn="ctr"/>
                      <a:r>
                        <a:rPr lang="en-US" sz="700" b="1" i="0" u="none" strike="noStrike">
                          <a:solidFill>
                            <a:srgbClr val="000000"/>
                          </a:solidFill>
                          <a:effectLst/>
                          <a:latin typeface="Times New Roman"/>
                        </a:rPr>
                        <a:t>7</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dirty="0">
                          <a:solidFill>
                            <a:srgbClr val="000000"/>
                          </a:solidFill>
                          <a:effectLst/>
                          <a:latin typeface="Times New Roman"/>
                        </a:rPr>
                        <a:t>TK Al Qur'an </a:t>
                      </a:r>
                      <a:r>
                        <a:rPr lang="en-US" sz="700" b="0" i="0" u="none" strike="noStrike" dirty="0" err="1">
                          <a:solidFill>
                            <a:srgbClr val="000000"/>
                          </a:solidFill>
                          <a:effectLst/>
                          <a:latin typeface="Times New Roman"/>
                        </a:rPr>
                        <a:t>Ijtihad</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Sikalang</a:t>
                      </a:r>
                      <a:endParaRPr lang="en-US" sz="7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dirty="0" err="1">
                          <a:solidFill>
                            <a:srgbClr val="000000"/>
                          </a:solidFill>
                          <a:effectLst/>
                          <a:latin typeface="Times New Roman"/>
                        </a:rPr>
                        <a:t>Sikalang</a:t>
                      </a:r>
                      <a:endParaRPr lang="en-US" sz="7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a:rPr>
                        <a:t>-</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err="1">
                          <a:solidFill>
                            <a:srgbClr val="000000"/>
                          </a:solidFill>
                          <a:effectLst/>
                          <a:latin typeface="Times New Roman"/>
                        </a:rPr>
                        <a:t>Roza</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Rini</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S.Pd</a:t>
                      </a:r>
                      <a:endParaRPr lang="en-US" sz="7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a:rPr>
                        <a:t>GTY</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54355">
                <a:tc>
                  <a:txBody>
                    <a:bodyPr/>
                    <a:lstStyle/>
                    <a:p>
                      <a:pPr algn="ctr" fontAlgn="ctr"/>
                      <a:r>
                        <a:rPr lang="en-US" sz="700" b="1" i="0" u="none" strike="noStrike">
                          <a:solidFill>
                            <a:srgbClr val="000000"/>
                          </a:solidFill>
                          <a:effectLst/>
                          <a:latin typeface="Times New Roman"/>
                        </a:rPr>
                        <a:t>8</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dirty="0">
                          <a:solidFill>
                            <a:srgbClr val="000000"/>
                          </a:solidFill>
                          <a:effectLst/>
                          <a:latin typeface="Times New Roman"/>
                        </a:rPr>
                        <a:t>TK </a:t>
                      </a:r>
                      <a:r>
                        <a:rPr lang="en-US" sz="700" b="0" i="0" u="none" strike="noStrike" dirty="0" err="1">
                          <a:solidFill>
                            <a:srgbClr val="000000"/>
                          </a:solidFill>
                          <a:effectLst/>
                          <a:latin typeface="Times New Roman"/>
                        </a:rPr>
                        <a:t>Thoyibah</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Tumpuk</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Tangah</a:t>
                      </a:r>
                      <a:endParaRPr lang="en-US" sz="7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dirty="0" err="1">
                          <a:solidFill>
                            <a:srgbClr val="000000"/>
                          </a:solidFill>
                          <a:effectLst/>
                          <a:latin typeface="Times New Roman"/>
                        </a:rPr>
                        <a:t>Tumpuk</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Tangah</a:t>
                      </a:r>
                      <a:endParaRPr lang="en-US" sz="7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a:rPr>
                        <a:t>-</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err="1">
                          <a:solidFill>
                            <a:srgbClr val="000000"/>
                          </a:solidFill>
                          <a:effectLst/>
                          <a:latin typeface="Times New Roman"/>
                        </a:rPr>
                        <a:t>Yusvarita</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S.Pd</a:t>
                      </a:r>
                      <a:endParaRPr lang="en-US" sz="7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a:rPr>
                        <a:t>GTY</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54355">
                <a:tc>
                  <a:txBody>
                    <a:bodyPr/>
                    <a:lstStyle/>
                    <a:p>
                      <a:pPr algn="ctr" fontAlgn="ctr"/>
                      <a:r>
                        <a:rPr lang="en-US" sz="700" b="1" i="0" u="none" strike="noStrike">
                          <a:solidFill>
                            <a:srgbClr val="000000"/>
                          </a:solidFill>
                          <a:effectLst/>
                          <a:latin typeface="Times New Roman"/>
                        </a:rPr>
                        <a:t>9</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dirty="0">
                          <a:solidFill>
                            <a:srgbClr val="000000"/>
                          </a:solidFill>
                          <a:effectLst/>
                          <a:latin typeface="Times New Roman"/>
                        </a:rPr>
                        <a:t>RA </a:t>
                      </a:r>
                      <a:r>
                        <a:rPr lang="en-US" sz="700" b="0" i="0" u="none" strike="noStrike" dirty="0" err="1">
                          <a:solidFill>
                            <a:srgbClr val="000000"/>
                          </a:solidFill>
                          <a:effectLst/>
                          <a:latin typeface="Times New Roman"/>
                        </a:rPr>
                        <a:t>Mesjid</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Taqwa</a:t>
                      </a:r>
                      <a:endParaRPr lang="en-US" sz="7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dirty="0" err="1">
                          <a:solidFill>
                            <a:srgbClr val="000000"/>
                          </a:solidFill>
                          <a:effectLst/>
                          <a:latin typeface="Times New Roman"/>
                        </a:rPr>
                        <a:t>Talawi</a:t>
                      </a:r>
                      <a:endParaRPr lang="en-US" sz="7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Times New Roman"/>
                        </a:rPr>
                        <a:t>-</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err="1">
                          <a:solidFill>
                            <a:srgbClr val="000000"/>
                          </a:solidFill>
                          <a:effectLst/>
                          <a:latin typeface="Times New Roman"/>
                        </a:rPr>
                        <a:t>Jasmaiwati</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S.Pd</a:t>
                      </a:r>
                      <a:endParaRPr lang="en-US" sz="7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a:rPr>
                        <a:t>GTY</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54355">
                <a:tc>
                  <a:txBody>
                    <a:bodyPr/>
                    <a:lstStyle/>
                    <a:p>
                      <a:pPr algn="ctr" fontAlgn="ctr"/>
                      <a:r>
                        <a:rPr lang="en-US" sz="700" b="1" i="0" u="none" strike="noStrike" dirty="0">
                          <a:solidFill>
                            <a:srgbClr val="000000"/>
                          </a:solidFill>
                          <a:effectLst/>
                          <a:latin typeface="Times New Roman"/>
                        </a:rPr>
                        <a:t>10</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Times New Roman"/>
                        </a:rPr>
                        <a:t>TK Istiqomah Talawi</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dirty="0" err="1">
                          <a:solidFill>
                            <a:srgbClr val="000000"/>
                          </a:solidFill>
                          <a:effectLst/>
                          <a:latin typeface="Times New Roman"/>
                        </a:rPr>
                        <a:t>Kumanih</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Atas</a:t>
                      </a:r>
                      <a:endParaRPr lang="en-US" sz="7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Times New Roman"/>
                        </a:rPr>
                        <a:t>-</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err="1">
                          <a:solidFill>
                            <a:srgbClr val="000000"/>
                          </a:solidFill>
                          <a:effectLst/>
                          <a:latin typeface="Times New Roman"/>
                        </a:rPr>
                        <a:t>Fetmidewita</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S.Pd</a:t>
                      </a:r>
                      <a:endParaRPr lang="en-US" sz="7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a:rPr>
                        <a:t>GTY</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54355">
                <a:tc>
                  <a:txBody>
                    <a:bodyPr/>
                    <a:lstStyle/>
                    <a:p>
                      <a:pPr algn="ctr" fontAlgn="ctr"/>
                      <a:r>
                        <a:rPr lang="en-US" sz="700" b="1" i="0" u="none" strike="noStrike" dirty="0">
                          <a:solidFill>
                            <a:srgbClr val="000000"/>
                          </a:solidFill>
                          <a:effectLst/>
                          <a:latin typeface="Times New Roman"/>
                        </a:rPr>
                        <a:t>11</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Times New Roman"/>
                        </a:rPr>
                        <a:t>TK Nurul Iman Bukit Gadang</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dirty="0" err="1">
                          <a:solidFill>
                            <a:srgbClr val="000000"/>
                          </a:solidFill>
                          <a:effectLst/>
                          <a:latin typeface="Times New Roman"/>
                        </a:rPr>
                        <a:t>Bukik</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Gadang</a:t>
                      </a:r>
                      <a:endParaRPr lang="en-US" sz="7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a:rPr>
                        <a:t>-</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err="1">
                          <a:solidFill>
                            <a:srgbClr val="000000"/>
                          </a:solidFill>
                          <a:effectLst/>
                          <a:latin typeface="Times New Roman"/>
                        </a:rPr>
                        <a:t>Sasra</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Yanti</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Siska</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S.Pd</a:t>
                      </a:r>
                      <a:endParaRPr lang="en-US" sz="7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a:rPr>
                        <a:t>GTY</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17219">
                <a:tc>
                  <a:txBody>
                    <a:bodyPr/>
                    <a:lstStyle/>
                    <a:p>
                      <a:pPr algn="ctr" fontAlgn="ctr"/>
                      <a:r>
                        <a:rPr lang="en-US" sz="700" b="1" i="0" u="none" strike="noStrike">
                          <a:solidFill>
                            <a:srgbClr val="000000"/>
                          </a:solidFill>
                          <a:effectLst/>
                          <a:latin typeface="Times New Roman"/>
                        </a:rPr>
                        <a:t>12</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dirty="0">
                          <a:solidFill>
                            <a:srgbClr val="000000"/>
                          </a:solidFill>
                          <a:effectLst/>
                          <a:latin typeface="Times New Roman"/>
                        </a:rPr>
                        <a:t>TK Negeri Pembina </a:t>
                      </a:r>
                      <a:r>
                        <a:rPr lang="en-US" sz="700" b="0" i="0" u="none" strike="noStrike" dirty="0" err="1">
                          <a:solidFill>
                            <a:srgbClr val="000000"/>
                          </a:solidFill>
                          <a:effectLst/>
                          <a:latin typeface="Times New Roman"/>
                        </a:rPr>
                        <a:t>Salak</a:t>
                      </a:r>
                      <a:endParaRPr lang="en-US" sz="7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dirty="0" err="1">
                          <a:solidFill>
                            <a:srgbClr val="000000"/>
                          </a:solidFill>
                          <a:effectLst/>
                          <a:latin typeface="Times New Roman"/>
                        </a:rPr>
                        <a:t>Salak</a:t>
                      </a:r>
                      <a:endParaRPr lang="en-US" sz="7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a:rPr>
                        <a:t>IV/b</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err="1">
                          <a:solidFill>
                            <a:srgbClr val="000000"/>
                          </a:solidFill>
                          <a:effectLst/>
                          <a:latin typeface="Times New Roman"/>
                        </a:rPr>
                        <a:t>Nurhasna</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S.Pd.AUD</a:t>
                      </a:r>
                      <a:r>
                        <a:rPr lang="en-US" sz="700" b="0" i="0" u="none" strike="noStrike" dirty="0">
                          <a:solidFill>
                            <a:srgbClr val="000000"/>
                          </a:solidFill>
                          <a:effectLst/>
                          <a:latin typeface="Times New Roman"/>
                        </a:rPr>
                        <a:t>                      NIP. 19660413 198703 2 003</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a:rPr>
                        <a:t>PNS</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54355">
                <a:tc>
                  <a:txBody>
                    <a:bodyPr/>
                    <a:lstStyle/>
                    <a:p>
                      <a:pPr algn="ctr" fontAlgn="ctr"/>
                      <a:r>
                        <a:rPr lang="en-US" sz="700" b="1" i="0" u="none" strike="noStrike">
                          <a:solidFill>
                            <a:srgbClr val="000000"/>
                          </a:solidFill>
                          <a:effectLst/>
                          <a:latin typeface="Times New Roman"/>
                        </a:rPr>
                        <a:t>13</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dirty="0">
                          <a:solidFill>
                            <a:srgbClr val="000000"/>
                          </a:solidFill>
                          <a:effectLst/>
                          <a:latin typeface="Times New Roman"/>
                        </a:rPr>
                        <a:t>TK Harapan </a:t>
                      </a:r>
                      <a:r>
                        <a:rPr lang="en-US" sz="700" b="0" i="0" u="none" strike="noStrike" dirty="0" err="1">
                          <a:solidFill>
                            <a:srgbClr val="000000"/>
                          </a:solidFill>
                          <a:effectLst/>
                          <a:latin typeface="Times New Roman"/>
                        </a:rPr>
                        <a:t>Bunda</a:t>
                      </a:r>
                      <a:endParaRPr lang="en-US" sz="7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dirty="0">
                          <a:solidFill>
                            <a:srgbClr val="000000"/>
                          </a:solidFill>
                          <a:effectLst/>
                          <a:latin typeface="Times New Roman"/>
                        </a:rPr>
                        <a:t>Batu </a:t>
                      </a:r>
                      <a:r>
                        <a:rPr lang="en-US" sz="700" b="0" i="0" u="none" strike="noStrike" dirty="0" err="1">
                          <a:solidFill>
                            <a:srgbClr val="000000"/>
                          </a:solidFill>
                          <a:effectLst/>
                          <a:latin typeface="Times New Roman"/>
                        </a:rPr>
                        <a:t>Tanjung</a:t>
                      </a:r>
                      <a:endParaRPr lang="en-US" sz="7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a:rPr>
                        <a:t>III/b</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err="1">
                          <a:solidFill>
                            <a:srgbClr val="000000"/>
                          </a:solidFill>
                          <a:effectLst/>
                          <a:latin typeface="Times New Roman"/>
                        </a:rPr>
                        <a:t>Gusmiarti</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S.Pd</a:t>
                      </a:r>
                      <a:endParaRPr lang="en-US" sz="700" b="0" i="0" u="none" strike="noStrike" dirty="0">
                        <a:solidFill>
                          <a:srgbClr val="000000"/>
                        </a:solidFill>
                        <a:effectLst/>
                        <a:latin typeface="Times New Roman"/>
                      </a:endParaRPr>
                    </a:p>
                    <a:p>
                      <a:pPr algn="l" fontAlgn="ctr"/>
                      <a:r>
                        <a:rPr lang="en-US" sz="700" b="0" i="0" u="none" strike="noStrike" dirty="0">
                          <a:solidFill>
                            <a:srgbClr val="000000"/>
                          </a:solidFill>
                          <a:effectLst/>
                          <a:latin typeface="Times New Roman"/>
                        </a:rPr>
                        <a:t>NIP.19830807 200801 2 002</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a:rPr>
                        <a:t>PNS</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54355">
                <a:tc>
                  <a:txBody>
                    <a:bodyPr/>
                    <a:lstStyle/>
                    <a:p>
                      <a:pPr algn="ctr" fontAlgn="ctr"/>
                      <a:r>
                        <a:rPr lang="en-US" sz="700" b="1" i="0" u="none" strike="noStrike">
                          <a:solidFill>
                            <a:srgbClr val="000000"/>
                          </a:solidFill>
                          <a:effectLst/>
                          <a:latin typeface="Times New Roman"/>
                        </a:rPr>
                        <a:t>14</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dirty="0">
                          <a:solidFill>
                            <a:srgbClr val="000000"/>
                          </a:solidFill>
                          <a:effectLst/>
                          <a:latin typeface="Times New Roman"/>
                        </a:rPr>
                        <a:t>TK IT </a:t>
                      </a:r>
                      <a:r>
                        <a:rPr lang="en-US" sz="700" b="0" i="0" u="none" strike="noStrike" dirty="0" err="1">
                          <a:solidFill>
                            <a:srgbClr val="000000"/>
                          </a:solidFill>
                          <a:effectLst/>
                          <a:latin typeface="Times New Roman"/>
                        </a:rPr>
                        <a:t>Sahabat</a:t>
                      </a:r>
                      <a:r>
                        <a:rPr lang="en-US" sz="700" b="0" i="0" u="none" strike="noStrike" dirty="0">
                          <a:solidFill>
                            <a:srgbClr val="000000"/>
                          </a:solidFill>
                          <a:effectLst/>
                          <a:latin typeface="Times New Roman"/>
                        </a:rPr>
                        <a:t> Quran</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dirty="0" err="1">
                          <a:solidFill>
                            <a:srgbClr val="000000"/>
                          </a:solidFill>
                          <a:effectLst/>
                          <a:latin typeface="Times New Roman"/>
                        </a:rPr>
                        <a:t>Talawi</a:t>
                      </a:r>
                      <a:endParaRPr lang="en-US" sz="7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a:rPr>
                        <a:t>-</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Times New Roman"/>
                        </a:rPr>
                        <a:t>Sri Mart </a:t>
                      </a:r>
                      <a:r>
                        <a:rPr lang="en-US" sz="700" b="0" i="0" u="none" strike="noStrike" dirty="0" err="1">
                          <a:solidFill>
                            <a:srgbClr val="000000"/>
                          </a:solidFill>
                          <a:effectLst/>
                          <a:latin typeface="Times New Roman"/>
                        </a:rPr>
                        <a:t>Yance</a:t>
                      </a:r>
                      <a:r>
                        <a:rPr lang="en-US" sz="700" b="0" i="0" u="none" strike="noStrike" dirty="0">
                          <a:solidFill>
                            <a:srgbClr val="000000"/>
                          </a:solidFill>
                          <a:effectLst/>
                          <a:latin typeface="Times New Roman"/>
                        </a:rPr>
                        <a:t>, </a:t>
                      </a:r>
                      <a:r>
                        <a:rPr lang="en-US" sz="700" b="0" i="0" u="none" strike="noStrike" dirty="0" err="1">
                          <a:solidFill>
                            <a:srgbClr val="000000"/>
                          </a:solidFill>
                          <a:effectLst/>
                          <a:latin typeface="Times New Roman"/>
                        </a:rPr>
                        <a:t>S.Pd</a:t>
                      </a:r>
                      <a:endParaRPr lang="en-US" sz="7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a:rPr>
                        <a:t>GTY</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228600" y="76200"/>
            <a:ext cx="4533900" cy="533400"/>
          </a:xfrm>
        </p:spPr>
        <p:txBody>
          <a:bodyPr/>
          <a:lstStyle/>
          <a:p>
            <a:pPr>
              <a:buNone/>
            </a:pPr>
            <a:r>
              <a:rPr lang="id-ID" b="1" dirty="0">
                <a:solidFill>
                  <a:srgbClr val="00B0F0"/>
                </a:solidFill>
                <a:latin typeface="Times New Roman" pitchFamily="18" charset="0"/>
                <a:cs typeface="Times New Roman" pitchFamily="18" charset="0"/>
              </a:rPr>
              <a:t>2. SD/MI</a:t>
            </a:r>
          </a:p>
          <a:p>
            <a:pPr>
              <a:buFont typeface="Wingdings" pitchFamily="2" charset="2"/>
              <a:buChar char="v"/>
            </a:pPr>
            <a:r>
              <a:rPr lang="id-ID" sz="1200" b="1" dirty="0">
                <a:solidFill>
                  <a:srgbClr val="00B0F0"/>
                </a:solidFill>
                <a:latin typeface="Times New Roman" pitchFamily="18" charset="0"/>
                <a:cs typeface="Times New Roman" pitchFamily="18" charset="0"/>
              </a:rPr>
              <a:t>KECAMATAN SILUNGKANG</a:t>
            </a:r>
          </a:p>
          <a:p>
            <a:pPr>
              <a:buNone/>
            </a:pPr>
            <a:endParaRPr lang="id-ID" dirty="0"/>
          </a:p>
        </p:txBody>
      </p:sp>
      <p:graphicFrame>
        <p:nvGraphicFramePr>
          <p:cNvPr id="6" name="Table 5"/>
          <p:cNvGraphicFramePr>
            <a:graphicFrameLocks noGrp="1"/>
          </p:cNvGraphicFramePr>
          <p:nvPr>
            <p:extLst>
              <p:ext uri="{D42A27DB-BD31-4B8C-83A1-F6EECF244321}">
                <p14:modId xmlns:p14="http://schemas.microsoft.com/office/powerpoint/2010/main" val="1134140932"/>
              </p:ext>
            </p:extLst>
          </p:nvPr>
        </p:nvGraphicFramePr>
        <p:xfrm>
          <a:off x="228601" y="685800"/>
          <a:ext cx="4572000" cy="2133600"/>
        </p:xfrm>
        <a:graphic>
          <a:graphicData uri="http://schemas.openxmlformats.org/drawingml/2006/table">
            <a:tbl>
              <a:tblPr/>
              <a:tblGrid>
                <a:gridCol w="284342">
                  <a:extLst>
                    <a:ext uri="{9D8B030D-6E8A-4147-A177-3AD203B41FA5}">
                      <a16:colId xmlns:a16="http://schemas.microsoft.com/office/drawing/2014/main" val="20000"/>
                    </a:ext>
                  </a:extLst>
                </a:gridCol>
                <a:gridCol w="1087258">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5334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685800">
                  <a:extLst>
                    <a:ext uri="{9D8B030D-6E8A-4147-A177-3AD203B41FA5}">
                      <a16:colId xmlns:a16="http://schemas.microsoft.com/office/drawing/2014/main" val="20005"/>
                    </a:ext>
                  </a:extLst>
                </a:gridCol>
              </a:tblGrid>
              <a:tr h="304800">
                <a:tc>
                  <a:txBody>
                    <a:bodyPr/>
                    <a:lstStyle/>
                    <a:p>
                      <a:pPr algn="ctr" rtl="0" fontAlgn="ctr"/>
                      <a:r>
                        <a:rPr lang="en-US" sz="800" b="1" i="0" u="none" strike="noStrike" dirty="0">
                          <a:solidFill>
                            <a:srgbClr val="000000"/>
                          </a:solidFill>
                          <a:effectLst/>
                          <a:latin typeface="Times New Roman"/>
                        </a:rPr>
                        <a:t>No.</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err="1">
                          <a:solidFill>
                            <a:srgbClr val="000000"/>
                          </a:solidFill>
                          <a:effectLst/>
                          <a:latin typeface="Times New Roman"/>
                        </a:rPr>
                        <a:t>Nama</a:t>
                      </a:r>
                      <a:r>
                        <a:rPr lang="en-US" sz="800" b="1" i="0" u="none" strike="noStrike" dirty="0">
                          <a:solidFill>
                            <a:srgbClr val="000000"/>
                          </a:solidFill>
                          <a:effectLst/>
                          <a:latin typeface="Times New Roman"/>
                        </a:rPr>
                        <a:t> </a:t>
                      </a:r>
                      <a:r>
                        <a:rPr lang="en-US" sz="800" b="1" i="0" u="none" strike="noStrike" dirty="0" err="1">
                          <a:solidFill>
                            <a:srgbClr val="000000"/>
                          </a:solidFill>
                          <a:effectLst/>
                          <a:latin typeface="Times New Roman"/>
                        </a:rPr>
                        <a:t>Sekolah</a:t>
                      </a:r>
                      <a:endParaRPr lang="en-US" sz="800" b="1" i="0" u="none" strike="noStrike" dirty="0">
                        <a:solidFill>
                          <a:srgbClr val="000000"/>
                        </a:solidFill>
                        <a:effectLst/>
                        <a:latin typeface="Times New Roman"/>
                      </a:endParaRP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err="1">
                          <a:solidFill>
                            <a:srgbClr val="000000"/>
                          </a:solidFill>
                          <a:effectLst/>
                          <a:latin typeface="Times New Roman"/>
                        </a:rPr>
                        <a:t>Alamat</a:t>
                      </a:r>
                      <a:endParaRPr lang="en-US" sz="800" b="1" i="0" u="none" strike="noStrike" dirty="0">
                        <a:solidFill>
                          <a:srgbClr val="000000"/>
                        </a:solidFill>
                        <a:effectLst/>
                        <a:latin typeface="Times New Roman"/>
                      </a:endParaRP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err="1">
                          <a:solidFill>
                            <a:srgbClr val="000000"/>
                          </a:solidFill>
                          <a:effectLst/>
                          <a:latin typeface="Times New Roman"/>
                        </a:rPr>
                        <a:t>Golongan</a:t>
                      </a:r>
                      <a:endParaRPr lang="en-US" sz="800" b="1" i="0" u="none" strike="noStrike" dirty="0">
                        <a:solidFill>
                          <a:srgbClr val="000000"/>
                        </a:solidFill>
                        <a:effectLst/>
                        <a:latin typeface="Times New Roman"/>
                      </a:endParaRP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err="1">
                          <a:solidFill>
                            <a:srgbClr val="000000"/>
                          </a:solidFill>
                          <a:effectLst/>
                          <a:latin typeface="Times New Roman"/>
                        </a:rPr>
                        <a:t>Nama</a:t>
                      </a:r>
                      <a:r>
                        <a:rPr lang="en-US" sz="800" b="1" i="0" u="none" strike="noStrike" dirty="0">
                          <a:solidFill>
                            <a:srgbClr val="000000"/>
                          </a:solidFill>
                          <a:effectLst/>
                          <a:latin typeface="Times New Roman"/>
                        </a:rPr>
                        <a:t> </a:t>
                      </a:r>
                      <a:r>
                        <a:rPr lang="en-US" sz="800" b="1" i="0" u="none" strike="noStrike" dirty="0" err="1">
                          <a:solidFill>
                            <a:srgbClr val="000000"/>
                          </a:solidFill>
                          <a:effectLst/>
                          <a:latin typeface="Times New Roman"/>
                        </a:rPr>
                        <a:t>Kepsek</a:t>
                      </a:r>
                      <a:endParaRPr lang="en-US" sz="800" b="1" i="0" u="none" strike="noStrike" dirty="0">
                        <a:solidFill>
                          <a:srgbClr val="000000"/>
                        </a:solidFill>
                        <a:effectLst/>
                        <a:latin typeface="Times New Roman"/>
                      </a:endParaRP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Status </a:t>
                      </a:r>
                      <a:r>
                        <a:rPr lang="en-US" sz="800" b="1" i="0" u="none" strike="noStrike" dirty="0" err="1">
                          <a:solidFill>
                            <a:srgbClr val="000000"/>
                          </a:solidFill>
                          <a:effectLst/>
                          <a:latin typeface="Times New Roman"/>
                        </a:rPr>
                        <a:t>Pegawai</a:t>
                      </a:r>
                      <a:endParaRPr lang="en-US" sz="800" b="1" i="0" u="none" strike="noStrike" dirty="0">
                        <a:solidFill>
                          <a:srgbClr val="000000"/>
                        </a:solidFill>
                        <a:effectLst/>
                        <a:latin typeface="Times New Roman"/>
                      </a:endParaRP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4800">
                <a:tc>
                  <a:txBody>
                    <a:bodyPr/>
                    <a:lstStyle/>
                    <a:p>
                      <a:pPr algn="ctr" fontAlgn="ctr"/>
                      <a:r>
                        <a:rPr lang="en-US" sz="800" b="0" i="0" u="none" strike="noStrike" dirty="0">
                          <a:solidFill>
                            <a:srgbClr val="000000"/>
                          </a:solidFill>
                          <a:effectLst/>
                          <a:latin typeface="Times New Roman"/>
                        </a:rPr>
                        <a:t>1</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SDN 01 </a:t>
                      </a:r>
                      <a:r>
                        <a:rPr lang="en-US" sz="800" b="0" i="0" u="none" strike="noStrike" dirty="0" err="1">
                          <a:solidFill>
                            <a:srgbClr val="000000"/>
                          </a:solidFill>
                          <a:effectLst/>
                          <a:latin typeface="Times New Roman"/>
                        </a:rPr>
                        <a:t>Silungkang</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Tigo</a:t>
                      </a:r>
                      <a:endParaRPr lang="en-US" sz="800" b="0" i="0" u="none" strike="noStrike" dirty="0">
                        <a:solidFill>
                          <a:srgbClr val="000000"/>
                        </a:solidFill>
                        <a:effectLst/>
                        <a:latin typeface="Times New Roman"/>
                      </a:endParaRP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Silungkang</a:t>
                      </a:r>
                      <a:endParaRPr lang="en-US" sz="800" b="0" i="0" u="none" strike="noStrike" dirty="0">
                        <a:solidFill>
                          <a:srgbClr val="000000"/>
                        </a:solidFill>
                        <a:effectLst/>
                        <a:latin typeface="Times New Roman"/>
                      </a:endParaRP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IV/a</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Munafirma</a:t>
                      </a:r>
                      <a:r>
                        <a:rPr lang="en-US" sz="800" b="0" i="0" u="none" strike="noStrike" dirty="0">
                          <a:solidFill>
                            <a:srgbClr val="000000"/>
                          </a:solidFill>
                          <a:effectLst/>
                          <a:latin typeface="Times New Roman"/>
                        </a:rPr>
                        <a:t>, S.Pd.SD                     NIP. 19630528 198512 2 001</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PNS</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4800">
                <a:tc>
                  <a:txBody>
                    <a:bodyPr/>
                    <a:lstStyle/>
                    <a:p>
                      <a:pPr algn="ctr" fontAlgn="ctr"/>
                      <a:r>
                        <a:rPr lang="en-US" sz="800" b="0" i="0" u="none" strike="noStrike" dirty="0">
                          <a:solidFill>
                            <a:srgbClr val="000000"/>
                          </a:solidFill>
                          <a:effectLst/>
                          <a:latin typeface="Times New Roman"/>
                        </a:rPr>
                        <a:t>2</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SDN 04 </a:t>
                      </a:r>
                      <a:r>
                        <a:rPr lang="en-US" sz="800" b="0" i="0" u="none" strike="noStrike" dirty="0" err="1">
                          <a:solidFill>
                            <a:srgbClr val="000000"/>
                          </a:solidFill>
                          <a:effectLst/>
                          <a:latin typeface="Times New Roman"/>
                        </a:rPr>
                        <a:t>Silungkang</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Tigo</a:t>
                      </a:r>
                      <a:endParaRPr lang="en-US" sz="800" b="0" i="0" u="none" strike="noStrike" dirty="0">
                        <a:solidFill>
                          <a:srgbClr val="000000"/>
                        </a:solidFill>
                        <a:effectLst/>
                        <a:latin typeface="Times New Roman"/>
                      </a:endParaRP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Silungkang</a:t>
                      </a:r>
                      <a:endParaRPr lang="en-US" sz="800" b="0" i="0" u="none" strike="noStrike" dirty="0">
                        <a:solidFill>
                          <a:srgbClr val="000000"/>
                        </a:solidFill>
                        <a:effectLst/>
                        <a:latin typeface="Times New Roman"/>
                      </a:endParaRP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IV/b</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800" b="0" i="0" u="none" strike="noStrike" dirty="0">
                          <a:solidFill>
                            <a:srgbClr val="000000"/>
                          </a:solidFill>
                          <a:effectLst/>
                          <a:latin typeface="Times New Roman"/>
                        </a:rPr>
                        <a:t>Netti Suarni, S.Pd.SD                     NIP. 19620807 198303 2 006</a:t>
                      </a:r>
                      <a:endParaRPr lang="pt-BR" sz="800" b="0" i="0" u="none" strike="noStrike" dirty="0">
                        <a:solidFill>
                          <a:srgbClr val="000000"/>
                        </a:solidFill>
                        <a:effectLst/>
                        <a:latin typeface="Times New Roman"/>
                      </a:endParaRP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Times New Roman"/>
                        </a:rPr>
                        <a:t>PNS</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4800">
                <a:tc>
                  <a:txBody>
                    <a:bodyPr/>
                    <a:lstStyle/>
                    <a:p>
                      <a:pPr algn="ctr" fontAlgn="ctr"/>
                      <a:r>
                        <a:rPr lang="en-US" sz="800" b="0" i="0" u="none" strike="noStrike">
                          <a:solidFill>
                            <a:srgbClr val="000000"/>
                          </a:solidFill>
                          <a:effectLst/>
                          <a:latin typeface="Times New Roman"/>
                        </a:rPr>
                        <a:t>3</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SDN 05 </a:t>
                      </a:r>
                      <a:r>
                        <a:rPr lang="en-US" sz="800" b="0" i="0" u="none" strike="noStrike" dirty="0" err="1">
                          <a:solidFill>
                            <a:srgbClr val="000000"/>
                          </a:solidFill>
                          <a:effectLst/>
                          <a:latin typeface="Times New Roman"/>
                        </a:rPr>
                        <a:t>Muaro</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Kalaban</a:t>
                      </a:r>
                      <a:endParaRPr lang="en-US" sz="800" b="0" i="0" u="none" strike="noStrike" dirty="0">
                        <a:solidFill>
                          <a:srgbClr val="000000"/>
                        </a:solidFill>
                        <a:effectLst/>
                        <a:latin typeface="Times New Roman"/>
                      </a:endParaRP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Muaro</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Kalaban</a:t>
                      </a:r>
                      <a:endParaRPr lang="en-US" sz="800" b="0" i="0" u="none" strike="noStrike" dirty="0">
                        <a:solidFill>
                          <a:srgbClr val="000000"/>
                        </a:solidFill>
                        <a:effectLst/>
                        <a:latin typeface="Times New Roman"/>
                      </a:endParaRP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IV/a</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Yuli</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Astuti</a:t>
                      </a:r>
                      <a:r>
                        <a:rPr lang="en-US" sz="800" b="0" i="0" u="none" strike="noStrike" dirty="0">
                          <a:solidFill>
                            <a:srgbClr val="000000"/>
                          </a:solidFill>
                          <a:effectLst/>
                          <a:latin typeface="Times New Roman"/>
                        </a:rPr>
                        <a:t>, S.Pd.SD                NIP. 19780710 199912 2 001</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PNS</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04800">
                <a:tc>
                  <a:txBody>
                    <a:bodyPr/>
                    <a:lstStyle/>
                    <a:p>
                      <a:pPr algn="ctr" fontAlgn="ctr"/>
                      <a:r>
                        <a:rPr lang="en-US" sz="800" b="0" i="0" u="none" strike="noStrike">
                          <a:solidFill>
                            <a:srgbClr val="000000"/>
                          </a:solidFill>
                          <a:effectLst/>
                          <a:latin typeface="Times New Roman"/>
                        </a:rPr>
                        <a:t>4</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SDN 07 </a:t>
                      </a:r>
                      <a:r>
                        <a:rPr lang="en-US" sz="800" b="0" i="0" u="none" strike="noStrike" dirty="0" err="1">
                          <a:solidFill>
                            <a:srgbClr val="000000"/>
                          </a:solidFill>
                          <a:effectLst/>
                          <a:latin typeface="Times New Roman"/>
                        </a:rPr>
                        <a:t>Muaro</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Kalaban</a:t>
                      </a:r>
                      <a:endParaRPr lang="en-US" sz="800" b="0" i="0" u="none" strike="noStrike" dirty="0">
                        <a:solidFill>
                          <a:srgbClr val="000000"/>
                        </a:solidFill>
                        <a:effectLst/>
                        <a:latin typeface="Times New Roman"/>
                      </a:endParaRP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Muaro</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Kalaban</a:t>
                      </a:r>
                      <a:endParaRPr lang="en-US" sz="800" b="0" i="0" u="none" strike="noStrike" dirty="0">
                        <a:solidFill>
                          <a:srgbClr val="000000"/>
                        </a:solidFill>
                        <a:effectLst/>
                        <a:latin typeface="Times New Roman"/>
                      </a:endParaRP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III/c</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fi-FI" sz="800" b="0" i="0" u="none" strike="noStrike" dirty="0">
                          <a:solidFill>
                            <a:srgbClr val="000000"/>
                          </a:solidFill>
                          <a:effectLst/>
                          <a:latin typeface="Times New Roman"/>
                        </a:rPr>
                        <a:t>Arjais, S.Pd                                   NIP. 19720831 200312 1 004</a:t>
                      </a:r>
                      <a:endParaRPr lang="it-IT" sz="800" b="0" i="0" u="none" strike="noStrike" dirty="0">
                        <a:solidFill>
                          <a:srgbClr val="000000"/>
                        </a:solidFill>
                        <a:effectLst/>
                        <a:latin typeface="Times New Roman"/>
                      </a:endParaRP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PNS</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4800">
                <a:tc>
                  <a:txBody>
                    <a:bodyPr/>
                    <a:lstStyle/>
                    <a:p>
                      <a:pPr algn="ctr" fontAlgn="ctr"/>
                      <a:r>
                        <a:rPr lang="en-US" sz="800" b="0" i="0" u="none" strike="noStrike">
                          <a:solidFill>
                            <a:srgbClr val="000000"/>
                          </a:solidFill>
                          <a:effectLst/>
                          <a:latin typeface="Times New Roman"/>
                        </a:rPr>
                        <a:t>5</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SDN 08 </a:t>
                      </a:r>
                      <a:r>
                        <a:rPr lang="en-US" sz="800" b="0" i="0" u="none" strike="noStrike" dirty="0" err="1">
                          <a:solidFill>
                            <a:srgbClr val="000000"/>
                          </a:solidFill>
                          <a:effectLst/>
                          <a:latin typeface="Times New Roman"/>
                        </a:rPr>
                        <a:t>Silungkang</a:t>
                      </a:r>
                      <a:r>
                        <a:rPr lang="en-US" sz="800" b="0" i="0" u="none" strike="noStrike" dirty="0">
                          <a:solidFill>
                            <a:srgbClr val="000000"/>
                          </a:solidFill>
                          <a:effectLst/>
                          <a:latin typeface="Times New Roman"/>
                        </a:rPr>
                        <a:t> Duo</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Silungkang</a:t>
                      </a:r>
                      <a:endParaRPr lang="en-US" sz="800" b="0" i="0" u="none" strike="noStrike" dirty="0">
                        <a:solidFill>
                          <a:srgbClr val="000000"/>
                        </a:solidFill>
                        <a:effectLst/>
                        <a:latin typeface="Times New Roman"/>
                      </a:endParaRP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IV/a</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Agusmir</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S.Ag</a:t>
                      </a:r>
                      <a:r>
                        <a:rPr lang="en-US" sz="800" b="0" i="0" u="none" strike="noStrike" dirty="0">
                          <a:solidFill>
                            <a:srgbClr val="000000"/>
                          </a:solidFill>
                          <a:effectLst/>
                          <a:latin typeface="Times New Roman"/>
                        </a:rPr>
                        <a:t>                  </a:t>
                      </a:r>
                    </a:p>
                    <a:p>
                      <a:pPr algn="l" fontAlgn="ctr"/>
                      <a:r>
                        <a:rPr lang="en-US" sz="800" b="0" i="0" u="none" strike="noStrike" dirty="0">
                          <a:solidFill>
                            <a:srgbClr val="000000"/>
                          </a:solidFill>
                          <a:effectLst/>
                          <a:latin typeface="Times New Roman"/>
                        </a:rPr>
                        <a:t>NIP. 119620819 198403 1 003</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PNS</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04800">
                <a:tc>
                  <a:txBody>
                    <a:bodyPr/>
                    <a:lstStyle/>
                    <a:p>
                      <a:pPr algn="ctr" fontAlgn="ctr"/>
                      <a:r>
                        <a:rPr lang="en-US" sz="800" b="0" i="0" u="none" strike="noStrike">
                          <a:solidFill>
                            <a:srgbClr val="000000"/>
                          </a:solidFill>
                          <a:effectLst/>
                          <a:latin typeface="Times New Roman"/>
                        </a:rPr>
                        <a:t>6</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SDN 09 </a:t>
                      </a:r>
                      <a:r>
                        <a:rPr lang="en-US" sz="800" b="0" i="0" u="none" strike="noStrike" dirty="0" err="1">
                          <a:solidFill>
                            <a:srgbClr val="000000"/>
                          </a:solidFill>
                          <a:effectLst/>
                          <a:latin typeface="Times New Roman"/>
                        </a:rPr>
                        <a:t>Muaro</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Kalaban</a:t>
                      </a:r>
                      <a:endParaRPr lang="en-US" sz="800" b="0" i="0" u="none" strike="noStrike" dirty="0">
                        <a:solidFill>
                          <a:srgbClr val="000000"/>
                        </a:solidFill>
                        <a:effectLst/>
                        <a:latin typeface="Times New Roman"/>
                      </a:endParaRP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Muaro</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Kalaban</a:t>
                      </a:r>
                      <a:endParaRPr lang="en-US" sz="800" b="0" i="0" u="none" strike="noStrike" dirty="0">
                        <a:solidFill>
                          <a:srgbClr val="000000"/>
                        </a:solidFill>
                        <a:effectLst/>
                        <a:latin typeface="Times New Roman"/>
                      </a:endParaRP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IV/a</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Yeni</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Nurita</a:t>
                      </a:r>
                      <a:r>
                        <a:rPr lang="en-US" sz="800" b="0" i="0" u="none" strike="noStrike" dirty="0">
                          <a:solidFill>
                            <a:srgbClr val="000000"/>
                          </a:solidFill>
                          <a:effectLst/>
                          <a:latin typeface="Times New Roman"/>
                        </a:rPr>
                        <a:t>, S.Pd.SD                   NIP. 19680521 198802 2 001</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PNS</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152400" y="707973"/>
            <a:ext cx="4586288" cy="2774981"/>
          </a:xfrm>
          <a:prstGeom prst="rect">
            <a:avLst/>
          </a:prstGeom>
          <a:noFill/>
          <a:ln w="12700" cap="sq">
            <a:noFill/>
            <a:miter lim="800000"/>
            <a:headEnd type="none" w="sm" len="sm"/>
            <a:tailEnd type="none" w="sm" len="sm"/>
          </a:ln>
        </p:spPr>
        <p:txBody>
          <a:bodyPr wrap="square" lIns="96366" tIns="48184" rIns="96366" bIns="48184" anchor="ctr">
            <a:spAutoFit/>
          </a:bodyPr>
          <a:lstStyle/>
          <a:p>
            <a:pPr algn="ctr" defTabSz="963137" eaLnBrk="1" hangingPunct="1"/>
            <a:endParaRPr lang="id-ID" sz="800" b="1" dirty="0">
              <a:solidFill>
                <a:srgbClr val="000000"/>
              </a:solidFill>
              <a:cs typeface="Times New Roman" pitchFamily="18" charset="0"/>
            </a:endParaRPr>
          </a:p>
          <a:p>
            <a:pPr algn="ctr" defTabSz="963137" eaLnBrk="1" hangingPunct="1"/>
            <a:r>
              <a:rPr lang="en-US" sz="800" b="1" dirty="0">
                <a:solidFill>
                  <a:srgbClr val="000000"/>
                </a:solidFill>
                <a:cs typeface="Times New Roman" pitchFamily="18" charset="0"/>
              </a:rPr>
              <a:t>KATA SAMBUTAN KEPALA DINAS PEND</a:t>
            </a:r>
            <a:r>
              <a:rPr lang="id-ID" sz="800" b="1" dirty="0">
                <a:solidFill>
                  <a:srgbClr val="000000"/>
                </a:solidFill>
                <a:cs typeface="Times New Roman" pitchFamily="18" charset="0"/>
              </a:rPr>
              <a:t>I</a:t>
            </a:r>
            <a:r>
              <a:rPr lang="en-US" sz="800" b="1" dirty="0">
                <a:solidFill>
                  <a:srgbClr val="000000"/>
                </a:solidFill>
                <a:cs typeface="Times New Roman" pitchFamily="18" charset="0"/>
              </a:rPr>
              <a:t>DIKAN</a:t>
            </a:r>
            <a:endParaRPr lang="id-ID" sz="800" b="1" dirty="0">
              <a:solidFill>
                <a:srgbClr val="000000"/>
              </a:solidFill>
              <a:cs typeface="Times New Roman" pitchFamily="18" charset="0"/>
            </a:endParaRPr>
          </a:p>
          <a:p>
            <a:pPr algn="ctr" defTabSz="963137"/>
            <a:r>
              <a:rPr lang="en-US" sz="800" b="1" dirty="0">
                <a:solidFill>
                  <a:srgbClr val="000000"/>
                </a:solidFill>
                <a:cs typeface="Times New Roman" pitchFamily="18" charset="0"/>
              </a:rPr>
              <a:t>KOTA SAWAHLUNTO</a:t>
            </a:r>
          </a:p>
          <a:p>
            <a:pPr algn="l" defTabSz="963137"/>
            <a:endParaRPr lang="en-US" sz="800" b="1" dirty="0">
              <a:solidFill>
                <a:srgbClr val="000000"/>
              </a:solidFill>
              <a:cs typeface="Times New Roman" pitchFamily="18" charset="0"/>
            </a:endParaRPr>
          </a:p>
          <a:p>
            <a:pPr algn="just" defTabSz="963137"/>
            <a:r>
              <a:rPr lang="id-ID" sz="800" dirty="0">
                <a:solidFill>
                  <a:srgbClr val="000000"/>
                </a:solidFill>
                <a:cs typeface="Times New Roman" pitchFamily="18" charset="0"/>
              </a:rPr>
              <a:t>Alhamdulilah karena atas Rahmat dan Hidayah-Nya, sehingga Penyusunan Buku Saku Dinas Pendidikan Kota Sawahlunto Tahun 20</a:t>
            </a:r>
            <a:r>
              <a:rPr lang="en-US" sz="800" dirty="0">
                <a:solidFill>
                  <a:srgbClr val="000000"/>
                </a:solidFill>
                <a:cs typeface="Times New Roman" pitchFamily="18" charset="0"/>
              </a:rPr>
              <a:t>22 </a:t>
            </a:r>
            <a:r>
              <a:rPr lang="id-ID" sz="800" dirty="0">
                <a:solidFill>
                  <a:srgbClr val="000000"/>
                </a:solidFill>
                <a:cs typeface="Times New Roman" pitchFamily="18" charset="0"/>
              </a:rPr>
              <a:t>ini dapat diselesaikan.</a:t>
            </a:r>
          </a:p>
          <a:p>
            <a:pPr algn="just" defTabSz="963137"/>
            <a:endParaRPr lang="id-ID" sz="800" dirty="0">
              <a:solidFill>
                <a:srgbClr val="000000"/>
              </a:solidFill>
              <a:cs typeface="Times New Roman" pitchFamily="18" charset="0"/>
            </a:endParaRPr>
          </a:p>
          <a:p>
            <a:pPr algn="just" defTabSz="963137"/>
            <a:r>
              <a:rPr lang="id-ID" sz="800" dirty="0">
                <a:solidFill>
                  <a:srgbClr val="000000"/>
                </a:solidFill>
                <a:cs typeface="Times New Roman" pitchFamily="18" charset="0"/>
              </a:rPr>
              <a:t>Dengan adanya Buku Saku Dinas Pendidikan Kota Sawahlunto ini, diharapkan dapat memberikan informasi lengkap dan akurat yang dapat digunakan sebagai acuan untuk penyusunan perencanaan pembangunan pendidikan yang realistis dan penentuan suatu kebijakan, guna peningkatan mutu daya saing pendidikan ke arah yang lebih baik. Semoga Buku Saku ini dapat memberikan manfaat kepada kita semua.</a:t>
            </a:r>
            <a:endParaRPr lang="en-US" sz="800" dirty="0">
              <a:solidFill>
                <a:srgbClr val="000000"/>
              </a:solidFill>
              <a:cs typeface="Times New Roman" pitchFamily="18" charset="0"/>
            </a:endParaRPr>
          </a:p>
          <a:p>
            <a:pPr algn="just" defTabSz="963137"/>
            <a:endParaRPr lang="en-US" sz="500" dirty="0">
              <a:solidFill>
                <a:srgbClr val="000000"/>
              </a:solidFill>
              <a:cs typeface="Times New Roman" pitchFamily="18" charset="0"/>
            </a:endParaRPr>
          </a:p>
          <a:p>
            <a:pPr algn="just" defTabSz="963137"/>
            <a:r>
              <a:rPr lang="id-ID" sz="800" dirty="0">
                <a:solidFill>
                  <a:srgbClr val="000000"/>
                </a:solidFill>
                <a:cs typeface="Times New Roman" pitchFamily="18" charset="0"/>
              </a:rPr>
              <a:t>Akhirnya, kami sangat berharap masukan dan kritik yang positif dari semua pihak guna lebih menyempurnakan Buku saku Dinas Pendidikan ini di tahun mendatang dan semoga Allah SWT senantiasa memberikan petunjuk serta kekuatan kepada kita semua dalam melaksanakan pembangunan Pendidikan.</a:t>
            </a:r>
          </a:p>
          <a:p>
            <a:pPr lvl="6" algn="ctr" defTabSz="963137"/>
            <a:r>
              <a:rPr lang="id-ID" sz="700" b="1" dirty="0">
                <a:solidFill>
                  <a:srgbClr val="000000"/>
                </a:solidFill>
                <a:cs typeface="Times New Roman" pitchFamily="18" charset="0"/>
              </a:rPr>
              <a:t>KEPALA DINAS PENDIDIKAN</a:t>
            </a:r>
          </a:p>
          <a:p>
            <a:pPr lvl="6" algn="ctr" defTabSz="963137"/>
            <a:r>
              <a:rPr lang="id-ID" sz="700" b="1" dirty="0">
                <a:solidFill>
                  <a:srgbClr val="000000"/>
                </a:solidFill>
                <a:cs typeface="Times New Roman" pitchFamily="18" charset="0"/>
              </a:rPr>
              <a:t>KOTA SAWAHLUNTO</a:t>
            </a:r>
          </a:p>
          <a:p>
            <a:pPr lvl="6" algn="ctr" defTabSz="963137"/>
            <a:r>
              <a:rPr lang="en-US" sz="800" b="1" dirty="0" err="1">
                <a:solidFill>
                  <a:srgbClr val="000000"/>
                </a:solidFill>
                <a:cs typeface="Times New Roman" pitchFamily="18" charset="0"/>
              </a:rPr>
              <a:t>dto</a:t>
            </a:r>
            <a:endParaRPr lang="id-ID" sz="800" b="1" dirty="0">
              <a:solidFill>
                <a:srgbClr val="000000"/>
              </a:solidFill>
              <a:cs typeface="Times New Roman" pitchFamily="18" charset="0"/>
            </a:endParaRPr>
          </a:p>
          <a:p>
            <a:pPr lvl="6" algn="ctr" defTabSz="963137"/>
            <a:endParaRPr lang="en-US" sz="300" b="1" dirty="0">
              <a:solidFill>
                <a:srgbClr val="000000"/>
              </a:solidFill>
              <a:cs typeface="Times New Roman" pitchFamily="18" charset="0"/>
            </a:endParaRPr>
          </a:p>
          <a:p>
            <a:pPr lvl="6" algn="ctr"/>
            <a:r>
              <a:rPr lang="en-US" sz="800" b="1" u="sng" dirty="0"/>
              <a:t>ASRIL, </a:t>
            </a:r>
            <a:r>
              <a:rPr lang="en-US" sz="800" b="1" u="sng" dirty="0" err="1"/>
              <a:t>S.Pd.M.Pd</a:t>
            </a:r>
            <a:endParaRPr lang="id-ID" sz="800" b="1" u="sng" dirty="0"/>
          </a:p>
          <a:p>
            <a:pPr lvl="6" algn="ctr"/>
            <a:r>
              <a:rPr lang="id-ID" sz="800" b="1" dirty="0">
                <a:solidFill>
                  <a:srgbClr val="000000"/>
                </a:solidFill>
                <a:cs typeface="Times New Roman" pitchFamily="18" charset="0"/>
              </a:rPr>
              <a:t>NIP. </a:t>
            </a:r>
            <a:r>
              <a:rPr lang="en-US" sz="800" b="1" dirty="0"/>
              <a:t>19690311 199512 1 001</a:t>
            </a:r>
            <a:endParaRPr lang="id-ID" sz="800" b="1" dirty="0"/>
          </a:p>
        </p:txBody>
      </p:sp>
      <p:sp>
        <p:nvSpPr>
          <p:cNvPr id="54275" name="Rectangle 3"/>
          <p:cNvSpPr>
            <a:spLocks noChangeArrowheads="1"/>
          </p:cNvSpPr>
          <p:nvPr/>
        </p:nvSpPr>
        <p:spPr bwMode="auto">
          <a:xfrm>
            <a:off x="354361" y="92005"/>
            <a:ext cx="4267199" cy="699308"/>
          </a:xfrm>
          <a:prstGeom prst="rect">
            <a:avLst/>
          </a:prstGeom>
          <a:noFill/>
          <a:ln w="12700" cap="sq">
            <a:noFill/>
            <a:miter lim="800000"/>
            <a:headEnd type="none" w="sm" len="sm"/>
            <a:tailEnd type="none" w="sm" len="sm"/>
          </a:ln>
        </p:spPr>
        <p:txBody>
          <a:bodyPr wrap="square" lIns="96366" tIns="48184" rIns="96366" bIns="48184" anchor="ctr">
            <a:spAutoFit/>
          </a:bodyPr>
          <a:lstStyle/>
          <a:p>
            <a:pPr algn="ctr" defTabSz="963137" eaLnBrk="1" hangingPunct="1"/>
            <a:r>
              <a:rPr lang="pt-BR" sz="900" b="1" dirty="0">
                <a:solidFill>
                  <a:srgbClr val="000000"/>
                </a:solidFill>
                <a:latin typeface="Bookman Old Style" pitchFamily="18" charset="0"/>
                <a:cs typeface="Times New Roman" pitchFamily="18" charset="0"/>
              </a:rPr>
              <a:t>PEMERINTAH KOTA SAWAHLUNTO</a:t>
            </a:r>
          </a:p>
          <a:p>
            <a:pPr algn="ctr" defTabSz="963137" eaLnBrk="1" hangingPunct="1"/>
            <a:r>
              <a:rPr lang="pt-BR" sz="900" b="1" dirty="0">
                <a:solidFill>
                  <a:srgbClr val="000000"/>
                </a:solidFill>
                <a:latin typeface="Bookman Old Style" pitchFamily="18" charset="0"/>
                <a:cs typeface="Times New Roman" pitchFamily="18" charset="0"/>
              </a:rPr>
              <a:t>DINAS PENDIDIKAN</a:t>
            </a:r>
            <a:endParaRPr lang="en-US" sz="900" dirty="0">
              <a:solidFill>
                <a:srgbClr val="000000"/>
              </a:solidFill>
              <a:latin typeface="Bookman Old Style" pitchFamily="18" charset="0"/>
            </a:endParaRPr>
          </a:p>
          <a:p>
            <a:pPr algn="ctr" defTabSz="963137" eaLnBrk="1" hangingPunct="1"/>
            <a:r>
              <a:rPr lang="pt-BR" sz="600" dirty="0">
                <a:solidFill>
                  <a:srgbClr val="000000"/>
                </a:solidFill>
                <a:latin typeface="Century Gothic" pitchFamily="34" charset="0"/>
                <a:cs typeface="Times New Roman" pitchFamily="18" charset="0"/>
              </a:rPr>
              <a:t>Jl.Khatib Sulaiman Kota Sawahlunto, Email </a:t>
            </a:r>
            <a:r>
              <a:rPr lang="id-ID" sz="600" dirty="0">
                <a:solidFill>
                  <a:srgbClr val="000000"/>
                </a:solidFill>
                <a:latin typeface="Century Gothic" pitchFamily="34" charset="0"/>
                <a:cs typeface="Times New Roman" pitchFamily="18" charset="0"/>
              </a:rPr>
              <a:t>di</a:t>
            </a:r>
            <a:r>
              <a:rPr lang="en-US" sz="600" dirty="0">
                <a:solidFill>
                  <a:srgbClr val="000000"/>
                </a:solidFill>
                <a:latin typeface="Century Gothic" pitchFamily="34" charset="0"/>
                <a:cs typeface="Times New Roman" pitchFamily="18" charset="0"/>
              </a:rPr>
              <a:t>sdiksawahlunto@gmail.com</a:t>
            </a:r>
            <a:r>
              <a:rPr lang="pt-BR" sz="600" dirty="0">
                <a:solidFill>
                  <a:srgbClr val="000000"/>
                </a:solidFill>
                <a:latin typeface="Century Gothic" pitchFamily="34" charset="0"/>
                <a:cs typeface="Times New Roman" pitchFamily="18" charset="0"/>
              </a:rPr>
              <a:t> </a:t>
            </a:r>
          </a:p>
          <a:p>
            <a:pPr algn="ctr" defTabSz="963137" eaLnBrk="1" hangingPunct="1"/>
            <a:r>
              <a:rPr lang="pt-BR" sz="600" dirty="0">
                <a:solidFill>
                  <a:srgbClr val="000000"/>
                </a:solidFill>
                <a:latin typeface="Century Gothic" pitchFamily="34" charset="0"/>
                <a:cs typeface="Times New Roman" pitchFamily="18" charset="0"/>
              </a:rPr>
              <a:t>Web</a:t>
            </a:r>
            <a:r>
              <a:rPr lang="id-ID" sz="600" dirty="0">
                <a:solidFill>
                  <a:srgbClr val="000000"/>
                </a:solidFill>
                <a:latin typeface="Century Gothic" pitchFamily="34" charset="0"/>
                <a:cs typeface="Times New Roman" pitchFamily="18" charset="0"/>
              </a:rPr>
              <a:t>site. http://www.diknas_sawahlunto.org</a:t>
            </a:r>
            <a:endParaRPr lang="en-US" sz="600" dirty="0">
              <a:solidFill>
                <a:srgbClr val="000000"/>
              </a:solidFill>
              <a:latin typeface="Century Gothic" pitchFamily="34" charset="0"/>
            </a:endParaRPr>
          </a:p>
          <a:p>
            <a:pPr algn="l" defTabSz="963137"/>
            <a:endParaRPr lang="en-US" sz="800" dirty="0">
              <a:solidFill>
                <a:srgbClr val="000000"/>
              </a:solidFill>
            </a:endParaRPr>
          </a:p>
        </p:txBody>
      </p:sp>
      <p:pic>
        <p:nvPicPr>
          <p:cNvPr id="54276" name="Picture 4"/>
          <p:cNvPicPr>
            <a:picLocks noChangeAspect="1" noChangeArrowheads="1"/>
          </p:cNvPicPr>
          <p:nvPr/>
        </p:nvPicPr>
        <p:blipFill>
          <a:blip r:embed="rId3" cstate="print"/>
          <a:srcRect/>
          <a:stretch>
            <a:fillRect/>
          </a:stretch>
        </p:blipFill>
        <p:spPr bwMode="auto">
          <a:xfrm>
            <a:off x="685800" y="152400"/>
            <a:ext cx="457200" cy="457200"/>
          </a:xfrm>
          <a:prstGeom prst="rect">
            <a:avLst/>
          </a:prstGeom>
          <a:blipFill dpi="0" rotWithShape="0">
            <a:blip cstate="print"/>
            <a:srcRect/>
            <a:stretch>
              <a:fillRect/>
            </a:stretch>
          </a:blipFill>
          <a:ln w="9525">
            <a:noFill/>
            <a:miter lim="800000"/>
            <a:headEnd/>
            <a:tailEnd/>
          </a:ln>
        </p:spPr>
      </p:pic>
      <p:sp>
        <p:nvSpPr>
          <p:cNvPr id="54277" name="Line 5"/>
          <p:cNvSpPr>
            <a:spLocks noChangeShapeType="1"/>
          </p:cNvSpPr>
          <p:nvPr/>
        </p:nvSpPr>
        <p:spPr bwMode="auto">
          <a:xfrm>
            <a:off x="0" y="676672"/>
            <a:ext cx="5029200" cy="0"/>
          </a:xfrm>
          <a:prstGeom prst="line">
            <a:avLst/>
          </a:prstGeom>
          <a:noFill/>
          <a:ln w="28575">
            <a:solidFill>
              <a:srgbClr val="000000"/>
            </a:solidFill>
            <a:round/>
            <a:headEnd/>
            <a:tailEnd/>
          </a:ln>
        </p:spPr>
        <p:txBody>
          <a:bodyPr lIns="91394" tIns="45697" rIns="91394" bIns="45697"/>
          <a:lstStyle/>
          <a:p>
            <a:endParaRPr lang="en-US"/>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53280976"/>
              </p:ext>
            </p:extLst>
          </p:nvPr>
        </p:nvGraphicFramePr>
        <p:xfrm>
          <a:off x="228601" y="304800"/>
          <a:ext cx="4572000" cy="2362200"/>
        </p:xfrm>
        <a:graphic>
          <a:graphicData uri="http://schemas.openxmlformats.org/drawingml/2006/table">
            <a:tbl>
              <a:tblPr/>
              <a:tblGrid>
                <a:gridCol w="284342">
                  <a:extLst>
                    <a:ext uri="{9D8B030D-6E8A-4147-A177-3AD203B41FA5}">
                      <a16:colId xmlns:a16="http://schemas.microsoft.com/office/drawing/2014/main" val="20000"/>
                    </a:ext>
                  </a:extLst>
                </a:gridCol>
                <a:gridCol w="1087258">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5334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gridCol w="685800">
                  <a:extLst>
                    <a:ext uri="{9D8B030D-6E8A-4147-A177-3AD203B41FA5}">
                      <a16:colId xmlns:a16="http://schemas.microsoft.com/office/drawing/2014/main" val="20005"/>
                    </a:ext>
                  </a:extLst>
                </a:gridCol>
              </a:tblGrid>
              <a:tr h="304800">
                <a:tc>
                  <a:txBody>
                    <a:bodyPr/>
                    <a:lstStyle/>
                    <a:p>
                      <a:pPr algn="ctr" rtl="0" fontAlgn="ctr"/>
                      <a:r>
                        <a:rPr lang="en-US" sz="800" b="1" i="0" u="none" strike="noStrike" dirty="0">
                          <a:solidFill>
                            <a:srgbClr val="000000"/>
                          </a:solidFill>
                          <a:effectLst/>
                          <a:latin typeface="Times New Roman"/>
                        </a:rPr>
                        <a:t>No.</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err="1">
                          <a:solidFill>
                            <a:srgbClr val="000000"/>
                          </a:solidFill>
                          <a:effectLst/>
                          <a:latin typeface="Times New Roman"/>
                        </a:rPr>
                        <a:t>Nama</a:t>
                      </a:r>
                      <a:r>
                        <a:rPr lang="en-US" sz="800" b="1" i="0" u="none" strike="noStrike" dirty="0">
                          <a:solidFill>
                            <a:srgbClr val="000000"/>
                          </a:solidFill>
                          <a:effectLst/>
                          <a:latin typeface="Times New Roman"/>
                        </a:rPr>
                        <a:t> </a:t>
                      </a:r>
                      <a:r>
                        <a:rPr lang="en-US" sz="800" b="1" i="0" u="none" strike="noStrike" dirty="0" err="1">
                          <a:solidFill>
                            <a:srgbClr val="000000"/>
                          </a:solidFill>
                          <a:effectLst/>
                          <a:latin typeface="Times New Roman"/>
                        </a:rPr>
                        <a:t>Sekolah</a:t>
                      </a:r>
                      <a:endParaRPr lang="en-US" sz="800" b="1" i="0" u="none" strike="noStrike" dirty="0">
                        <a:solidFill>
                          <a:srgbClr val="000000"/>
                        </a:solidFill>
                        <a:effectLst/>
                        <a:latin typeface="Times New Roman"/>
                      </a:endParaRP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err="1">
                          <a:solidFill>
                            <a:srgbClr val="000000"/>
                          </a:solidFill>
                          <a:effectLst/>
                          <a:latin typeface="Times New Roman"/>
                        </a:rPr>
                        <a:t>Alamat</a:t>
                      </a:r>
                      <a:endParaRPr lang="en-US" sz="800" b="1" i="0" u="none" strike="noStrike" dirty="0">
                        <a:solidFill>
                          <a:srgbClr val="000000"/>
                        </a:solidFill>
                        <a:effectLst/>
                        <a:latin typeface="Times New Roman"/>
                      </a:endParaRP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err="1">
                          <a:solidFill>
                            <a:srgbClr val="000000"/>
                          </a:solidFill>
                          <a:effectLst/>
                          <a:latin typeface="Times New Roman"/>
                        </a:rPr>
                        <a:t>Golongan</a:t>
                      </a:r>
                      <a:endParaRPr lang="en-US" sz="800" b="1" i="0" u="none" strike="noStrike" dirty="0">
                        <a:solidFill>
                          <a:srgbClr val="000000"/>
                        </a:solidFill>
                        <a:effectLst/>
                        <a:latin typeface="Times New Roman"/>
                      </a:endParaRP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err="1">
                          <a:solidFill>
                            <a:srgbClr val="000000"/>
                          </a:solidFill>
                          <a:effectLst/>
                          <a:latin typeface="Times New Roman"/>
                        </a:rPr>
                        <a:t>Nama</a:t>
                      </a:r>
                      <a:r>
                        <a:rPr lang="en-US" sz="800" b="1" i="0" u="none" strike="noStrike" dirty="0">
                          <a:solidFill>
                            <a:srgbClr val="000000"/>
                          </a:solidFill>
                          <a:effectLst/>
                          <a:latin typeface="Times New Roman"/>
                        </a:rPr>
                        <a:t> </a:t>
                      </a:r>
                      <a:r>
                        <a:rPr lang="en-US" sz="800" b="1" i="0" u="none" strike="noStrike" dirty="0" err="1">
                          <a:solidFill>
                            <a:srgbClr val="000000"/>
                          </a:solidFill>
                          <a:effectLst/>
                          <a:latin typeface="Times New Roman"/>
                        </a:rPr>
                        <a:t>Kepsek</a:t>
                      </a:r>
                      <a:endParaRPr lang="en-US" sz="800" b="1" i="0" u="none" strike="noStrike" dirty="0">
                        <a:solidFill>
                          <a:srgbClr val="000000"/>
                        </a:solidFill>
                        <a:effectLst/>
                        <a:latin typeface="Times New Roman"/>
                      </a:endParaRP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Status </a:t>
                      </a:r>
                      <a:r>
                        <a:rPr lang="en-US" sz="800" b="1" i="0" u="none" strike="noStrike" dirty="0" err="1">
                          <a:solidFill>
                            <a:srgbClr val="000000"/>
                          </a:solidFill>
                          <a:effectLst/>
                          <a:latin typeface="Times New Roman"/>
                        </a:rPr>
                        <a:t>Pegawai</a:t>
                      </a:r>
                      <a:endParaRPr lang="en-US" sz="800" b="1" i="0" u="none" strike="noStrike" dirty="0">
                        <a:solidFill>
                          <a:srgbClr val="000000"/>
                        </a:solidFill>
                        <a:effectLst/>
                        <a:latin typeface="Times New Roman"/>
                      </a:endParaRP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4800">
                <a:tc>
                  <a:txBody>
                    <a:bodyPr/>
                    <a:lstStyle/>
                    <a:p>
                      <a:pPr algn="ctr" fontAlgn="ctr"/>
                      <a:r>
                        <a:rPr lang="en-US" sz="800" b="0" i="0" u="none" strike="noStrike" dirty="0">
                          <a:solidFill>
                            <a:srgbClr val="000000"/>
                          </a:solidFill>
                          <a:effectLst/>
                          <a:latin typeface="Times New Roman"/>
                        </a:rPr>
                        <a:t>7</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SDN 10 </a:t>
                      </a:r>
                      <a:r>
                        <a:rPr lang="en-US" sz="800" b="0" i="0" u="none" strike="noStrike" dirty="0" err="1">
                          <a:solidFill>
                            <a:srgbClr val="000000"/>
                          </a:solidFill>
                          <a:effectLst/>
                          <a:latin typeface="Times New Roman"/>
                        </a:rPr>
                        <a:t>Taratak</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Bancah</a:t>
                      </a:r>
                      <a:endParaRPr lang="en-US" sz="800" b="0" i="0" u="none" strike="noStrike" dirty="0">
                        <a:solidFill>
                          <a:srgbClr val="000000"/>
                        </a:solidFill>
                        <a:effectLst/>
                        <a:latin typeface="Times New Roman"/>
                      </a:endParaRP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Taratak</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Bancah</a:t>
                      </a:r>
                      <a:endParaRPr lang="en-US" sz="800" b="0" i="0" u="none" strike="noStrike" dirty="0">
                        <a:solidFill>
                          <a:srgbClr val="000000"/>
                        </a:solidFill>
                        <a:effectLst/>
                        <a:latin typeface="Times New Roman"/>
                      </a:endParaRP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IV/b</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Enisma</a:t>
                      </a:r>
                      <a:r>
                        <a:rPr lang="en-US" sz="800" b="0" i="0" u="none" strike="noStrike" dirty="0">
                          <a:solidFill>
                            <a:srgbClr val="000000"/>
                          </a:solidFill>
                          <a:effectLst/>
                          <a:latin typeface="Times New Roman"/>
                        </a:rPr>
                        <a:t>, S.Pd.SD                      NIP. 19630828 198307 2 001</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PNS</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4800">
                <a:tc>
                  <a:txBody>
                    <a:bodyPr/>
                    <a:lstStyle/>
                    <a:p>
                      <a:pPr algn="ctr" fontAlgn="ctr"/>
                      <a:r>
                        <a:rPr lang="en-US" sz="800" b="0" i="0" u="none" strike="noStrike">
                          <a:solidFill>
                            <a:srgbClr val="000000"/>
                          </a:solidFill>
                          <a:effectLst/>
                          <a:latin typeface="Times New Roman"/>
                        </a:rPr>
                        <a:t>8</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SDN 11 </a:t>
                      </a:r>
                      <a:r>
                        <a:rPr lang="en-US" sz="800" b="0" i="0" u="none" strike="noStrike" dirty="0" err="1">
                          <a:solidFill>
                            <a:srgbClr val="000000"/>
                          </a:solidFill>
                          <a:effectLst/>
                          <a:latin typeface="Times New Roman"/>
                        </a:rPr>
                        <a:t>Muaro</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Kalaban</a:t>
                      </a:r>
                      <a:endParaRPr lang="en-US" sz="800" b="0" i="0" u="none" strike="noStrike" dirty="0">
                        <a:solidFill>
                          <a:srgbClr val="000000"/>
                        </a:solidFill>
                        <a:effectLst/>
                        <a:latin typeface="Times New Roman"/>
                      </a:endParaRP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Muaro</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Kalaban</a:t>
                      </a:r>
                      <a:endParaRPr lang="en-US" sz="800" b="0" i="0" u="none" strike="noStrike" dirty="0">
                        <a:solidFill>
                          <a:srgbClr val="000000"/>
                        </a:solidFill>
                        <a:effectLst/>
                        <a:latin typeface="Times New Roman"/>
                      </a:endParaRP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IV/a</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Amiruddin</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S.Pd</a:t>
                      </a:r>
                      <a:r>
                        <a:rPr lang="en-US" sz="800" b="0" i="0" u="none" strike="noStrike" dirty="0">
                          <a:solidFill>
                            <a:srgbClr val="000000"/>
                          </a:solidFill>
                          <a:effectLst/>
                          <a:latin typeface="Times New Roman"/>
                        </a:rPr>
                        <a:t>                  NIP. 19640402 198403 1 004</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PNS</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4800">
                <a:tc>
                  <a:txBody>
                    <a:bodyPr/>
                    <a:lstStyle/>
                    <a:p>
                      <a:pPr algn="ctr" fontAlgn="ctr"/>
                      <a:r>
                        <a:rPr lang="en-US" sz="800" b="0" i="0" u="none" strike="noStrike">
                          <a:solidFill>
                            <a:srgbClr val="000000"/>
                          </a:solidFill>
                          <a:effectLst/>
                          <a:latin typeface="Times New Roman"/>
                        </a:rPr>
                        <a:t>9</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SDN 12 </a:t>
                      </a:r>
                      <a:r>
                        <a:rPr lang="en-US" sz="800" b="0" i="0" u="none" strike="noStrike" dirty="0" err="1">
                          <a:solidFill>
                            <a:srgbClr val="000000"/>
                          </a:solidFill>
                          <a:effectLst/>
                          <a:latin typeface="Times New Roman"/>
                        </a:rPr>
                        <a:t>Silungkang</a:t>
                      </a:r>
                      <a:r>
                        <a:rPr lang="en-US" sz="800" b="0" i="0" u="none" strike="noStrike" dirty="0">
                          <a:solidFill>
                            <a:srgbClr val="000000"/>
                          </a:solidFill>
                          <a:effectLst/>
                          <a:latin typeface="Times New Roman"/>
                        </a:rPr>
                        <a:t> Duo</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Silungkang</a:t>
                      </a:r>
                      <a:endParaRPr lang="en-US" sz="800" b="0" i="0" u="none" strike="noStrike" dirty="0">
                        <a:solidFill>
                          <a:srgbClr val="000000"/>
                        </a:solidFill>
                        <a:effectLst/>
                        <a:latin typeface="Times New Roman"/>
                      </a:endParaRP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IV/a</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Yuhendri</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S.Pd</a:t>
                      </a:r>
                      <a:r>
                        <a:rPr lang="en-US" sz="800" b="0" i="0" u="none" strike="noStrike" dirty="0">
                          <a:solidFill>
                            <a:srgbClr val="000000"/>
                          </a:solidFill>
                          <a:effectLst/>
                          <a:latin typeface="Times New Roman"/>
                        </a:rPr>
                        <a:t>                        NIP. 19621104 198308 1 001</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PNS</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04800">
                <a:tc>
                  <a:txBody>
                    <a:bodyPr/>
                    <a:lstStyle/>
                    <a:p>
                      <a:pPr algn="ctr" fontAlgn="ctr"/>
                      <a:r>
                        <a:rPr lang="en-US" sz="800" b="0" i="0" u="none" strike="noStrike">
                          <a:solidFill>
                            <a:srgbClr val="000000"/>
                          </a:solidFill>
                          <a:effectLst/>
                          <a:latin typeface="Times New Roman"/>
                        </a:rPr>
                        <a:t>10</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SDN 13 </a:t>
                      </a:r>
                      <a:r>
                        <a:rPr lang="en-US" sz="800" b="0" i="0" u="none" strike="noStrike" dirty="0" err="1">
                          <a:solidFill>
                            <a:srgbClr val="000000"/>
                          </a:solidFill>
                          <a:effectLst/>
                          <a:latin typeface="Times New Roman"/>
                        </a:rPr>
                        <a:t>Silungkang</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Oso</a:t>
                      </a:r>
                      <a:endParaRPr lang="en-US" sz="800" b="0" i="0" u="none" strike="noStrike" dirty="0">
                        <a:solidFill>
                          <a:srgbClr val="000000"/>
                        </a:solidFill>
                        <a:effectLst/>
                        <a:latin typeface="Times New Roman"/>
                      </a:endParaRP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Silungkang</a:t>
                      </a:r>
                      <a:endParaRPr lang="en-US" sz="800" b="0" i="0" u="none" strike="noStrike" dirty="0">
                        <a:solidFill>
                          <a:srgbClr val="000000"/>
                        </a:solidFill>
                        <a:effectLst/>
                        <a:latin typeface="Times New Roman"/>
                      </a:endParaRP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III/c</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ES" sz="800" b="0" i="0" u="none" strike="noStrike" dirty="0">
                          <a:solidFill>
                            <a:srgbClr val="000000"/>
                          </a:solidFill>
                          <a:effectLst/>
                          <a:latin typeface="Times New Roman"/>
                        </a:rPr>
                        <a:t>Alex Sandro, </a:t>
                      </a:r>
                      <a:r>
                        <a:rPr lang="es-ES" sz="800" b="0" i="0" u="none" strike="noStrike" dirty="0" err="1">
                          <a:solidFill>
                            <a:srgbClr val="000000"/>
                          </a:solidFill>
                          <a:effectLst/>
                          <a:latin typeface="Times New Roman"/>
                        </a:rPr>
                        <a:t>S.Pd</a:t>
                      </a:r>
                      <a:endParaRPr lang="es-ES" sz="800" b="0" i="0" u="none" strike="noStrike" dirty="0">
                        <a:solidFill>
                          <a:srgbClr val="000000"/>
                        </a:solidFill>
                        <a:effectLst/>
                        <a:latin typeface="Times New Roman"/>
                      </a:endParaRPr>
                    </a:p>
                    <a:p>
                      <a:pPr algn="l" fontAlgn="ctr"/>
                      <a:r>
                        <a:rPr lang="es-ES" sz="800" b="0" i="0" u="none" strike="noStrike" dirty="0">
                          <a:solidFill>
                            <a:srgbClr val="000000"/>
                          </a:solidFill>
                          <a:effectLst/>
                          <a:latin typeface="Times New Roman"/>
                        </a:rPr>
                        <a:t>NIP. 198209102008031001</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PNS</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8600">
                <a:tc>
                  <a:txBody>
                    <a:bodyPr/>
                    <a:lstStyle/>
                    <a:p>
                      <a:pPr algn="ctr" fontAlgn="ctr"/>
                      <a:r>
                        <a:rPr lang="en-US" sz="800" b="0" i="0" u="none" strike="noStrike">
                          <a:solidFill>
                            <a:srgbClr val="000000"/>
                          </a:solidFill>
                          <a:effectLst/>
                          <a:latin typeface="Times New Roman"/>
                        </a:rPr>
                        <a:t>11</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SDS </a:t>
                      </a:r>
                      <a:r>
                        <a:rPr lang="en-US" sz="800" b="0" i="0" u="none" strike="noStrike" dirty="0" err="1">
                          <a:solidFill>
                            <a:srgbClr val="000000"/>
                          </a:solidFill>
                          <a:effectLst/>
                          <a:latin typeface="Times New Roman"/>
                        </a:rPr>
                        <a:t>Muhamadiyah</a:t>
                      </a:r>
                      <a:endParaRPr lang="en-US" sz="800" b="0" i="0" u="none" strike="noStrike" dirty="0">
                        <a:solidFill>
                          <a:srgbClr val="000000"/>
                        </a:solidFill>
                        <a:effectLst/>
                        <a:latin typeface="Times New Roman"/>
                      </a:endParaRP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Muaro</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Kalaban</a:t>
                      </a:r>
                      <a:endParaRPr lang="en-US" sz="800" b="0" i="0" u="none" strike="noStrike" dirty="0">
                        <a:solidFill>
                          <a:srgbClr val="000000"/>
                        </a:solidFill>
                        <a:effectLst/>
                        <a:latin typeface="Times New Roman"/>
                      </a:endParaRP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 -</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Fauzul</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Azim</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S.Pd.I</a:t>
                      </a:r>
                      <a:endParaRPr lang="en-US" sz="800" b="0" i="0" u="none" strike="noStrike" dirty="0">
                        <a:solidFill>
                          <a:srgbClr val="000000"/>
                        </a:solidFill>
                        <a:effectLst/>
                        <a:latin typeface="Times New Roman"/>
                      </a:endParaRP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Non PNS</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04800">
                <a:tc>
                  <a:txBody>
                    <a:bodyPr/>
                    <a:lstStyle/>
                    <a:p>
                      <a:pPr algn="ctr" fontAlgn="ctr"/>
                      <a:r>
                        <a:rPr lang="en-US" sz="800" b="0" i="0" u="none" strike="noStrike">
                          <a:solidFill>
                            <a:srgbClr val="000000"/>
                          </a:solidFill>
                          <a:effectLst/>
                          <a:latin typeface="Times New Roman"/>
                        </a:rPr>
                        <a:t>12</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MIN 3 </a:t>
                      </a:r>
                      <a:r>
                        <a:rPr lang="en-US" sz="800" b="0" i="0" u="none" strike="noStrike" dirty="0" err="1">
                          <a:solidFill>
                            <a:srgbClr val="000000"/>
                          </a:solidFill>
                          <a:effectLst/>
                          <a:latin typeface="Times New Roman"/>
                        </a:rPr>
                        <a:t>Muaro</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Kalaban</a:t>
                      </a:r>
                      <a:endParaRPr lang="en-US" sz="800" b="0" i="0" u="none" strike="noStrike" dirty="0">
                        <a:solidFill>
                          <a:srgbClr val="000000"/>
                        </a:solidFill>
                        <a:effectLst/>
                        <a:latin typeface="Times New Roman"/>
                      </a:endParaRP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Muaro</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Kalaban</a:t>
                      </a:r>
                      <a:endParaRPr lang="en-US" sz="800" b="0" i="0" u="none" strike="noStrike" dirty="0">
                        <a:solidFill>
                          <a:srgbClr val="000000"/>
                        </a:solidFill>
                        <a:effectLst/>
                        <a:latin typeface="Times New Roman"/>
                      </a:endParaRP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 </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Hamadi</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S.Pd.I</a:t>
                      </a:r>
                      <a:endParaRPr lang="en-US" sz="800" b="0" i="0" u="none" strike="noStrike" dirty="0">
                        <a:solidFill>
                          <a:srgbClr val="000000"/>
                        </a:solidFill>
                        <a:effectLst/>
                        <a:latin typeface="Times New Roman"/>
                      </a:endParaRP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Non PNS</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04800">
                <a:tc>
                  <a:txBody>
                    <a:bodyPr/>
                    <a:lstStyle/>
                    <a:p>
                      <a:pPr algn="ctr" fontAlgn="ctr"/>
                      <a:r>
                        <a:rPr lang="en-US" sz="800" b="0" i="0" u="none" strike="noStrike" dirty="0">
                          <a:solidFill>
                            <a:srgbClr val="000000"/>
                          </a:solidFill>
                          <a:effectLst/>
                          <a:latin typeface="Times New Roman"/>
                        </a:rPr>
                        <a:t>13</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SD IT </a:t>
                      </a:r>
                      <a:r>
                        <a:rPr lang="en-US" sz="800" b="0" i="0" u="none" strike="noStrike" dirty="0" err="1">
                          <a:solidFill>
                            <a:srgbClr val="000000"/>
                          </a:solidFill>
                          <a:effectLst/>
                          <a:latin typeface="Times New Roman"/>
                        </a:rPr>
                        <a:t>Tahfizul</a:t>
                      </a:r>
                      <a:r>
                        <a:rPr lang="en-US" sz="800" b="0" i="0" u="none" strike="noStrike" dirty="0">
                          <a:solidFill>
                            <a:srgbClr val="000000"/>
                          </a:solidFill>
                          <a:effectLst/>
                          <a:latin typeface="Times New Roman"/>
                        </a:rPr>
                        <a:t> Quran </a:t>
                      </a:r>
                      <a:r>
                        <a:rPr lang="en-US" sz="800" b="0" i="0" u="none" strike="noStrike" dirty="0" err="1">
                          <a:solidFill>
                            <a:srgbClr val="000000"/>
                          </a:solidFill>
                          <a:effectLst/>
                          <a:latin typeface="Times New Roman"/>
                        </a:rPr>
                        <a:t>Ibnu</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Mas’ud</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Silungkang</a:t>
                      </a:r>
                      <a:endParaRPr lang="en-US" sz="800" b="0" i="0" u="none" strike="noStrike" dirty="0">
                        <a:solidFill>
                          <a:srgbClr val="000000"/>
                        </a:solidFill>
                        <a:effectLst/>
                        <a:latin typeface="Times New Roman"/>
                      </a:endParaRP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Silungkang</a:t>
                      </a:r>
                      <a:endParaRPr lang="en-US" sz="800" b="0" i="0" u="none" strike="noStrike" dirty="0">
                        <a:solidFill>
                          <a:srgbClr val="000000"/>
                        </a:solidFill>
                        <a:effectLst/>
                        <a:latin typeface="Times New Roman"/>
                      </a:endParaRP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Zhafran</a:t>
                      </a:r>
                      <a:r>
                        <a:rPr lang="en-US" sz="800" b="0" i="0" u="none" strike="noStrike" baseline="0" dirty="0">
                          <a:solidFill>
                            <a:srgbClr val="000000"/>
                          </a:solidFill>
                          <a:effectLst/>
                          <a:latin typeface="Times New Roman"/>
                        </a:rPr>
                        <a:t> </a:t>
                      </a:r>
                      <a:r>
                        <a:rPr lang="en-US" sz="800" b="0" i="0" u="none" strike="noStrike" baseline="0" dirty="0" err="1">
                          <a:solidFill>
                            <a:srgbClr val="000000"/>
                          </a:solidFill>
                          <a:effectLst/>
                          <a:latin typeface="Times New Roman"/>
                        </a:rPr>
                        <a:t>Arib</a:t>
                      </a:r>
                      <a:r>
                        <a:rPr lang="en-US" sz="800" b="0" i="0" u="none" strike="noStrike" baseline="0" dirty="0">
                          <a:solidFill>
                            <a:srgbClr val="000000"/>
                          </a:solidFill>
                          <a:effectLst/>
                          <a:latin typeface="Times New Roman"/>
                        </a:rPr>
                        <a:t>, </a:t>
                      </a:r>
                      <a:r>
                        <a:rPr lang="en-US" sz="800" b="0" i="0" u="none" strike="noStrike" dirty="0" err="1">
                          <a:solidFill>
                            <a:srgbClr val="000000"/>
                          </a:solidFill>
                          <a:effectLst/>
                          <a:latin typeface="Times New Roman"/>
                        </a:rPr>
                        <a:t>S.Pd</a:t>
                      </a:r>
                      <a:endParaRPr lang="en-US" sz="800" b="0" i="0" u="none" strike="noStrike" dirty="0">
                        <a:solidFill>
                          <a:srgbClr val="000000"/>
                        </a:solidFill>
                        <a:effectLst/>
                        <a:latin typeface="Times New Roman"/>
                      </a:endParaRP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Non PNS</a:t>
                      </a:r>
                    </a:p>
                  </a:txBody>
                  <a:tcPr marL="4445" marR="444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88473426"/>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304800" y="152401"/>
            <a:ext cx="4533900" cy="304800"/>
          </a:xfrm>
        </p:spPr>
        <p:txBody>
          <a:bodyPr>
            <a:normAutofit/>
          </a:bodyPr>
          <a:lstStyle/>
          <a:p>
            <a:pPr>
              <a:buFont typeface="Wingdings" pitchFamily="2" charset="2"/>
              <a:buChar char="v"/>
            </a:pPr>
            <a:r>
              <a:rPr lang="id-ID" sz="1200" b="1" dirty="0">
                <a:solidFill>
                  <a:schemeClr val="bg2">
                    <a:lumMod val="50000"/>
                  </a:schemeClr>
                </a:solidFill>
                <a:latin typeface="Times New Roman" pitchFamily="18" charset="0"/>
                <a:cs typeface="Times New Roman" pitchFamily="18" charset="0"/>
              </a:rPr>
              <a:t>KECAMATAN LEMBAH SEGAR</a:t>
            </a:r>
          </a:p>
        </p:txBody>
      </p:sp>
      <p:graphicFrame>
        <p:nvGraphicFramePr>
          <p:cNvPr id="5" name="Table 4"/>
          <p:cNvGraphicFramePr>
            <a:graphicFrameLocks noGrp="1"/>
          </p:cNvGraphicFramePr>
          <p:nvPr>
            <p:extLst>
              <p:ext uri="{D42A27DB-BD31-4B8C-83A1-F6EECF244321}">
                <p14:modId xmlns:p14="http://schemas.microsoft.com/office/powerpoint/2010/main" val="4118575315"/>
              </p:ext>
            </p:extLst>
          </p:nvPr>
        </p:nvGraphicFramePr>
        <p:xfrm>
          <a:off x="304800" y="457201"/>
          <a:ext cx="4495800" cy="2381299"/>
        </p:xfrm>
        <a:graphic>
          <a:graphicData uri="http://schemas.openxmlformats.org/drawingml/2006/table">
            <a:tbl>
              <a:tblPr/>
              <a:tblGrid>
                <a:gridCol w="246855">
                  <a:extLst>
                    <a:ext uri="{9D8B030D-6E8A-4147-A177-3AD203B41FA5}">
                      <a16:colId xmlns:a16="http://schemas.microsoft.com/office/drawing/2014/main" val="20000"/>
                    </a:ext>
                  </a:extLst>
                </a:gridCol>
                <a:gridCol w="1200945">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4572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533400">
                  <a:extLst>
                    <a:ext uri="{9D8B030D-6E8A-4147-A177-3AD203B41FA5}">
                      <a16:colId xmlns:a16="http://schemas.microsoft.com/office/drawing/2014/main" val="20005"/>
                    </a:ext>
                  </a:extLst>
                </a:gridCol>
              </a:tblGrid>
              <a:tr h="247699">
                <a:tc>
                  <a:txBody>
                    <a:bodyPr/>
                    <a:lstStyle/>
                    <a:p>
                      <a:pPr algn="ctr" rtl="0" fontAlgn="ctr"/>
                      <a:r>
                        <a:rPr lang="en-US" sz="800" b="1" i="0" u="none" strike="noStrike" dirty="0">
                          <a:solidFill>
                            <a:srgbClr val="000000"/>
                          </a:solidFill>
                          <a:effectLst/>
                          <a:latin typeface="Times New Roman"/>
                        </a:rPr>
                        <a:t>No.</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err="1">
                          <a:solidFill>
                            <a:srgbClr val="000000"/>
                          </a:solidFill>
                          <a:effectLst/>
                          <a:latin typeface="Times New Roman"/>
                        </a:rPr>
                        <a:t>Nama</a:t>
                      </a:r>
                      <a:r>
                        <a:rPr lang="en-US" sz="800" b="1" i="0" u="none" strike="noStrike" dirty="0">
                          <a:solidFill>
                            <a:srgbClr val="000000"/>
                          </a:solidFill>
                          <a:effectLst/>
                          <a:latin typeface="Times New Roman"/>
                        </a:rPr>
                        <a:t> </a:t>
                      </a:r>
                      <a:r>
                        <a:rPr lang="en-US" sz="800" b="1" i="0" u="none" strike="noStrike" dirty="0" err="1">
                          <a:solidFill>
                            <a:srgbClr val="000000"/>
                          </a:solidFill>
                          <a:effectLst/>
                          <a:latin typeface="Times New Roman"/>
                        </a:rPr>
                        <a:t>Sekolah</a:t>
                      </a:r>
                      <a:endParaRPr lang="en-US" sz="800" b="1"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imes New Roman"/>
                        </a:rPr>
                        <a:t>Alamat</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err="1">
                          <a:solidFill>
                            <a:srgbClr val="000000"/>
                          </a:solidFill>
                          <a:effectLst/>
                          <a:latin typeface="Times New Roman"/>
                        </a:rPr>
                        <a:t>Golongan</a:t>
                      </a:r>
                      <a:endParaRPr lang="en-US" sz="800" b="1"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err="1">
                          <a:solidFill>
                            <a:srgbClr val="000000"/>
                          </a:solidFill>
                          <a:effectLst/>
                          <a:latin typeface="Times New Roman"/>
                        </a:rPr>
                        <a:t>Nama</a:t>
                      </a:r>
                      <a:r>
                        <a:rPr lang="en-US" sz="800" b="1" i="0" u="none" strike="noStrike" dirty="0">
                          <a:solidFill>
                            <a:srgbClr val="000000"/>
                          </a:solidFill>
                          <a:effectLst/>
                          <a:latin typeface="Times New Roman"/>
                        </a:rPr>
                        <a:t> </a:t>
                      </a:r>
                      <a:r>
                        <a:rPr lang="en-US" sz="800" b="1" i="0" u="none" strike="noStrike" dirty="0" err="1">
                          <a:solidFill>
                            <a:srgbClr val="000000"/>
                          </a:solidFill>
                          <a:effectLst/>
                          <a:latin typeface="Times New Roman"/>
                        </a:rPr>
                        <a:t>Kepsek</a:t>
                      </a:r>
                      <a:endParaRPr lang="en-US" sz="800" b="1"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Status </a:t>
                      </a:r>
                      <a:r>
                        <a:rPr lang="en-US" sz="800" b="1" i="0" u="none" strike="noStrike" dirty="0" err="1">
                          <a:solidFill>
                            <a:srgbClr val="000000"/>
                          </a:solidFill>
                          <a:effectLst/>
                          <a:latin typeface="Times New Roman"/>
                        </a:rPr>
                        <a:t>Pegawai</a:t>
                      </a:r>
                      <a:endParaRPr lang="en-US" sz="800" b="1"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61901">
                <a:tc>
                  <a:txBody>
                    <a:bodyPr/>
                    <a:lstStyle/>
                    <a:p>
                      <a:pPr algn="ctr" rtl="0" fontAlgn="ctr"/>
                      <a:r>
                        <a:rPr lang="en-US" sz="800" b="0" i="0" u="none" strike="noStrike" dirty="0">
                          <a:solidFill>
                            <a:srgbClr val="000000"/>
                          </a:solidFill>
                          <a:effectLst/>
                          <a:latin typeface="Times New Roman"/>
                        </a:rPr>
                        <a:t>1</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a:rPr>
                        <a:t>SDN 01 </a:t>
                      </a:r>
                      <a:r>
                        <a:rPr lang="en-US" sz="800" b="0" i="0" u="none" strike="noStrike" dirty="0" err="1">
                          <a:solidFill>
                            <a:srgbClr val="000000"/>
                          </a:solidFill>
                          <a:effectLst/>
                          <a:latin typeface="Times New Roman"/>
                        </a:rPr>
                        <a:t>Pasar</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Kubang</a:t>
                      </a:r>
                      <a:endParaRPr lang="en-US" sz="8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pitchFamily="18" charset="0"/>
                          <a:cs typeface="Times New Roman" pitchFamily="18" charset="0"/>
                        </a:rPr>
                        <a:t>Kubang</a:t>
                      </a:r>
                      <a:r>
                        <a:rPr lang="en-US" sz="800" b="0" i="0" u="none" strike="noStrike" dirty="0">
                          <a:solidFill>
                            <a:srgbClr val="000000"/>
                          </a:solidFill>
                          <a:effectLst/>
                          <a:latin typeface="Times New Roman" pitchFamily="18" charset="0"/>
                          <a:cs typeface="Times New Roman" pitchFamily="18" charset="0"/>
                        </a:rPr>
                        <a:t> </a:t>
                      </a:r>
                      <a:r>
                        <a:rPr lang="en-US" sz="800" b="0" i="0" u="none" strike="noStrike" dirty="0" err="1">
                          <a:solidFill>
                            <a:srgbClr val="000000"/>
                          </a:solidFill>
                          <a:effectLst/>
                          <a:latin typeface="Times New Roman" pitchFamily="18" charset="0"/>
                          <a:cs typeface="Times New Roman" pitchFamily="18" charset="0"/>
                        </a:rPr>
                        <a:t>Sirakuk</a:t>
                      </a:r>
                      <a:endParaRPr lang="en-US" sz="800" b="0" i="0" u="none" strike="noStrike" dirty="0">
                        <a:solidFill>
                          <a:srgbClr val="000000"/>
                        </a:solidFill>
                        <a:effectLst/>
                        <a:latin typeface="Times New Roman" pitchFamily="18" charset="0"/>
                        <a:cs typeface="Times New Roman" pitchFamily="18" charset="0"/>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IV/a</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Erlinda</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Ramli,S.Pd</a:t>
                      </a:r>
                      <a:r>
                        <a:rPr lang="en-US" sz="800" b="0" i="0" u="none" strike="noStrike" dirty="0">
                          <a:solidFill>
                            <a:srgbClr val="000000"/>
                          </a:solidFill>
                          <a:effectLst/>
                          <a:latin typeface="Times New Roman"/>
                        </a:rPr>
                        <a:t>. SD                         NIP. 19660610 198912 2 001</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PNS</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47699">
                <a:tc>
                  <a:txBody>
                    <a:bodyPr/>
                    <a:lstStyle/>
                    <a:p>
                      <a:pPr algn="ctr" rtl="0" fontAlgn="ctr"/>
                      <a:r>
                        <a:rPr lang="en-US" sz="800" b="0" i="0" u="none" strike="noStrike">
                          <a:solidFill>
                            <a:srgbClr val="000000"/>
                          </a:solidFill>
                          <a:effectLst/>
                          <a:latin typeface="Times New Roman"/>
                        </a:rPr>
                        <a:t>2</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a:rPr>
                        <a:t>SDN 02 </a:t>
                      </a:r>
                      <a:r>
                        <a:rPr lang="en-US" sz="800" b="0" i="0" u="none" strike="noStrike" dirty="0" err="1">
                          <a:solidFill>
                            <a:srgbClr val="000000"/>
                          </a:solidFill>
                          <a:effectLst/>
                          <a:latin typeface="Times New Roman"/>
                        </a:rPr>
                        <a:t>Lunto</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Timur</a:t>
                      </a:r>
                      <a:endParaRPr lang="en-US" sz="8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dirty="0" err="1">
                          <a:solidFill>
                            <a:srgbClr val="000000"/>
                          </a:solidFill>
                          <a:effectLst/>
                          <a:latin typeface="Times New Roman" pitchFamily="18" charset="0"/>
                          <a:cs typeface="Times New Roman" pitchFamily="18" charset="0"/>
                        </a:rPr>
                        <a:t>Lunto</a:t>
                      </a:r>
                      <a:endParaRPr lang="en-US" sz="800" b="0" i="0" u="none" strike="noStrike" dirty="0">
                        <a:solidFill>
                          <a:srgbClr val="000000"/>
                        </a:solidFill>
                        <a:effectLst/>
                        <a:latin typeface="Times New Roman" pitchFamily="18" charset="0"/>
                        <a:cs typeface="Times New Roman" pitchFamily="18" charset="0"/>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 III/c</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Hendra</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Masni,S.Pd.SD</a:t>
                      </a:r>
                      <a:endParaRPr lang="en-US" sz="800" b="0" i="0" u="none" strike="noStrike" dirty="0">
                        <a:solidFill>
                          <a:srgbClr val="000000"/>
                        </a:solidFill>
                        <a:effectLst/>
                        <a:latin typeface="Times New Roman"/>
                      </a:endParaRPr>
                    </a:p>
                    <a:p>
                      <a:pPr algn="l" rtl="0" fontAlgn="ctr"/>
                      <a:r>
                        <a:rPr lang="en-US" sz="800" b="0" i="0" u="none" strike="noStrike" dirty="0">
                          <a:solidFill>
                            <a:srgbClr val="000000"/>
                          </a:solidFill>
                          <a:effectLst/>
                          <a:latin typeface="Times New Roman"/>
                        </a:rPr>
                        <a:t>NIP.</a:t>
                      </a:r>
                      <a:r>
                        <a:rPr lang="en-US" sz="800" b="0" i="0" u="none" strike="noStrike" baseline="0" dirty="0">
                          <a:solidFill>
                            <a:srgbClr val="000000"/>
                          </a:solidFill>
                          <a:effectLst/>
                          <a:latin typeface="Times New Roman"/>
                        </a:rPr>
                        <a:t> 1983060 200501 1 003</a:t>
                      </a:r>
                      <a:endParaRPr lang="en-US" sz="8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PNS</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4800">
                <a:tc>
                  <a:txBody>
                    <a:bodyPr/>
                    <a:lstStyle/>
                    <a:p>
                      <a:pPr algn="ctr" rtl="0" fontAlgn="ctr"/>
                      <a:r>
                        <a:rPr lang="en-US" sz="800" b="0" i="0" u="none" strike="noStrike">
                          <a:solidFill>
                            <a:srgbClr val="000000"/>
                          </a:solidFill>
                          <a:effectLst/>
                          <a:latin typeface="Times New Roman"/>
                        </a:rPr>
                        <a:t>3</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a:rPr>
                        <a:t>SDN 03 </a:t>
                      </a:r>
                      <a:r>
                        <a:rPr lang="en-US" sz="800" b="0" i="0" u="none" strike="noStrike" dirty="0" err="1">
                          <a:solidFill>
                            <a:srgbClr val="000000"/>
                          </a:solidFill>
                          <a:effectLst/>
                          <a:latin typeface="Times New Roman"/>
                        </a:rPr>
                        <a:t>Aur</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Tajungkang</a:t>
                      </a:r>
                      <a:endParaRPr lang="en-US" sz="8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pitchFamily="18" charset="0"/>
                          <a:cs typeface="Times New Roman" pitchFamily="18" charset="0"/>
                        </a:rPr>
                        <a:t>Sawahlunto</a:t>
                      </a:r>
                      <a:endParaRPr lang="en-US" sz="800" b="0" i="0" u="none" strike="noStrike" dirty="0">
                        <a:solidFill>
                          <a:srgbClr val="000000"/>
                        </a:solidFill>
                        <a:effectLst/>
                        <a:latin typeface="Times New Roman" pitchFamily="18" charset="0"/>
                        <a:cs typeface="Times New Roman" pitchFamily="18" charset="0"/>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III/c</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Yulianti,S.Pd.SD</a:t>
                      </a:r>
                      <a:r>
                        <a:rPr lang="en-US" sz="800" b="0" i="0" u="none" strike="noStrike" dirty="0">
                          <a:solidFill>
                            <a:srgbClr val="000000"/>
                          </a:solidFill>
                          <a:effectLst/>
                          <a:latin typeface="Times New Roman"/>
                        </a:rPr>
                        <a:t>                   NIP. 19700707 200012 2 001</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PNS</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04800">
                <a:tc>
                  <a:txBody>
                    <a:bodyPr/>
                    <a:lstStyle/>
                    <a:p>
                      <a:pPr algn="ctr" rtl="0" fontAlgn="ctr"/>
                      <a:r>
                        <a:rPr lang="en-US" sz="800" b="0" i="0" u="none" strike="noStrike">
                          <a:solidFill>
                            <a:srgbClr val="000000"/>
                          </a:solidFill>
                          <a:effectLst/>
                          <a:latin typeface="Times New Roman"/>
                        </a:rPr>
                        <a:t>4</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a:rPr>
                        <a:t>SDN 05 </a:t>
                      </a:r>
                      <a:r>
                        <a:rPr lang="en-US" sz="800" b="0" i="0" u="none" strike="noStrike" dirty="0" err="1">
                          <a:solidFill>
                            <a:srgbClr val="000000"/>
                          </a:solidFill>
                          <a:effectLst/>
                          <a:latin typeface="Times New Roman"/>
                        </a:rPr>
                        <a:t>Kusiba</a:t>
                      </a:r>
                      <a:endParaRPr lang="en-US" sz="8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pitchFamily="18" charset="0"/>
                          <a:cs typeface="Times New Roman" pitchFamily="18" charset="0"/>
                        </a:rPr>
                        <a:t>Kubang </a:t>
                      </a:r>
                      <a:r>
                        <a:rPr lang="en-US" sz="800" b="0" i="0" u="none" strike="noStrike" dirty="0" err="1">
                          <a:solidFill>
                            <a:srgbClr val="000000"/>
                          </a:solidFill>
                          <a:effectLst/>
                          <a:latin typeface="Times New Roman" pitchFamily="18" charset="0"/>
                          <a:cs typeface="Times New Roman" pitchFamily="18" charset="0"/>
                        </a:rPr>
                        <a:t>Sirakuk</a:t>
                      </a:r>
                      <a:endParaRPr lang="en-US" sz="800" b="0" i="0" u="none" strike="noStrike" dirty="0">
                        <a:solidFill>
                          <a:srgbClr val="000000"/>
                        </a:solidFill>
                        <a:effectLst/>
                        <a:latin typeface="Times New Roman" pitchFamily="18" charset="0"/>
                        <a:cs typeface="Times New Roman" pitchFamily="18" charset="0"/>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III/d</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Wirdanimar</a:t>
                      </a:r>
                      <a:r>
                        <a:rPr lang="en-US" sz="800" b="0" i="0" u="none" strike="noStrike" dirty="0">
                          <a:solidFill>
                            <a:srgbClr val="000000"/>
                          </a:solidFill>
                          <a:effectLst/>
                          <a:latin typeface="Times New Roman"/>
                        </a:rPr>
                        <a:t>, S.Pd.SD              NIP. 19710610 200604 2 007</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PNS</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4800">
                <a:tc>
                  <a:txBody>
                    <a:bodyPr/>
                    <a:lstStyle/>
                    <a:p>
                      <a:pPr algn="ctr" rtl="0" fontAlgn="ctr"/>
                      <a:r>
                        <a:rPr lang="en-US" sz="800" b="0" i="0" u="none" strike="noStrike">
                          <a:solidFill>
                            <a:srgbClr val="000000"/>
                          </a:solidFill>
                          <a:effectLst/>
                          <a:latin typeface="Times New Roman"/>
                        </a:rPr>
                        <a:t>5</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a:rPr>
                        <a:t>SDN 06 </a:t>
                      </a:r>
                      <a:r>
                        <a:rPr lang="en-US" sz="800" b="0" i="0" u="none" strike="noStrike" dirty="0" err="1">
                          <a:solidFill>
                            <a:srgbClr val="000000"/>
                          </a:solidFill>
                          <a:effectLst/>
                          <a:latin typeface="Times New Roman"/>
                        </a:rPr>
                        <a:t>Kubang</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Tangah</a:t>
                      </a:r>
                      <a:endParaRPr lang="en-US" sz="8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pitchFamily="18" charset="0"/>
                          <a:cs typeface="Times New Roman" pitchFamily="18" charset="0"/>
                        </a:rPr>
                        <a:t>Kubang </a:t>
                      </a:r>
                      <a:r>
                        <a:rPr lang="en-US" sz="800" b="0" i="0" u="none" strike="noStrike" dirty="0" err="1">
                          <a:solidFill>
                            <a:srgbClr val="000000"/>
                          </a:solidFill>
                          <a:effectLst/>
                          <a:latin typeface="Times New Roman" pitchFamily="18" charset="0"/>
                          <a:cs typeface="Times New Roman" pitchFamily="18" charset="0"/>
                        </a:rPr>
                        <a:t>Tangah</a:t>
                      </a:r>
                      <a:endParaRPr lang="en-US" sz="800" b="0" i="0" u="none" strike="noStrike" dirty="0">
                        <a:solidFill>
                          <a:srgbClr val="000000"/>
                        </a:solidFill>
                        <a:effectLst/>
                        <a:latin typeface="Times New Roman" pitchFamily="18" charset="0"/>
                        <a:cs typeface="Times New Roman" pitchFamily="18" charset="0"/>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III/c</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Yulie</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Sugesti</a:t>
                      </a:r>
                      <a:r>
                        <a:rPr lang="en-US" sz="800" b="0" i="0" u="none" strike="noStrike" dirty="0">
                          <a:solidFill>
                            <a:srgbClr val="000000"/>
                          </a:solidFill>
                          <a:effectLst/>
                          <a:latin typeface="Times New Roman"/>
                        </a:rPr>
                        <a:t>, S.Pd.SD                        NIP. 197907242005012016</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PNS</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04800">
                <a:tc>
                  <a:txBody>
                    <a:bodyPr/>
                    <a:lstStyle/>
                    <a:p>
                      <a:pPr algn="ctr" rtl="0" fontAlgn="ctr"/>
                      <a:r>
                        <a:rPr lang="en-US" sz="800" b="0" i="0" u="none" strike="noStrike">
                          <a:solidFill>
                            <a:srgbClr val="000000"/>
                          </a:solidFill>
                          <a:effectLst/>
                          <a:latin typeface="Times New Roman"/>
                        </a:rPr>
                        <a:t>6</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a:rPr>
                        <a:t>SDN 10 Tanah </a:t>
                      </a:r>
                      <a:r>
                        <a:rPr lang="en-US" sz="800" b="0" i="0" u="none" strike="noStrike" dirty="0" err="1">
                          <a:solidFill>
                            <a:srgbClr val="000000"/>
                          </a:solidFill>
                          <a:effectLst/>
                          <a:latin typeface="Times New Roman"/>
                        </a:rPr>
                        <a:t>Lapang</a:t>
                      </a:r>
                      <a:endParaRPr lang="en-US" sz="8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pitchFamily="18" charset="0"/>
                          <a:cs typeface="Times New Roman" pitchFamily="18" charset="0"/>
                        </a:rPr>
                        <a:t>Tanah </a:t>
                      </a:r>
                      <a:r>
                        <a:rPr lang="en-US" sz="800" b="0" i="0" u="none" strike="noStrike" dirty="0" err="1">
                          <a:solidFill>
                            <a:srgbClr val="000000"/>
                          </a:solidFill>
                          <a:effectLst/>
                          <a:latin typeface="Times New Roman" pitchFamily="18" charset="0"/>
                          <a:cs typeface="Times New Roman" pitchFamily="18" charset="0"/>
                        </a:rPr>
                        <a:t>Lapang</a:t>
                      </a:r>
                      <a:endParaRPr lang="en-US" sz="800" b="0" i="0" u="none" strike="noStrike" dirty="0">
                        <a:solidFill>
                          <a:srgbClr val="000000"/>
                        </a:solidFill>
                        <a:effectLst/>
                        <a:latin typeface="Times New Roman" pitchFamily="18" charset="0"/>
                        <a:cs typeface="Times New Roman" pitchFamily="18" charset="0"/>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IV/a</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Yuspianti</a:t>
                      </a:r>
                      <a:r>
                        <a:rPr lang="en-US" sz="800" b="0" i="0" u="none" strike="noStrike" dirty="0">
                          <a:solidFill>
                            <a:srgbClr val="000000"/>
                          </a:solidFill>
                          <a:effectLst/>
                          <a:latin typeface="Times New Roman"/>
                        </a:rPr>
                        <a:t>, S.Pd.SD                 NIP. 19651106 199012 2 001</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PNS</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04800">
                <a:tc>
                  <a:txBody>
                    <a:bodyPr/>
                    <a:lstStyle/>
                    <a:p>
                      <a:pPr algn="ctr" rtl="0" fontAlgn="ctr"/>
                      <a:r>
                        <a:rPr lang="en-US" sz="800" b="0" i="0" u="none" strike="noStrike">
                          <a:solidFill>
                            <a:srgbClr val="000000"/>
                          </a:solidFill>
                          <a:effectLst/>
                          <a:latin typeface="Times New Roman"/>
                        </a:rPr>
                        <a:t>7</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a:rPr>
                        <a:t>SDN 11 </a:t>
                      </a:r>
                      <a:r>
                        <a:rPr lang="en-US" sz="800" b="0" i="0" u="none" strike="noStrike" dirty="0" err="1">
                          <a:solidFill>
                            <a:srgbClr val="000000"/>
                          </a:solidFill>
                          <a:effectLst/>
                          <a:latin typeface="Times New Roman"/>
                        </a:rPr>
                        <a:t>Pondok</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Batu</a:t>
                      </a:r>
                      <a:endParaRPr lang="en-US" sz="8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US" sz="800" b="0" i="0" u="none" strike="noStrike" dirty="0" err="1">
                          <a:solidFill>
                            <a:srgbClr val="000000"/>
                          </a:solidFill>
                          <a:effectLst/>
                          <a:latin typeface="Times New Roman" pitchFamily="18" charset="0"/>
                          <a:cs typeface="Times New Roman" pitchFamily="18" charset="0"/>
                        </a:rPr>
                        <a:t>Pondok</a:t>
                      </a:r>
                      <a:r>
                        <a:rPr lang="en-US" sz="800" b="0" i="0" u="none" strike="noStrike" dirty="0">
                          <a:solidFill>
                            <a:srgbClr val="000000"/>
                          </a:solidFill>
                          <a:effectLst/>
                          <a:latin typeface="Times New Roman" pitchFamily="18" charset="0"/>
                          <a:cs typeface="Times New Roman" pitchFamily="18" charset="0"/>
                        </a:rPr>
                        <a:t> </a:t>
                      </a:r>
                      <a:r>
                        <a:rPr lang="en-US" sz="800" b="0" i="0" u="none" strike="noStrike" dirty="0" err="1">
                          <a:solidFill>
                            <a:srgbClr val="000000"/>
                          </a:solidFill>
                          <a:effectLst/>
                          <a:latin typeface="Times New Roman" pitchFamily="18" charset="0"/>
                          <a:cs typeface="Times New Roman" pitchFamily="18" charset="0"/>
                        </a:rPr>
                        <a:t>Batu</a:t>
                      </a:r>
                      <a:endParaRPr lang="en-US" sz="800" b="0" i="0" u="none" strike="noStrike" dirty="0">
                        <a:solidFill>
                          <a:srgbClr val="000000"/>
                        </a:solidFill>
                        <a:effectLst/>
                        <a:latin typeface="Times New Roman" pitchFamily="18" charset="0"/>
                        <a:cs typeface="Times New Roman" pitchFamily="18" charset="0"/>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IV/b</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Maimumunah</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S.Pd</a:t>
                      </a:r>
                      <a:r>
                        <a:rPr lang="en-US" sz="800" b="0" i="0" u="none" strike="noStrike" dirty="0">
                          <a:solidFill>
                            <a:srgbClr val="000000"/>
                          </a:solidFill>
                          <a:effectLst/>
                          <a:latin typeface="Times New Roman"/>
                        </a:rPr>
                        <a:t>               NIP. 19650630 199311 2 001        </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PNS</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112715239"/>
              </p:ext>
            </p:extLst>
          </p:nvPr>
        </p:nvGraphicFramePr>
        <p:xfrm>
          <a:off x="228600" y="304800"/>
          <a:ext cx="4495800" cy="2362200"/>
        </p:xfrm>
        <a:graphic>
          <a:graphicData uri="http://schemas.openxmlformats.org/drawingml/2006/table">
            <a:tbl>
              <a:tblPr/>
              <a:tblGrid>
                <a:gridCol w="246855">
                  <a:extLst>
                    <a:ext uri="{9D8B030D-6E8A-4147-A177-3AD203B41FA5}">
                      <a16:colId xmlns:a16="http://schemas.microsoft.com/office/drawing/2014/main" val="20000"/>
                    </a:ext>
                  </a:extLst>
                </a:gridCol>
                <a:gridCol w="1200945">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4572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533400">
                  <a:extLst>
                    <a:ext uri="{9D8B030D-6E8A-4147-A177-3AD203B41FA5}">
                      <a16:colId xmlns:a16="http://schemas.microsoft.com/office/drawing/2014/main" val="20005"/>
                    </a:ext>
                  </a:extLst>
                </a:gridCol>
              </a:tblGrid>
              <a:tr h="247699">
                <a:tc>
                  <a:txBody>
                    <a:bodyPr/>
                    <a:lstStyle/>
                    <a:p>
                      <a:pPr algn="ctr" rtl="0" fontAlgn="ctr"/>
                      <a:r>
                        <a:rPr lang="en-US" sz="800" b="1" i="0" u="none" strike="noStrike" dirty="0">
                          <a:solidFill>
                            <a:srgbClr val="000000"/>
                          </a:solidFill>
                          <a:effectLst/>
                          <a:latin typeface="Times New Roman"/>
                        </a:rPr>
                        <a:t>No.</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err="1">
                          <a:solidFill>
                            <a:srgbClr val="000000"/>
                          </a:solidFill>
                          <a:effectLst/>
                          <a:latin typeface="Times New Roman"/>
                        </a:rPr>
                        <a:t>Nama</a:t>
                      </a:r>
                      <a:r>
                        <a:rPr lang="en-US" sz="800" b="1" i="0" u="none" strike="noStrike" dirty="0">
                          <a:solidFill>
                            <a:srgbClr val="000000"/>
                          </a:solidFill>
                          <a:effectLst/>
                          <a:latin typeface="Times New Roman"/>
                        </a:rPr>
                        <a:t> </a:t>
                      </a:r>
                      <a:r>
                        <a:rPr lang="en-US" sz="800" b="1" i="0" u="none" strike="noStrike" dirty="0" err="1">
                          <a:solidFill>
                            <a:srgbClr val="000000"/>
                          </a:solidFill>
                          <a:effectLst/>
                          <a:latin typeface="Times New Roman"/>
                        </a:rPr>
                        <a:t>Sekolah</a:t>
                      </a:r>
                      <a:endParaRPr lang="en-US" sz="800" b="1"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imes New Roman"/>
                        </a:rPr>
                        <a:t>Alamat</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err="1">
                          <a:solidFill>
                            <a:srgbClr val="000000"/>
                          </a:solidFill>
                          <a:effectLst/>
                          <a:latin typeface="Times New Roman"/>
                        </a:rPr>
                        <a:t>Golongan</a:t>
                      </a:r>
                      <a:endParaRPr lang="en-US" sz="800" b="1"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err="1">
                          <a:solidFill>
                            <a:srgbClr val="000000"/>
                          </a:solidFill>
                          <a:effectLst/>
                          <a:latin typeface="Times New Roman"/>
                        </a:rPr>
                        <a:t>Nama</a:t>
                      </a:r>
                      <a:r>
                        <a:rPr lang="en-US" sz="800" b="1" i="0" u="none" strike="noStrike" dirty="0">
                          <a:solidFill>
                            <a:srgbClr val="000000"/>
                          </a:solidFill>
                          <a:effectLst/>
                          <a:latin typeface="Times New Roman"/>
                        </a:rPr>
                        <a:t> </a:t>
                      </a:r>
                      <a:r>
                        <a:rPr lang="en-US" sz="800" b="1" i="0" u="none" strike="noStrike" dirty="0" err="1">
                          <a:solidFill>
                            <a:srgbClr val="000000"/>
                          </a:solidFill>
                          <a:effectLst/>
                          <a:latin typeface="Times New Roman"/>
                        </a:rPr>
                        <a:t>Kepsek</a:t>
                      </a:r>
                      <a:endParaRPr lang="en-US" sz="800" b="1"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Status </a:t>
                      </a:r>
                      <a:r>
                        <a:rPr lang="en-US" sz="800" b="1" i="0" u="none" strike="noStrike" dirty="0" err="1">
                          <a:solidFill>
                            <a:srgbClr val="000000"/>
                          </a:solidFill>
                          <a:effectLst/>
                          <a:latin typeface="Times New Roman"/>
                        </a:rPr>
                        <a:t>Pegawai</a:t>
                      </a:r>
                      <a:endParaRPr lang="en-US" sz="800" b="1"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85701">
                <a:tc>
                  <a:txBody>
                    <a:bodyPr/>
                    <a:lstStyle/>
                    <a:p>
                      <a:pPr algn="ctr" rtl="0" fontAlgn="ctr"/>
                      <a:r>
                        <a:rPr lang="en-US" sz="800" b="0" i="0" u="none" strike="noStrike" dirty="0">
                          <a:solidFill>
                            <a:srgbClr val="000000"/>
                          </a:solidFill>
                          <a:effectLst/>
                          <a:latin typeface="Times New Roman"/>
                        </a:rPr>
                        <a:t>8</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a:rPr>
                        <a:t>SDN 12 </a:t>
                      </a:r>
                      <a:r>
                        <a:rPr lang="en-US" sz="800" b="0" i="0" u="none" strike="noStrike" dirty="0" err="1">
                          <a:solidFill>
                            <a:srgbClr val="000000"/>
                          </a:solidFill>
                          <a:effectLst/>
                          <a:latin typeface="Times New Roman"/>
                        </a:rPr>
                        <a:t>Kubang</a:t>
                      </a:r>
                      <a:r>
                        <a:rPr lang="en-US" sz="800" b="0" i="0" u="none" strike="noStrike" dirty="0">
                          <a:solidFill>
                            <a:srgbClr val="000000"/>
                          </a:solidFill>
                          <a:effectLst/>
                          <a:latin typeface="Times New Roman"/>
                        </a:rPr>
                        <a:t> Barat</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a:rPr>
                        <a:t>Kubang </a:t>
                      </a:r>
                      <a:r>
                        <a:rPr lang="en-US" sz="800" b="0" i="0" u="none" strike="noStrike" dirty="0" err="1">
                          <a:solidFill>
                            <a:srgbClr val="000000"/>
                          </a:solidFill>
                          <a:effectLst/>
                          <a:latin typeface="Times New Roman"/>
                        </a:rPr>
                        <a:t>Tangah</a:t>
                      </a:r>
                      <a:endParaRPr lang="en-US" sz="8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III/c</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Zainal</a:t>
                      </a:r>
                      <a:r>
                        <a:rPr lang="en-US" sz="800" b="0" i="0" u="none" strike="noStrike" dirty="0">
                          <a:solidFill>
                            <a:srgbClr val="000000"/>
                          </a:solidFill>
                          <a:effectLst/>
                          <a:latin typeface="Times New Roman"/>
                        </a:rPr>
                        <a:t> Hamid, </a:t>
                      </a:r>
                      <a:r>
                        <a:rPr lang="en-US" sz="800" b="0" i="0" u="none" strike="noStrike" dirty="0" err="1">
                          <a:solidFill>
                            <a:srgbClr val="000000"/>
                          </a:solidFill>
                          <a:effectLst/>
                          <a:latin typeface="Times New Roman"/>
                        </a:rPr>
                        <a:t>S.Pd</a:t>
                      </a:r>
                      <a:r>
                        <a:rPr lang="en-US" sz="800" b="0" i="0" u="none" strike="noStrike" dirty="0">
                          <a:solidFill>
                            <a:srgbClr val="000000"/>
                          </a:solidFill>
                          <a:effectLst/>
                          <a:latin typeface="Times New Roman"/>
                        </a:rPr>
                        <a:t>                 NIP. 19700422 200312 1 003</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PNS</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4800">
                <a:tc>
                  <a:txBody>
                    <a:bodyPr/>
                    <a:lstStyle/>
                    <a:p>
                      <a:pPr algn="ctr" rtl="0" fontAlgn="ctr"/>
                      <a:r>
                        <a:rPr lang="en-US" sz="800" b="0" i="0" u="none" strike="noStrike">
                          <a:solidFill>
                            <a:srgbClr val="000000"/>
                          </a:solidFill>
                          <a:effectLst/>
                          <a:latin typeface="Times New Roman"/>
                        </a:rPr>
                        <a:t>9</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a:rPr>
                        <a:t>SDN 13 </a:t>
                      </a:r>
                      <a:r>
                        <a:rPr lang="en-US" sz="800" b="0" i="0" u="none" strike="noStrike" dirty="0" err="1">
                          <a:solidFill>
                            <a:srgbClr val="000000"/>
                          </a:solidFill>
                          <a:effectLst/>
                          <a:latin typeface="Times New Roman"/>
                        </a:rPr>
                        <a:t>Pasar</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Remaja</a:t>
                      </a:r>
                      <a:endParaRPr lang="en-US" sz="8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Sawahlunto</a:t>
                      </a:r>
                      <a:endParaRPr lang="en-US" sz="8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IV/b</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Yosrizal</a:t>
                      </a:r>
                      <a:r>
                        <a:rPr lang="en-US" sz="800" b="0" i="0" u="none" strike="noStrike" dirty="0">
                          <a:solidFill>
                            <a:srgbClr val="000000"/>
                          </a:solidFill>
                          <a:effectLst/>
                          <a:latin typeface="Times New Roman"/>
                        </a:rPr>
                        <a:t>, S.Pd.SD                      NIP. 19681010 199103 1 015</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PNS</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4800">
                <a:tc>
                  <a:txBody>
                    <a:bodyPr/>
                    <a:lstStyle/>
                    <a:p>
                      <a:pPr algn="ctr" rtl="0" fontAlgn="ctr"/>
                      <a:r>
                        <a:rPr lang="en-US" sz="800" b="0" i="0" u="none" strike="noStrike">
                          <a:solidFill>
                            <a:srgbClr val="000000"/>
                          </a:solidFill>
                          <a:effectLst/>
                          <a:latin typeface="Times New Roman"/>
                        </a:rPr>
                        <a:t>10</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a:rPr>
                        <a:t>SDN 15 </a:t>
                      </a:r>
                      <a:r>
                        <a:rPr lang="en-US" sz="800" b="0" i="0" u="none" strike="noStrike" dirty="0" err="1">
                          <a:solidFill>
                            <a:srgbClr val="000000"/>
                          </a:solidFill>
                          <a:effectLst/>
                          <a:latin typeface="Times New Roman"/>
                        </a:rPr>
                        <a:t>Lunto</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Timur</a:t>
                      </a:r>
                      <a:endParaRPr lang="en-US" sz="8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Lunto</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Timur</a:t>
                      </a:r>
                      <a:endParaRPr lang="en-US" sz="8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III/c</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Feradriyanti</a:t>
                      </a:r>
                      <a:r>
                        <a:rPr lang="en-US" sz="800" b="0" i="0" u="none" strike="noStrike" dirty="0">
                          <a:solidFill>
                            <a:srgbClr val="000000"/>
                          </a:solidFill>
                          <a:effectLst/>
                          <a:latin typeface="Times New Roman"/>
                        </a:rPr>
                        <a:t>, S.Pd.SD                  NIP. 19720617 200501 2 010</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PNS</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04800">
                <a:tc>
                  <a:txBody>
                    <a:bodyPr/>
                    <a:lstStyle/>
                    <a:p>
                      <a:pPr algn="ctr" rtl="0" fontAlgn="ctr"/>
                      <a:r>
                        <a:rPr lang="en-US" sz="800" b="0" i="0" u="none" strike="noStrike">
                          <a:solidFill>
                            <a:srgbClr val="000000"/>
                          </a:solidFill>
                          <a:effectLst/>
                          <a:latin typeface="Times New Roman"/>
                        </a:rPr>
                        <a:t>11</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a:rPr>
                        <a:t>SDN 17 Air </a:t>
                      </a:r>
                      <a:r>
                        <a:rPr lang="en-US" sz="800" b="0" i="0" u="none" strike="noStrike" dirty="0" err="1">
                          <a:solidFill>
                            <a:srgbClr val="000000"/>
                          </a:solidFill>
                          <a:effectLst/>
                          <a:latin typeface="Times New Roman"/>
                        </a:rPr>
                        <a:t>Dingin</a:t>
                      </a:r>
                      <a:endParaRPr lang="en-US" sz="8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US" sz="800" b="0" i="0" u="none" strike="noStrike" dirty="0" err="1">
                          <a:solidFill>
                            <a:srgbClr val="000000"/>
                          </a:solidFill>
                          <a:effectLst/>
                          <a:latin typeface="Times New Roman"/>
                        </a:rPr>
                        <a:t>Sawahlunto</a:t>
                      </a:r>
                      <a:endParaRPr lang="en-US" sz="8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IV/a</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Rismayeni</a:t>
                      </a:r>
                      <a:r>
                        <a:rPr lang="en-US" sz="800" b="0" i="0" u="none" strike="noStrike" dirty="0">
                          <a:solidFill>
                            <a:srgbClr val="000000"/>
                          </a:solidFill>
                          <a:effectLst/>
                          <a:latin typeface="Times New Roman"/>
                        </a:rPr>
                        <a:t>, S.Pd.SD                 NIP.19661205 198802 2 001</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PNS</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4800">
                <a:tc>
                  <a:txBody>
                    <a:bodyPr/>
                    <a:lstStyle/>
                    <a:p>
                      <a:pPr algn="ctr" rtl="0" fontAlgn="ctr"/>
                      <a:r>
                        <a:rPr lang="en-US" sz="800" b="0" i="0" u="none" strike="noStrike">
                          <a:solidFill>
                            <a:srgbClr val="000000"/>
                          </a:solidFill>
                          <a:effectLst/>
                          <a:latin typeface="Times New Roman"/>
                        </a:rPr>
                        <a:t>12</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a:rPr>
                        <a:t>SDS Santa Lucia</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Sawahlunto</a:t>
                      </a:r>
                      <a:endParaRPr lang="en-US" sz="8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Dorlima</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Tambunan</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S.Pd</a:t>
                      </a:r>
                      <a:endParaRPr lang="en-US" sz="8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Non PNS</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04800">
                <a:tc>
                  <a:txBody>
                    <a:bodyPr/>
                    <a:lstStyle/>
                    <a:p>
                      <a:pPr algn="ctr" rtl="0" fontAlgn="ctr"/>
                      <a:r>
                        <a:rPr lang="en-US" sz="800" b="0" i="0" u="none" strike="noStrike">
                          <a:solidFill>
                            <a:srgbClr val="000000"/>
                          </a:solidFill>
                          <a:effectLst/>
                          <a:latin typeface="Times New Roman"/>
                        </a:rPr>
                        <a:t>13</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a:rPr>
                        <a:t>SD IT </a:t>
                      </a:r>
                      <a:r>
                        <a:rPr lang="en-US" sz="800" b="0" i="0" u="none" strike="noStrike" dirty="0" err="1">
                          <a:solidFill>
                            <a:srgbClr val="000000"/>
                          </a:solidFill>
                          <a:effectLst/>
                          <a:latin typeface="Times New Roman"/>
                        </a:rPr>
                        <a:t>Ishlahul</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Ummah</a:t>
                      </a:r>
                      <a:endParaRPr lang="en-US" sz="8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Sawahlunto</a:t>
                      </a:r>
                      <a:endParaRPr lang="en-US" sz="8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 -</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Takwin</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S.Pd.I</a:t>
                      </a:r>
                      <a:endParaRPr lang="en-US" sz="8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Non PNS</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04800">
                <a:tc>
                  <a:txBody>
                    <a:bodyPr/>
                    <a:lstStyle/>
                    <a:p>
                      <a:pPr algn="ctr" rtl="0" fontAlgn="ctr"/>
                      <a:r>
                        <a:rPr lang="en-US" sz="800" b="0" i="0" u="none" strike="noStrike">
                          <a:solidFill>
                            <a:srgbClr val="000000"/>
                          </a:solidFill>
                          <a:effectLst/>
                          <a:latin typeface="Times New Roman"/>
                        </a:rPr>
                        <a:t>14</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a:rPr>
                        <a:t>MIS </a:t>
                      </a:r>
                      <a:r>
                        <a:rPr lang="en-US" sz="800" b="0" i="0" u="none" strike="noStrike" dirty="0" err="1">
                          <a:solidFill>
                            <a:srgbClr val="000000"/>
                          </a:solidFill>
                          <a:effectLst/>
                          <a:latin typeface="Times New Roman"/>
                        </a:rPr>
                        <a:t>Lunto</a:t>
                      </a:r>
                      <a:endParaRPr lang="en-US" sz="8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US" sz="800" b="0" i="0" u="none" strike="noStrike" dirty="0" err="1">
                          <a:solidFill>
                            <a:srgbClr val="000000"/>
                          </a:solidFill>
                          <a:effectLst/>
                          <a:latin typeface="Times New Roman"/>
                        </a:rPr>
                        <a:t>Lunto</a:t>
                      </a:r>
                      <a:endParaRPr lang="en-US" sz="800" b="0" i="0" u="none" strike="noStrike" dirty="0">
                        <a:solidFill>
                          <a:srgbClr val="000000"/>
                        </a:solidFill>
                        <a:effectLst/>
                        <a:latin typeface="Times New Roman"/>
                      </a:endParaRP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IV/a</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Jasrilapidar</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S.Pdi</a:t>
                      </a:r>
                      <a:endParaRPr lang="en-US" sz="800" b="0" i="0" u="none" strike="noStrike" dirty="0">
                        <a:solidFill>
                          <a:srgbClr val="000000"/>
                        </a:solidFill>
                        <a:effectLst/>
                        <a:latin typeface="Times New Roman"/>
                      </a:endParaRPr>
                    </a:p>
                    <a:p>
                      <a:pPr algn="l" rtl="0" fontAlgn="ctr"/>
                      <a:r>
                        <a:rPr lang="en-US" sz="800" b="0" i="0" u="none" strike="noStrike" dirty="0">
                          <a:solidFill>
                            <a:srgbClr val="000000"/>
                          </a:solidFill>
                          <a:effectLst/>
                          <a:latin typeface="Times New Roman"/>
                        </a:rPr>
                        <a:t>NIP.196811272003122001</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PNS</a:t>
                      </a:r>
                    </a:p>
                  </a:txBody>
                  <a:tcPr marL="3859" marR="3859" marT="3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991547620"/>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228600" y="76200"/>
            <a:ext cx="4533900" cy="304800"/>
          </a:xfrm>
        </p:spPr>
        <p:txBody>
          <a:bodyPr>
            <a:normAutofit/>
          </a:bodyPr>
          <a:lstStyle/>
          <a:p>
            <a:pPr>
              <a:buFont typeface="Wingdings" pitchFamily="2" charset="2"/>
              <a:buChar char="v"/>
            </a:pPr>
            <a:r>
              <a:rPr lang="id-ID" sz="1200" b="1" dirty="0">
                <a:solidFill>
                  <a:schemeClr val="bg2">
                    <a:lumMod val="50000"/>
                  </a:schemeClr>
                </a:solidFill>
                <a:latin typeface="Times New Roman" pitchFamily="18" charset="0"/>
                <a:cs typeface="Times New Roman" pitchFamily="18" charset="0"/>
              </a:rPr>
              <a:t>KECAMATAN BARANGIN</a:t>
            </a:r>
          </a:p>
        </p:txBody>
      </p:sp>
      <p:graphicFrame>
        <p:nvGraphicFramePr>
          <p:cNvPr id="4" name="Table 3"/>
          <p:cNvGraphicFramePr>
            <a:graphicFrameLocks noGrp="1"/>
          </p:cNvGraphicFramePr>
          <p:nvPr>
            <p:extLst>
              <p:ext uri="{D42A27DB-BD31-4B8C-83A1-F6EECF244321}">
                <p14:modId xmlns:p14="http://schemas.microsoft.com/office/powerpoint/2010/main" val="1925698529"/>
              </p:ext>
            </p:extLst>
          </p:nvPr>
        </p:nvGraphicFramePr>
        <p:xfrm>
          <a:off x="228600" y="381000"/>
          <a:ext cx="4495800" cy="2714162"/>
        </p:xfrm>
        <a:graphic>
          <a:graphicData uri="http://schemas.openxmlformats.org/drawingml/2006/table">
            <a:tbl>
              <a:tblPr/>
              <a:tblGrid>
                <a:gridCol w="2286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4572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457200">
                  <a:extLst>
                    <a:ext uri="{9D8B030D-6E8A-4147-A177-3AD203B41FA5}">
                      <a16:colId xmlns:a16="http://schemas.microsoft.com/office/drawing/2014/main" val="20005"/>
                    </a:ext>
                  </a:extLst>
                </a:gridCol>
              </a:tblGrid>
              <a:tr h="246742">
                <a:tc>
                  <a:txBody>
                    <a:bodyPr/>
                    <a:lstStyle/>
                    <a:p>
                      <a:pPr algn="ctr" rtl="0" fontAlgn="ctr"/>
                      <a:r>
                        <a:rPr lang="en-US" sz="800" b="1" i="0" u="none" strike="noStrike" dirty="0">
                          <a:solidFill>
                            <a:srgbClr val="000000"/>
                          </a:solidFill>
                          <a:effectLst/>
                          <a:latin typeface="Times New Roman"/>
                        </a:rPr>
                        <a:t>No.</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err="1">
                          <a:solidFill>
                            <a:srgbClr val="000000"/>
                          </a:solidFill>
                          <a:effectLst/>
                          <a:latin typeface="Times New Roman"/>
                        </a:rPr>
                        <a:t>Nama</a:t>
                      </a:r>
                      <a:r>
                        <a:rPr lang="en-US" sz="800" b="1" i="0" u="none" strike="noStrike" dirty="0">
                          <a:solidFill>
                            <a:srgbClr val="000000"/>
                          </a:solidFill>
                          <a:effectLst/>
                          <a:latin typeface="Times New Roman"/>
                        </a:rPr>
                        <a:t> </a:t>
                      </a:r>
                      <a:r>
                        <a:rPr lang="en-US" sz="800" b="1" i="0" u="none" strike="noStrike" dirty="0" err="1">
                          <a:solidFill>
                            <a:srgbClr val="000000"/>
                          </a:solidFill>
                          <a:effectLst/>
                          <a:latin typeface="Times New Roman"/>
                        </a:rPr>
                        <a:t>Sekolah</a:t>
                      </a:r>
                      <a:endParaRPr lang="en-US" sz="800" b="1"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err="1">
                          <a:solidFill>
                            <a:srgbClr val="000000"/>
                          </a:solidFill>
                          <a:effectLst/>
                          <a:latin typeface="Times New Roman"/>
                        </a:rPr>
                        <a:t>Alamat</a:t>
                      </a:r>
                      <a:endParaRPr lang="en-US" sz="800" b="1"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err="1">
                          <a:solidFill>
                            <a:srgbClr val="000000"/>
                          </a:solidFill>
                          <a:effectLst/>
                          <a:latin typeface="Times New Roman"/>
                        </a:rPr>
                        <a:t>Golongan</a:t>
                      </a:r>
                      <a:endParaRPr lang="en-US" sz="800" b="1"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err="1">
                          <a:solidFill>
                            <a:srgbClr val="000000"/>
                          </a:solidFill>
                          <a:effectLst/>
                          <a:latin typeface="Times New Roman"/>
                        </a:rPr>
                        <a:t>Nama</a:t>
                      </a:r>
                      <a:r>
                        <a:rPr lang="en-US" sz="800" b="1" i="0" u="none" strike="noStrike" dirty="0">
                          <a:solidFill>
                            <a:srgbClr val="000000"/>
                          </a:solidFill>
                          <a:effectLst/>
                          <a:latin typeface="Times New Roman"/>
                        </a:rPr>
                        <a:t> </a:t>
                      </a:r>
                      <a:r>
                        <a:rPr lang="en-US" sz="800" b="1" i="0" u="none" strike="noStrike" dirty="0" err="1">
                          <a:solidFill>
                            <a:srgbClr val="000000"/>
                          </a:solidFill>
                          <a:effectLst/>
                          <a:latin typeface="Times New Roman"/>
                        </a:rPr>
                        <a:t>Kepsek</a:t>
                      </a:r>
                      <a:endParaRPr lang="en-US" sz="800" b="1"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Status </a:t>
                      </a:r>
                      <a:r>
                        <a:rPr lang="en-US" sz="800" b="1" i="0" u="none" strike="noStrike" dirty="0" err="1">
                          <a:solidFill>
                            <a:srgbClr val="000000"/>
                          </a:solidFill>
                          <a:effectLst/>
                          <a:latin typeface="Times New Roman"/>
                        </a:rPr>
                        <a:t>Pegawai</a:t>
                      </a:r>
                      <a:endParaRPr lang="en-US" sz="800" b="1"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46742">
                <a:tc>
                  <a:txBody>
                    <a:bodyPr/>
                    <a:lstStyle/>
                    <a:p>
                      <a:pPr algn="ctr" rtl="0" fontAlgn="ctr"/>
                      <a:r>
                        <a:rPr lang="en-US" sz="800" b="0" i="0" u="none" strike="noStrike" dirty="0">
                          <a:solidFill>
                            <a:srgbClr val="000000"/>
                          </a:solidFill>
                          <a:effectLst/>
                          <a:latin typeface="Times New Roman"/>
                        </a:rPr>
                        <a:t>1</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a:rPr>
                        <a:t>SDN 02 </a:t>
                      </a:r>
                      <a:r>
                        <a:rPr lang="en-US" sz="800" b="0" i="0" u="none" strike="noStrike" dirty="0" err="1">
                          <a:solidFill>
                            <a:srgbClr val="000000"/>
                          </a:solidFill>
                          <a:effectLst/>
                          <a:latin typeface="Times New Roman"/>
                        </a:rPr>
                        <a:t>Sapan</a:t>
                      </a:r>
                      <a:endParaRPr lang="en-US" sz="800" b="0"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a:rPr>
                        <a:t>Durian II</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IV/a</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Syafrijal</a:t>
                      </a:r>
                      <a:r>
                        <a:rPr lang="en-US" sz="800" b="0" i="0" u="none" strike="noStrike" dirty="0">
                          <a:solidFill>
                            <a:srgbClr val="000000"/>
                          </a:solidFill>
                          <a:effectLst/>
                          <a:latin typeface="Times New Roman"/>
                        </a:rPr>
                        <a:t>, S.Pd.SD</a:t>
                      </a:r>
                    </a:p>
                    <a:p>
                      <a:pPr algn="l" rtl="0" fontAlgn="ctr"/>
                      <a:r>
                        <a:rPr lang="en-US" sz="800" b="0" i="0" u="none" strike="noStrike" dirty="0">
                          <a:solidFill>
                            <a:srgbClr val="000000"/>
                          </a:solidFill>
                          <a:effectLst/>
                          <a:latin typeface="Times New Roman"/>
                        </a:rPr>
                        <a:t>NIP. 196405181984101001</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PNS</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46742">
                <a:tc>
                  <a:txBody>
                    <a:bodyPr/>
                    <a:lstStyle/>
                    <a:p>
                      <a:pPr algn="ctr" rtl="0" fontAlgn="ctr"/>
                      <a:r>
                        <a:rPr lang="en-US" sz="800" b="0" i="0" u="none" strike="noStrike">
                          <a:solidFill>
                            <a:srgbClr val="000000"/>
                          </a:solidFill>
                          <a:effectLst/>
                          <a:latin typeface="Times New Roman"/>
                        </a:rPr>
                        <a:t>2</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a:rPr>
                        <a:t>SDN 03 </a:t>
                      </a:r>
                      <a:r>
                        <a:rPr lang="en-US" sz="800" b="0" i="0" u="none" strike="noStrike" dirty="0" err="1">
                          <a:solidFill>
                            <a:srgbClr val="000000"/>
                          </a:solidFill>
                          <a:effectLst/>
                          <a:latin typeface="Times New Roman"/>
                        </a:rPr>
                        <a:t>Lubang</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Panjang</a:t>
                      </a:r>
                      <a:endParaRPr lang="en-US" sz="800" b="0"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Lubang</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Panjang</a:t>
                      </a:r>
                      <a:endParaRPr lang="en-US" sz="800" b="0"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III/d</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Mardianis</a:t>
                      </a:r>
                      <a:r>
                        <a:rPr lang="en-US" sz="800" b="0" i="0" u="none" strike="noStrike" dirty="0">
                          <a:solidFill>
                            <a:srgbClr val="000000"/>
                          </a:solidFill>
                          <a:effectLst/>
                          <a:latin typeface="Times New Roman"/>
                        </a:rPr>
                        <a:t>, S.Pd.SD</a:t>
                      </a:r>
                    </a:p>
                    <a:p>
                      <a:pPr algn="l" rtl="0" fontAlgn="ctr"/>
                      <a:r>
                        <a:rPr lang="en-US" sz="800" b="0" i="0" u="none" strike="noStrike" dirty="0">
                          <a:solidFill>
                            <a:srgbClr val="000000"/>
                          </a:solidFill>
                          <a:effectLst/>
                          <a:latin typeface="Times New Roman"/>
                        </a:rPr>
                        <a:t>NIP. 197104162003122004</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PNS</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46742">
                <a:tc>
                  <a:txBody>
                    <a:bodyPr/>
                    <a:lstStyle/>
                    <a:p>
                      <a:pPr algn="ctr" rtl="0" fontAlgn="ctr"/>
                      <a:r>
                        <a:rPr lang="en-US" sz="800" b="0" i="0" u="none" strike="noStrike">
                          <a:solidFill>
                            <a:srgbClr val="000000"/>
                          </a:solidFill>
                          <a:effectLst/>
                          <a:latin typeface="Times New Roman"/>
                        </a:rPr>
                        <a:t>3</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a:rPr>
                        <a:t>SDN 05 </a:t>
                      </a:r>
                      <a:r>
                        <a:rPr lang="en-US" sz="800" b="0" i="0" u="none" strike="noStrike" dirty="0" err="1">
                          <a:solidFill>
                            <a:srgbClr val="000000"/>
                          </a:solidFill>
                          <a:effectLst/>
                          <a:latin typeface="Times New Roman"/>
                        </a:rPr>
                        <a:t>Kolok</a:t>
                      </a:r>
                      <a:endParaRPr lang="en-US" sz="800" b="0"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Kolok</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Mudik</a:t>
                      </a:r>
                      <a:endParaRPr lang="en-US" sz="800" b="0"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IV/a</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Arni</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Dawita</a:t>
                      </a:r>
                      <a:r>
                        <a:rPr lang="en-US" sz="800" b="0" i="0" u="none" strike="noStrike" dirty="0">
                          <a:solidFill>
                            <a:srgbClr val="000000"/>
                          </a:solidFill>
                          <a:effectLst/>
                          <a:latin typeface="Times New Roman"/>
                        </a:rPr>
                        <a:t>, S.Pd.SD              NIP. 19661109 199011 2 001</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PNS</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46742">
                <a:tc>
                  <a:txBody>
                    <a:bodyPr/>
                    <a:lstStyle/>
                    <a:p>
                      <a:pPr algn="ctr" rtl="0" fontAlgn="ctr"/>
                      <a:r>
                        <a:rPr lang="en-US" sz="800" b="0" i="0" u="none" strike="noStrike">
                          <a:solidFill>
                            <a:srgbClr val="000000"/>
                          </a:solidFill>
                          <a:effectLst/>
                          <a:latin typeface="Times New Roman"/>
                        </a:rPr>
                        <a:t>4</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a:rPr>
                        <a:t>SDN 06 </a:t>
                      </a:r>
                      <a:r>
                        <a:rPr lang="en-US" sz="800" b="0" i="0" u="none" strike="noStrike" dirty="0" err="1">
                          <a:solidFill>
                            <a:srgbClr val="000000"/>
                          </a:solidFill>
                          <a:effectLst/>
                          <a:latin typeface="Times New Roman"/>
                        </a:rPr>
                        <a:t>Lumindai</a:t>
                      </a:r>
                      <a:endParaRPr lang="en-US" sz="800" b="0"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Lumindai</a:t>
                      </a:r>
                      <a:endParaRPr lang="en-US" sz="800" b="0"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IV/a</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Azwarli</a:t>
                      </a:r>
                      <a:r>
                        <a:rPr lang="en-US" sz="800" b="0" i="0" u="none" strike="noStrike" dirty="0">
                          <a:solidFill>
                            <a:srgbClr val="000000"/>
                          </a:solidFill>
                          <a:effectLst/>
                          <a:latin typeface="Times New Roman"/>
                        </a:rPr>
                        <a:t>, S.Pd.SD                  NIP. 19670727 199109 1 001</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PNS</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46742">
                <a:tc>
                  <a:txBody>
                    <a:bodyPr/>
                    <a:lstStyle/>
                    <a:p>
                      <a:pPr algn="ctr" rtl="0" fontAlgn="ctr"/>
                      <a:r>
                        <a:rPr lang="en-US" sz="800" b="0" i="0" u="none" strike="noStrike">
                          <a:solidFill>
                            <a:srgbClr val="000000"/>
                          </a:solidFill>
                          <a:effectLst/>
                          <a:latin typeface="Times New Roman"/>
                        </a:rPr>
                        <a:t>5</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a:rPr>
                        <a:t>SDN 07 </a:t>
                      </a:r>
                      <a:r>
                        <a:rPr lang="en-US" sz="800" b="0" i="0" u="none" strike="noStrike" dirty="0" err="1">
                          <a:solidFill>
                            <a:srgbClr val="000000"/>
                          </a:solidFill>
                          <a:effectLst/>
                          <a:latin typeface="Times New Roman"/>
                        </a:rPr>
                        <a:t>Talago</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Gunung</a:t>
                      </a:r>
                      <a:endParaRPr lang="en-US" sz="800" b="0"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Talago</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Gunung</a:t>
                      </a:r>
                      <a:endParaRPr lang="en-US" sz="800" b="0"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IV/a</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Alizar</a:t>
                      </a:r>
                      <a:r>
                        <a:rPr lang="en-US" sz="800" b="0" i="0" u="none" strike="noStrike" dirty="0">
                          <a:solidFill>
                            <a:srgbClr val="000000"/>
                          </a:solidFill>
                          <a:effectLst/>
                          <a:latin typeface="Times New Roman"/>
                        </a:rPr>
                        <a:t>, S.Pd.SD                         NIP. 19670907 199303 1 013</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PNS</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46742">
                <a:tc>
                  <a:txBody>
                    <a:bodyPr/>
                    <a:lstStyle/>
                    <a:p>
                      <a:pPr algn="ctr" rtl="0" fontAlgn="ctr"/>
                      <a:r>
                        <a:rPr lang="en-US" sz="800" b="0" i="0" u="none" strike="noStrike">
                          <a:solidFill>
                            <a:srgbClr val="000000"/>
                          </a:solidFill>
                          <a:effectLst/>
                          <a:latin typeface="Times New Roman"/>
                        </a:rPr>
                        <a:t>6</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a:rPr>
                        <a:t>SDN 11 </a:t>
                      </a:r>
                      <a:r>
                        <a:rPr lang="en-US" sz="800" b="0" i="0" u="none" strike="noStrike" dirty="0" err="1">
                          <a:solidFill>
                            <a:srgbClr val="000000"/>
                          </a:solidFill>
                          <a:effectLst/>
                          <a:latin typeface="Times New Roman"/>
                        </a:rPr>
                        <a:t>Kampung</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Surian</a:t>
                      </a:r>
                      <a:endParaRPr lang="en-US" sz="800" b="0"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a:rPr>
                        <a:t>Durian I</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IV/b</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Aidil</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Fitri</a:t>
                      </a:r>
                      <a:r>
                        <a:rPr lang="en-US" sz="800" b="0" i="0" u="none" strike="noStrike" dirty="0">
                          <a:solidFill>
                            <a:srgbClr val="000000"/>
                          </a:solidFill>
                          <a:effectLst/>
                          <a:latin typeface="Times New Roman"/>
                        </a:rPr>
                        <a:t>, S.Pd.SD                   NIP. 19650201 198410 2 002</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PNS</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46742">
                <a:tc>
                  <a:txBody>
                    <a:bodyPr/>
                    <a:lstStyle/>
                    <a:p>
                      <a:pPr algn="ctr" rtl="0" fontAlgn="ctr"/>
                      <a:r>
                        <a:rPr lang="en-US" sz="800" b="0" i="0" u="none" strike="noStrike">
                          <a:solidFill>
                            <a:srgbClr val="000000"/>
                          </a:solidFill>
                          <a:effectLst/>
                          <a:latin typeface="Times New Roman"/>
                        </a:rPr>
                        <a:t>7</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a:rPr>
                        <a:t>SDN 12 </a:t>
                      </a:r>
                      <a:r>
                        <a:rPr lang="en-US" sz="800" b="0" i="0" u="none" strike="noStrike" dirty="0" err="1">
                          <a:solidFill>
                            <a:srgbClr val="000000"/>
                          </a:solidFill>
                          <a:effectLst/>
                          <a:latin typeface="Times New Roman"/>
                        </a:rPr>
                        <a:t>Sapan</a:t>
                      </a:r>
                      <a:endParaRPr lang="en-US" sz="800" b="0"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a:rPr>
                        <a:t>Durian II</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IV/b</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Sumariah,S.Pd</a:t>
                      </a:r>
                      <a:r>
                        <a:rPr lang="en-US" sz="800" b="0" i="0" u="none" strike="noStrike" dirty="0">
                          <a:solidFill>
                            <a:srgbClr val="000000"/>
                          </a:solidFill>
                          <a:effectLst/>
                          <a:latin typeface="Times New Roman"/>
                        </a:rPr>
                        <a:t>                          NIP. 19730321 199603 2 003</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PNS</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46742">
                <a:tc>
                  <a:txBody>
                    <a:bodyPr/>
                    <a:lstStyle/>
                    <a:p>
                      <a:pPr algn="ctr" rtl="0" fontAlgn="ctr"/>
                      <a:r>
                        <a:rPr lang="en-US" sz="800" b="0" i="0" u="none" strike="noStrike">
                          <a:solidFill>
                            <a:srgbClr val="000000"/>
                          </a:solidFill>
                          <a:effectLst/>
                          <a:latin typeface="Times New Roman"/>
                        </a:rPr>
                        <a:t>8</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a:rPr>
                        <a:t>SDN 13 Sungai Durian</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a:rPr>
                        <a:t>Sungai Durian</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IV/b</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Rahmayuti</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S.Pd</a:t>
                      </a:r>
                      <a:r>
                        <a:rPr lang="en-US" sz="800" b="0" i="0" u="none" strike="noStrike" dirty="0">
                          <a:solidFill>
                            <a:srgbClr val="000000"/>
                          </a:solidFill>
                          <a:effectLst/>
                          <a:latin typeface="Times New Roman"/>
                        </a:rPr>
                        <a:t>                       NIP. 19660606 199312 2 003</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PNS</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46742">
                <a:tc>
                  <a:txBody>
                    <a:bodyPr/>
                    <a:lstStyle/>
                    <a:p>
                      <a:pPr algn="ctr" rtl="0" fontAlgn="ctr"/>
                      <a:r>
                        <a:rPr lang="en-US" sz="800" b="0" i="0" u="none" strike="noStrike">
                          <a:solidFill>
                            <a:srgbClr val="000000"/>
                          </a:solidFill>
                          <a:effectLst/>
                          <a:latin typeface="Times New Roman"/>
                        </a:rPr>
                        <a:t>9</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a:rPr>
                        <a:t>SDN 14 </a:t>
                      </a:r>
                      <a:r>
                        <a:rPr lang="en-US" sz="800" b="0" i="0" u="none" strike="noStrike" dirty="0" err="1">
                          <a:solidFill>
                            <a:srgbClr val="000000"/>
                          </a:solidFill>
                          <a:effectLst/>
                          <a:latin typeface="Times New Roman"/>
                        </a:rPr>
                        <a:t>Talago</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Gunung</a:t>
                      </a:r>
                      <a:endParaRPr lang="en-US" sz="800" b="0"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Talago</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Gunung</a:t>
                      </a:r>
                      <a:endParaRPr lang="en-US" sz="800" b="0"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III/d</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Ermida</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S.Ag</a:t>
                      </a:r>
                      <a:r>
                        <a:rPr lang="en-US" sz="800" b="0" i="0" u="none" strike="noStrike" dirty="0">
                          <a:solidFill>
                            <a:srgbClr val="000000"/>
                          </a:solidFill>
                          <a:effectLst/>
                          <a:latin typeface="Times New Roman"/>
                        </a:rPr>
                        <a:t>                            NIP. 19690701 200801 2 005</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PNS</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46742">
                <a:tc>
                  <a:txBody>
                    <a:bodyPr/>
                    <a:lstStyle/>
                    <a:p>
                      <a:pPr algn="ctr" rtl="0" fontAlgn="ctr"/>
                      <a:r>
                        <a:rPr lang="en-US" sz="800" b="0" i="0" u="none" strike="noStrike">
                          <a:solidFill>
                            <a:srgbClr val="000000"/>
                          </a:solidFill>
                          <a:effectLst/>
                          <a:latin typeface="Times New Roman"/>
                        </a:rPr>
                        <a:t>10</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a:rPr>
                        <a:t>SDN 15 </a:t>
                      </a:r>
                      <a:r>
                        <a:rPr lang="en-US" sz="800" b="0" i="0" u="none" strike="noStrike" dirty="0" err="1">
                          <a:solidFill>
                            <a:srgbClr val="000000"/>
                          </a:solidFill>
                          <a:effectLst/>
                          <a:latin typeface="Times New Roman"/>
                        </a:rPr>
                        <a:t>Lumindai</a:t>
                      </a:r>
                      <a:endParaRPr lang="en-US" sz="800" b="0"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Lumindai</a:t>
                      </a:r>
                      <a:endParaRPr lang="en-US" sz="800" b="0"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III/c</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de-DE" sz="800" b="0" i="0" u="none" strike="noStrike" dirty="0">
                          <a:solidFill>
                            <a:srgbClr val="000000"/>
                          </a:solidFill>
                          <a:effectLst/>
                          <a:latin typeface="Times New Roman"/>
                        </a:rPr>
                        <a:t>Syofni Desyenti, S.Pd.SD</a:t>
                      </a:r>
                    </a:p>
                    <a:p>
                      <a:pPr algn="l" rtl="0" fontAlgn="ctr"/>
                      <a:r>
                        <a:rPr lang="de-DE" sz="800" b="0" i="0" u="none" strike="noStrike" dirty="0">
                          <a:solidFill>
                            <a:srgbClr val="000000"/>
                          </a:solidFill>
                          <a:effectLst/>
                          <a:latin typeface="Times New Roman"/>
                        </a:rPr>
                        <a:t>NIP. 196709072005012004</a:t>
                      </a:r>
                      <a:endParaRPr lang="en-US" sz="800" b="0"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PNS</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713045585"/>
              </p:ext>
            </p:extLst>
          </p:nvPr>
        </p:nvGraphicFramePr>
        <p:xfrm>
          <a:off x="228601" y="304800"/>
          <a:ext cx="4572000" cy="2441302"/>
        </p:xfrm>
        <a:graphic>
          <a:graphicData uri="http://schemas.openxmlformats.org/drawingml/2006/table">
            <a:tbl>
              <a:tblPr/>
              <a:tblGrid>
                <a:gridCol w="2286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4572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457200">
                  <a:extLst>
                    <a:ext uri="{9D8B030D-6E8A-4147-A177-3AD203B41FA5}">
                      <a16:colId xmlns:a16="http://schemas.microsoft.com/office/drawing/2014/main" val="20005"/>
                    </a:ext>
                  </a:extLst>
                </a:gridCol>
              </a:tblGrid>
              <a:tr h="246742">
                <a:tc>
                  <a:txBody>
                    <a:bodyPr/>
                    <a:lstStyle/>
                    <a:p>
                      <a:pPr algn="ctr" rtl="0" fontAlgn="ctr"/>
                      <a:r>
                        <a:rPr lang="en-US" sz="800" b="1" i="0" u="none" strike="noStrike" dirty="0">
                          <a:solidFill>
                            <a:srgbClr val="000000"/>
                          </a:solidFill>
                          <a:effectLst/>
                          <a:latin typeface="Times New Roman"/>
                        </a:rPr>
                        <a:t>No.</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err="1">
                          <a:solidFill>
                            <a:srgbClr val="000000"/>
                          </a:solidFill>
                          <a:effectLst/>
                          <a:latin typeface="Times New Roman"/>
                        </a:rPr>
                        <a:t>Nama</a:t>
                      </a:r>
                      <a:r>
                        <a:rPr lang="en-US" sz="800" b="1" i="0" u="none" strike="noStrike" dirty="0">
                          <a:solidFill>
                            <a:srgbClr val="000000"/>
                          </a:solidFill>
                          <a:effectLst/>
                          <a:latin typeface="Times New Roman"/>
                        </a:rPr>
                        <a:t> </a:t>
                      </a:r>
                      <a:r>
                        <a:rPr lang="en-US" sz="800" b="1" i="0" u="none" strike="noStrike" dirty="0" err="1">
                          <a:solidFill>
                            <a:srgbClr val="000000"/>
                          </a:solidFill>
                          <a:effectLst/>
                          <a:latin typeface="Times New Roman"/>
                        </a:rPr>
                        <a:t>Sekolah</a:t>
                      </a:r>
                      <a:endParaRPr lang="en-US" sz="800" b="1"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err="1">
                          <a:solidFill>
                            <a:srgbClr val="000000"/>
                          </a:solidFill>
                          <a:effectLst/>
                          <a:latin typeface="Times New Roman"/>
                        </a:rPr>
                        <a:t>Alamat</a:t>
                      </a:r>
                      <a:endParaRPr lang="en-US" sz="800" b="1"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err="1">
                          <a:solidFill>
                            <a:srgbClr val="000000"/>
                          </a:solidFill>
                          <a:effectLst/>
                          <a:latin typeface="Times New Roman"/>
                        </a:rPr>
                        <a:t>Golongan</a:t>
                      </a:r>
                      <a:endParaRPr lang="en-US" sz="800" b="1"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err="1">
                          <a:solidFill>
                            <a:srgbClr val="000000"/>
                          </a:solidFill>
                          <a:effectLst/>
                          <a:latin typeface="Times New Roman"/>
                        </a:rPr>
                        <a:t>Nama</a:t>
                      </a:r>
                      <a:r>
                        <a:rPr lang="en-US" sz="800" b="1" i="0" u="none" strike="noStrike" dirty="0">
                          <a:solidFill>
                            <a:srgbClr val="000000"/>
                          </a:solidFill>
                          <a:effectLst/>
                          <a:latin typeface="Times New Roman"/>
                        </a:rPr>
                        <a:t> </a:t>
                      </a:r>
                      <a:r>
                        <a:rPr lang="en-US" sz="800" b="1" i="0" u="none" strike="noStrike" dirty="0" err="1">
                          <a:solidFill>
                            <a:srgbClr val="000000"/>
                          </a:solidFill>
                          <a:effectLst/>
                          <a:latin typeface="Times New Roman"/>
                        </a:rPr>
                        <a:t>Kepsek</a:t>
                      </a:r>
                      <a:endParaRPr lang="en-US" sz="800" b="1"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Status </a:t>
                      </a:r>
                      <a:r>
                        <a:rPr lang="en-US" sz="800" b="1" i="0" u="none" strike="noStrike" dirty="0" err="1">
                          <a:solidFill>
                            <a:srgbClr val="000000"/>
                          </a:solidFill>
                          <a:effectLst/>
                          <a:latin typeface="Times New Roman"/>
                        </a:rPr>
                        <a:t>Pegawai</a:t>
                      </a:r>
                      <a:endParaRPr lang="en-US" sz="800" b="1"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46742">
                <a:tc>
                  <a:txBody>
                    <a:bodyPr/>
                    <a:lstStyle/>
                    <a:p>
                      <a:pPr algn="ctr" rtl="0" fontAlgn="ctr"/>
                      <a:r>
                        <a:rPr lang="en-US" sz="800" b="0" i="0" u="none" strike="noStrike" dirty="0">
                          <a:solidFill>
                            <a:srgbClr val="000000"/>
                          </a:solidFill>
                          <a:effectLst/>
                          <a:latin typeface="Times New Roman"/>
                        </a:rPr>
                        <a:t>11</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a:rPr>
                        <a:t>SDN 16 Koto </a:t>
                      </a:r>
                      <a:r>
                        <a:rPr lang="en-US" sz="800" b="0" i="0" u="none" strike="noStrike" dirty="0" err="1">
                          <a:solidFill>
                            <a:srgbClr val="000000"/>
                          </a:solidFill>
                          <a:effectLst/>
                          <a:latin typeface="Times New Roman"/>
                        </a:rPr>
                        <a:t>Tuo</a:t>
                      </a:r>
                      <a:endParaRPr lang="en-US" sz="800" b="0"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a:rPr>
                        <a:t>Kolok / Koto </a:t>
                      </a:r>
                      <a:r>
                        <a:rPr lang="en-US" sz="800" b="0" i="0" u="none" strike="noStrike" dirty="0" err="1">
                          <a:solidFill>
                            <a:srgbClr val="000000"/>
                          </a:solidFill>
                          <a:effectLst/>
                          <a:latin typeface="Times New Roman"/>
                        </a:rPr>
                        <a:t>Tuo</a:t>
                      </a:r>
                      <a:endParaRPr lang="en-US" sz="800" b="0"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IV/a</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Efni</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Berti</a:t>
                      </a:r>
                      <a:r>
                        <a:rPr lang="en-US" sz="800" b="0" i="0" u="none" strike="noStrike" dirty="0">
                          <a:solidFill>
                            <a:srgbClr val="000000"/>
                          </a:solidFill>
                          <a:effectLst/>
                          <a:latin typeface="Times New Roman"/>
                        </a:rPr>
                        <a:t>, S.Pd.SD               NIP. 19671010 198802 2 001</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PNS</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46742">
                <a:tc>
                  <a:txBody>
                    <a:bodyPr/>
                    <a:lstStyle/>
                    <a:p>
                      <a:pPr algn="ctr" rtl="0" fontAlgn="ctr"/>
                      <a:r>
                        <a:rPr lang="en-US" sz="800" b="0" i="0" u="none" strike="noStrike" dirty="0">
                          <a:solidFill>
                            <a:srgbClr val="000000"/>
                          </a:solidFill>
                          <a:effectLst/>
                          <a:latin typeface="Times New Roman"/>
                        </a:rPr>
                        <a:t>12</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a:rPr>
                        <a:t>SDN 17 </a:t>
                      </a:r>
                      <a:r>
                        <a:rPr lang="en-US" sz="800" b="0" i="0" u="none" strike="noStrike" dirty="0" err="1">
                          <a:solidFill>
                            <a:srgbClr val="000000"/>
                          </a:solidFill>
                          <a:effectLst/>
                          <a:latin typeface="Times New Roman"/>
                        </a:rPr>
                        <a:t>Pasar</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Baru</a:t>
                      </a:r>
                      <a:r>
                        <a:rPr lang="en-US" sz="800" b="0" i="0" u="none" strike="noStrike" baseline="0" dirty="0">
                          <a:solidFill>
                            <a:srgbClr val="000000"/>
                          </a:solidFill>
                          <a:effectLst/>
                          <a:latin typeface="Times New Roman"/>
                        </a:rPr>
                        <a:t> Durian</a:t>
                      </a:r>
                      <a:endParaRPr lang="en-US" sz="800" b="0"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a:rPr>
                        <a:t>Pasar </a:t>
                      </a:r>
                      <a:r>
                        <a:rPr lang="en-US" sz="800" b="0" i="0" u="none" strike="noStrike" dirty="0" err="1">
                          <a:solidFill>
                            <a:srgbClr val="000000"/>
                          </a:solidFill>
                          <a:effectLst/>
                          <a:latin typeface="Times New Roman"/>
                        </a:rPr>
                        <a:t>Baru</a:t>
                      </a:r>
                      <a:r>
                        <a:rPr lang="en-US" sz="800" b="0" i="0" u="none" strike="noStrike" dirty="0">
                          <a:solidFill>
                            <a:srgbClr val="000000"/>
                          </a:solidFill>
                          <a:effectLst/>
                          <a:latin typeface="Times New Roman"/>
                        </a:rPr>
                        <a:t> Durian</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III/c</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Maizarti</a:t>
                      </a:r>
                      <a:r>
                        <a:rPr lang="en-US" sz="800" b="0" i="0" u="none" strike="noStrike" dirty="0">
                          <a:solidFill>
                            <a:srgbClr val="000000"/>
                          </a:solidFill>
                          <a:effectLst/>
                          <a:latin typeface="Times New Roman"/>
                        </a:rPr>
                        <a:t>, S.Pd.SD</a:t>
                      </a:r>
                    </a:p>
                    <a:p>
                      <a:pPr algn="l" rtl="0" fontAlgn="ctr"/>
                      <a:r>
                        <a:rPr lang="en-US" sz="800" b="0" i="0" u="none" strike="noStrike" dirty="0">
                          <a:solidFill>
                            <a:srgbClr val="000000"/>
                          </a:solidFill>
                          <a:effectLst/>
                          <a:latin typeface="Times New Roman"/>
                        </a:rPr>
                        <a:t>NIP. 197303232000122001</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PNS</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46742">
                <a:tc>
                  <a:txBody>
                    <a:bodyPr/>
                    <a:lstStyle/>
                    <a:p>
                      <a:pPr algn="ctr" rtl="0" fontAlgn="ctr"/>
                      <a:r>
                        <a:rPr lang="en-US" sz="800" b="0" i="0" u="none" strike="noStrike">
                          <a:solidFill>
                            <a:srgbClr val="000000"/>
                          </a:solidFill>
                          <a:effectLst/>
                          <a:latin typeface="Times New Roman"/>
                        </a:rPr>
                        <a:t>13</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a:rPr>
                        <a:t>SDN 19 </a:t>
                      </a:r>
                      <a:r>
                        <a:rPr lang="en-US" sz="800" b="0" i="0" u="none" strike="noStrike" dirty="0" err="1">
                          <a:solidFill>
                            <a:srgbClr val="000000"/>
                          </a:solidFill>
                          <a:effectLst/>
                          <a:latin typeface="Times New Roman"/>
                        </a:rPr>
                        <a:t>Santur</a:t>
                      </a:r>
                      <a:endParaRPr lang="en-US" sz="800" b="0"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Santur</a:t>
                      </a:r>
                      <a:endParaRPr lang="en-US" sz="800" b="0"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IV/b</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Hasriwati</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S.Pd</a:t>
                      </a:r>
                      <a:r>
                        <a:rPr lang="en-US" sz="800" b="0" i="0" u="none" strike="noStrike" dirty="0">
                          <a:solidFill>
                            <a:srgbClr val="000000"/>
                          </a:solidFill>
                          <a:effectLst/>
                          <a:latin typeface="Times New Roman"/>
                        </a:rPr>
                        <a:t>                        NIP. 19630923 198207 2 001</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PNS</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46742">
                <a:tc>
                  <a:txBody>
                    <a:bodyPr/>
                    <a:lstStyle/>
                    <a:p>
                      <a:pPr algn="ctr" rtl="0" fontAlgn="ctr"/>
                      <a:r>
                        <a:rPr lang="en-US" sz="800" b="0" i="0" u="none" strike="noStrike">
                          <a:solidFill>
                            <a:srgbClr val="000000"/>
                          </a:solidFill>
                          <a:effectLst/>
                          <a:latin typeface="Times New Roman"/>
                        </a:rPr>
                        <a:t>14</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a:rPr>
                        <a:t>SDN 25 </a:t>
                      </a:r>
                      <a:r>
                        <a:rPr lang="en-US" sz="800" b="0" i="0" u="none" strike="noStrike" dirty="0" err="1">
                          <a:solidFill>
                            <a:srgbClr val="000000"/>
                          </a:solidFill>
                          <a:effectLst/>
                          <a:latin typeface="Times New Roman"/>
                        </a:rPr>
                        <a:t>Balai</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Batu</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Sandaran</a:t>
                      </a:r>
                      <a:endParaRPr lang="en-US" sz="800" b="0"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a:rPr>
                        <a:t>BBS</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IV/a</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Jamhur</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S.Pd</a:t>
                      </a:r>
                      <a:r>
                        <a:rPr lang="en-US" sz="800" b="0" i="0" u="none" strike="noStrike" dirty="0">
                          <a:solidFill>
                            <a:srgbClr val="000000"/>
                          </a:solidFill>
                          <a:effectLst/>
                          <a:latin typeface="Times New Roman"/>
                        </a:rPr>
                        <a:t>                           NIP. 19630115 198403 1 003</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PNS</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46742">
                <a:tc>
                  <a:txBody>
                    <a:bodyPr/>
                    <a:lstStyle/>
                    <a:p>
                      <a:pPr algn="ctr" rtl="0" fontAlgn="ctr"/>
                      <a:r>
                        <a:rPr lang="en-US" sz="800" b="0" i="0" u="none" strike="noStrike">
                          <a:solidFill>
                            <a:srgbClr val="000000"/>
                          </a:solidFill>
                          <a:effectLst/>
                          <a:latin typeface="Times New Roman"/>
                        </a:rPr>
                        <a:t>15</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a:rPr>
                        <a:t>SDN 27 </a:t>
                      </a:r>
                      <a:r>
                        <a:rPr lang="en-US" sz="800" b="0" i="0" u="none" strike="noStrike" dirty="0" err="1">
                          <a:solidFill>
                            <a:srgbClr val="000000"/>
                          </a:solidFill>
                          <a:effectLst/>
                          <a:latin typeface="Times New Roman"/>
                        </a:rPr>
                        <a:t>Talago</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Gunung</a:t>
                      </a:r>
                      <a:endParaRPr lang="en-US" sz="800" b="0"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Talago</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Gunung</a:t>
                      </a:r>
                      <a:endParaRPr lang="en-US" sz="800" b="0"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IV/a</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Helmi</a:t>
                      </a:r>
                      <a:r>
                        <a:rPr lang="en-US" sz="800" b="0" i="0" u="none" strike="noStrike" dirty="0">
                          <a:solidFill>
                            <a:srgbClr val="000000"/>
                          </a:solidFill>
                          <a:effectLst/>
                          <a:latin typeface="Times New Roman"/>
                        </a:rPr>
                        <a:t>, S.Pd.SD                        NIP. 119630606 198703 2 007</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PNS</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46742">
                <a:tc>
                  <a:txBody>
                    <a:bodyPr/>
                    <a:lstStyle/>
                    <a:p>
                      <a:pPr algn="ctr" rtl="0" fontAlgn="ctr"/>
                      <a:r>
                        <a:rPr lang="en-US" sz="800" b="0" i="0" u="none" strike="noStrike">
                          <a:solidFill>
                            <a:srgbClr val="000000"/>
                          </a:solidFill>
                          <a:effectLst/>
                          <a:latin typeface="Times New Roman"/>
                        </a:rPr>
                        <a:t>16</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a:rPr>
                        <a:t>SDN 28 </a:t>
                      </a:r>
                      <a:r>
                        <a:rPr lang="en-US" sz="800" b="0" i="0" u="none" strike="noStrike" dirty="0" err="1">
                          <a:solidFill>
                            <a:srgbClr val="000000"/>
                          </a:solidFill>
                          <a:effectLst/>
                          <a:latin typeface="Times New Roman"/>
                        </a:rPr>
                        <a:t>Santur</a:t>
                      </a:r>
                      <a:endParaRPr lang="en-US" sz="800" b="0"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Santur</a:t>
                      </a:r>
                      <a:endParaRPr lang="en-US" sz="800" b="0"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III/d</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Nofri</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Endrawita</a:t>
                      </a:r>
                      <a:r>
                        <a:rPr lang="en-US" sz="800" b="0" i="0" u="none" strike="noStrike" dirty="0">
                          <a:solidFill>
                            <a:srgbClr val="000000"/>
                          </a:solidFill>
                          <a:effectLst/>
                          <a:latin typeface="Times New Roman"/>
                        </a:rPr>
                        <a:t>, S.Pd.SD      NIP. 19761103 200312 2 003</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PNS</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46742">
                <a:tc>
                  <a:txBody>
                    <a:bodyPr/>
                    <a:lstStyle/>
                    <a:p>
                      <a:pPr algn="ctr" rtl="0" fontAlgn="ctr"/>
                      <a:r>
                        <a:rPr lang="en-US" sz="800" b="0" i="0" u="none" strike="noStrike">
                          <a:solidFill>
                            <a:srgbClr val="000000"/>
                          </a:solidFill>
                          <a:effectLst/>
                          <a:latin typeface="Times New Roman"/>
                        </a:rPr>
                        <a:t>17</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a:rPr>
                        <a:t>SDN 29 </a:t>
                      </a:r>
                      <a:r>
                        <a:rPr lang="en-US" sz="800" b="0" i="0" u="none" strike="noStrike" dirty="0" err="1">
                          <a:solidFill>
                            <a:srgbClr val="000000"/>
                          </a:solidFill>
                          <a:effectLst/>
                          <a:latin typeface="Times New Roman"/>
                        </a:rPr>
                        <a:t>Lumindai</a:t>
                      </a:r>
                      <a:endParaRPr lang="en-US" sz="800" b="0"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Lunto</a:t>
                      </a:r>
                      <a:endParaRPr lang="en-US" sz="800" b="0"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III/c</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Asrial</a:t>
                      </a:r>
                      <a:r>
                        <a:rPr lang="en-US" sz="800" b="0" i="0" u="none" strike="noStrike" dirty="0">
                          <a:solidFill>
                            <a:srgbClr val="000000"/>
                          </a:solidFill>
                          <a:effectLst/>
                          <a:latin typeface="Times New Roman"/>
                        </a:rPr>
                        <a:t> Nur, </a:t>
                      </a:r>
                      <a:r>
                        <a:rPr lang="en-US" sz="800" b="0" i="0" u="none" strike="noStrike" dirty="0" err="1">
                          <a:solidFill>
                            <a:srgbClr val="000000"/>
                          </a:solidFill>
                          <a:effectLst/>
                          <a:latin typeface="Times New Roman"/>
                        </a:rPr>
                        <a:t>A.Ma.Pd</a:t>
                      </a:r>
                      <a:endParaRPr lang="en-US" sz="800" b="0" i="0" u="none" strike="noStrike" dirty="0">
                        <a:solidFill>
                          <a:srgbClr val="000000"/>
                        </a:solidFill>
                        <a:effectLst/>
                        <a:latin typeface="Times New Roman"/>
                      </a:endParaRPr>
                    </a:p>
                    <a:p>
                      <a:pPr algn="l" rtl="0" fontAlgn="ctr"/>
                      <a:r>
                        <a:rPr lang="en-US" sz="800" b="0" i="0" u="none" strike="noStrike" dirty="0">
                          <a:solidFill>
                            <a:srgbClr val="000000"/>
                          </a:solidFill>
                          <a:effectLst/>
                          <a:latin typeface="Times New Roman"/>
                        </a:rPr>
                        <a:t>NIP. 196904042005011006</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PNS</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38766">
                <a:tc>
                  <a:txBody>
                    <a:bodyPr/>
                    <a:lstStyle/>
                    <a:p>
                      <a:pPr algn="ctr" rtl="0" fontAlgn="ctr"/>
                      <a:r>
                        <a:rPr lang="en-US" sz="800" b="0" i="0" u="none" strike="noStrike">
                          <a:solidFill>
                            <a:srgbClr val="000000"/>
                          </a:solidFill>
                          <a:effectLst/>
                          <a:latin typeface="Times New Roman"/>
                        </a:rPr>
                        <a:t>18</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a:rPr>
                        <a:t>SDIT </a:t>
                      </a:r>
                      <a:r>
                        <a:rPr lang="en-US" sz="800" b="0" i="0" u="none" strike="noStrike" dirty="0" err="1">
                          <a:solidFill>
                            <a:srgbClr val="000000"/>
                          </a:solidFill>
                          <a:effectLst/>
                          <a:latin typeface="Times New Roman"/>
                        </a:rPr>
                        <a:t>Alam</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Talago</a:t>
                      </a:r>
                      <a:endParaRPr lang="en-US" sz="800" b="0"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Santur</a:t>
                      </a:r>
                      <a:endParaRPr lang="en-US" sz="800" b="0"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Delvia</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Sepniwati</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S.Pd</a:t>
                      </a:r>
                      <a:endParaRPr lang="en-US" sz="800" b="0"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Non PNS</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28600">
                <a:tc>
                  <a:txBody>
                    <a:bodyPr/>
                    <a:lstStyle/>
                    <a:p>
                      <a:pPr algn="ctr" rtl="0" fontAlgn="ctr"/>
                      <a:r>
                        <a:rPr lang="en-US" sz="800" b="0" i="0" u="none" strike="noStrike">
                          <a:solidFill>
                            <a:srgbClr val="000000"/>
                          </a:solidFill>
                          <a:effectLst/>
                          <a:latin typeface="Times New Roman"/>
                        </a:rPr>
                        <a:t>19</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a:rPr>
                        <a:t>MIS </a:t>
                      </a:r>
                      <a:r>
                        <a:rPr lang="en-US" sz="800" b="0" i="0" u="none" strike="noStrike" dirty="0" err="1">
                          <a:solidFill>
                            <a:srgbClr val="000000"/>
                          </a:solidFill>
                          <a:effectLst/>
                          <a:latin typeface="Times New Roman"/>
                        </a:rPr>
                        <a:t>Rabbani</a:t>
                      </a:r>
                      <a:endParaRPr lang="en-US" sz="800" b="0"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err="1">
                          <a:solidFill>
                            <a:srgbClr val="000000"/>
                          </a:solidFill>
                          <a:effectLst/>
                          <a:latin typeface="Times New Roman"/>
                        </a:rPr>
                        <a:t>Santur</a:t>
                      </a:r>
                      <a:endParaRPr lang="en-US" sz="800" b="0"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800" b="0" i="0" u="none" strike="noStrike" dirty="0">
                          <a:solidFill>
                            <a:srgbClr val="000000"/>
                          </a:solidFill>
                          <a:effectLst/>
                          <a:latin typeface="Times New Roman"/>
                        </a:rPr>
                        <a:t>Amelia </a:t>
                      </a:r>
                      <a:r>
                        <a:rPr lang="en-US" sz="800" b="0" i="0" u="none" strike="noStrike" dirty="0" err="1">
                          <a:solidFill>
                            <a:srgbClr val="000000"/>
                          </a:solidFill>
                          <a:effectLst/>
                          <a:latin typeface="Times New Roman"/>
                        </a:rPr>
                        <a:t>Faradilla</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S.Pd.Gr</a:t>
                      </a:r>
                      <a:endParaRPr lang="en-US" sz="800" b="0" i="0" u="none" strike="noStrike" dirty="0">
                        <a:solidFill>
                          <a:srgbClr val="000000"/>
                        </a:solidFill>
                        <a:effectLst/>
                        <a:latin typeface="Times New Roman"/>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Non PNS</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6583319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304800" y="76200"/>
            <a:ext cx="4533900" cy="293678"/>
          </a:xfrm>
        </p:spPr>
        <p:txBody>
          <a:bodyPr>
            <a:normAutofit/>
          </a:bodyPr>
          <a:lstStyle/>
          <a:p>
            <a:pPr>
              <a:buFont typeface="Wingdings" pitchFamily="2" charset="2"/>
              <a:buChar char="v"/>
            </a:pPr>
            <a:r>
              <a:rPr lang="id-ID" sz="1200" b="1" dirty="0">
                <a:solidFill>
                  <a:schemeClr val="bg2">
                    <a:lumMod val="50000"/>
                  </a:schemeClr>
                </a:solidFill>
                <a:latin typeface="Times New Roman" pitchFamily="18" charset="0"/>
                <a:cs typeface="Times New Roman" pitchFamily="18" charset="0"/>
              </a:rPr>
              <a:t>KECAMATAN TALAWI</a:t>
            </a:r>
          </a:p>
        </p:txBody>
      </p:sp>
      <p:graphicFrame>
        <p:nvGraphicFramePr>
          <p:cNvPr id="4" name="Table 3"/>
          <p:cNvGraphicFramePr>
            <a:graphicFrameLocks noGrp="1"/>
          </p:cNvGraphicFramePr>
          <p:nvPr>
            <p:extLst>
              <p:ext uri="{D42A27DB-BD31-4B8C-83A1-F6EECF244321}">
                <p14:modId xmlns:p14="http://schemas.microsoft.com/office/powerpoint/2010/main" val="2097746175"/>
              </p:ext>
            </p:extLst>
          </p:nvPr>
        </p:nvGraphicFramePr>
        <p:xfrm>
          <a:off x="304800" y="381001"/>
          <a:ext cx="4495800" cy="2739891"/>
        </p:xfrm>
        <a:graphic>
          <a:graphicData uri="http://schemas.openxmlformats.org/drawingml/2006/table">
            <a:tbl>
              <a:tblPr/>
              <a:tblGrid>
                <a:gridCol w="381000">
                  <a:extLst>
                    <a:ext uri="{9D8B030D-6E8A-4147-A177-3AD203B41FA5}">
                      <a16:colId xmlns:a16="http://schemas.microsoft.com/office/drawing/2014/main" val="20000"/>
                    </a:ext>
                  </a:extLst>
                </a:gridCol>
                <a:gridCol w="1029860">
                  <a:extLst>
                    <a:ext uri="{9D8B030D-6E8A-4147-A177-3AD203B41FA5}">
                      <a16:colId xmlns:a16="http://schemas.microsoft.com/office/drawing/2014/main" val="20001"/>
                    </a:ext>
                  </a:extLst>
                </a:gridCol>
                <a:gridCol w="665269">
                  <a:extLst>
                    <a:ext uri="{9D8B030D-6E8A-4147-A177-3AD203B41FA5}">
                      <a16:colId xmlns:a16="http://schemas.microsoft.com/office/drawing/2014/main" val="20002"/>
                    </a:ext>
                  </a:extLst>
                </a:gridCol>
                <a:gridCol w="590871">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457200">
                  <a:extLst>
                    <a:ext uri="{9D8B030D-6E8A-4147-A177-3AD203B41FA5}">
                      <a16:colId xmlns:a16="http://schemas.microsoft.com/office/drawing/2014/main" val="20005"/>
                    </a:ext>
                  </a:extLst>
                </a:gridCol>
              </a:tblGrid>
              <a:tr h="249081">
                <a:tc>
                  <a:txBody>
                    <a:bodyPr/>
                    <a:lstStyle/>
                    <a:p>
                      <a:pPr algn="ctr" fontAlgn="ctr"/>
                      <a:r>
                        <a:rPr lang="en-US" sz="800" b="1" i="0" u="none" strike="noStrike" dirty="0">
                          <a:solidFill>
                            <a:srgbClr val="000000"/>
                          </a:solidFill>
                          <a:effectLst/>
                          <a:latin typeface="Times New Roman"/>
                        </a:rPr>
                        <a:t>No.</a:t>
                      </a: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err="1">
                          <a:solidFill>
                            <a:srgbClr val="000000"/>
                          </a:solidFill>
                          <a:effectLst/>
                          <a:latin typeface="Times New Roman"/>
                        </a:rPr>
                        <a:t>Nama</a:t>
                      </a:r>
                      <a:r>
                        <a:rPr lang="en-US" sz="800" b="1" i="0" u="none" strike="noStrike" dirty="0">
                          <a:solidFill>
                            <a:srgbClr val="000000"/>
                          </a:solidFill>
                          <a:effectLst/>
                          <a:latin typeface="Times New Roman"/>
                        </a:rPr>
                        <a:t> </a:t>
                      </a:r>
                      <a:r>
                        <a:rPr lang="en-US" sz="800" b="1" i="0" u="none" strike="noStrike" dirty="0" err="1">
                          <a:solidFill>
                            <a:srgbClr val="000000"/>
                          </a:solidFill>
                          <a:effectLst/>
                          <a:latin typeface="Times New Roman"/>
                        </a:rPr>
                        <a:t>Sekolah</a:t>
                      </a:r>
                      <a:endParaRPr lang="en-US" sz="800" b="1" i="0" u="none" strike="noStrike" dirty="0">
                        <a:solidFill>
                          <a:srgbClr val="000000"/>
                        </a:solidFill>
                        <a:effectLst/>
                        <a:latin typeface="Times New Roman"/>
                      </a:endParaRP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err="1">
                          <a:solidFill>
                            <a:srgbClr val="000000"/>
                          </a:solidFill>
                          <a:effectLst/>
                          <a:latin typeface="Times New Roman"/>
                        </a:rPr>
                        <a:t>Alamat</a:t>
                      </a:r>
                      <a:endParaRPr lang="en-US" sz="800" b="1" i="0" u="none" strike="noStrike" dirty="0">
                        <a:solidFill>
                          <a:srgbClr val="000000"/>
                        </a:solidFill>
                        <a:effectLst/>
                        <a:latin typeface="Times New Roman"/>
                      </a:endParaRP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err="1">
                          <a:solidFill>
                            <a:srgbClr val="000000"/>
                          </a:solidFill>
                          <a:effectLst/>
                          <a:latin typeface="Times New Roman"/>
                        </a:rPr>
                        <a:t>Golongan</a:t>
                      </a:r>
                      <a:endParaRPr lang="en-US" sz="800" b="1" i="0" u="none" strike="noStrike" dirty="0">
                        <a:solidFill>
                          <a:srgbClr val="000000"/>
                        </a:solidFill>
                        <a:effectLst/>
                        <a:latin typeface="Times New Roman"/>
                      </a:endParaRP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err="1">
                          <a:solidFill>
                            <a:srgbClr val="000000"/>
                          </a:solidFill>
                          <a:effectLst/>
                          <a:latin typeface="Times New Roman"/>
                        </a:rPr>
                        <a:t>Nama</a:t>
                      </a:r>
                      <a:r>
                        <a:rPr lang="en-US" sz="800" b="1" i="0" u="none" strike="noStrike" dirty="0">
                          <a:solidFill>
                            <a:srgbClr val="000000"/>
                          </a:solidFill>
                          <a:effectLst/>
                          <a:latin typeface="Times New Roman"/>
                        </a:rPr>
                        <a:t> </a:t>
                      </a:r>
                      <a:r>
                        <a:rPr lang="en-US" sz="800" b="1" i="0" u="none" strike="noStrike" dirty="0" err="1">
                          <a:solidFill>
                            <a:srgbClr val="000000"/>
                          </a:solidFill>
                          <a:effectLst/>
                          <a:latin typeface="Times New Roman"/>
                        </a:rPr>
                        <a:t>Kepsek</a:t>
                      </a:r>
                      <a:endParaRPr lang="en-US" sz="800" b="1" i="0" u="none" strike="noStrike" dirty="0">
                        <a:solidFill>
                          <a:srgbClr val="000000"/>
                        </a:solidFill>
                        <a:effectLst/>
                        <a:latin typeface="Times New Roman"/>
                      </a:endParaRP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a:rPr>
                        <a:t>Status </a:t>
                      </a:r>
                      <a:r>
                        <a:rPr lang="en-US" sz="800" b="1" i="0" u="none" strike="noStrike" dirty="0" err="1">
                          <a:solidFill>
                            <a:srgbClr val="000000"/>
                          </a:solidFill>
                          <a:effectLst/>
                          <a:latin typeface="Times New Roman"/>
                        </a:rPr>
                        <a:t>Pegawai</a:t>
                      </a:r>
                      <a:endParaRPr lang="en-US" sz="800" b="1" i="0" u="none" strike="noStrike" dirty="0">
                        <a:solidFill>
                          <a:srgbClr val="000000"/>
                        </a:solidFill>
                        <a:effectLst/>
                        <a:latin typeface="Times New Roman"/>
                      </a:endParaRP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49081">
                <a:tc>
                  <a:txBody>
                    <a:bodyPr/>
                    <a:lstStyle/>
                    <a:p>
                      <a:pPr algn="ctr" fontAlgn="ctr"/>
                      <a:r>
                        <a:rPr lang="en-US" sz="800" b="0" i="0" u="none" strike="noStrike" dirty="0">
                          <a:solidFill>
                            <a:srgbClr val="000000"/>
                          </a:solidFill>
                          <a:effectLst/>
                          <a:latin typeface="Times New Roman"/>
                        </a:rPr>
                        <a:t>1</a:t>
                      </a: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SDN 01 </a:t>
                      </a:r>
                      <a:r>
                        <a:rPr lang="en-US" sz="800" b="0" i="0" u="none" strike="noStrike" dirty="0" err="1">
                          <a:solidFill>
                            <a:srgbClr val="000000"/>
                          </a:solidFill>
                          <a:effectLst/>
                          <a:latin typeface="Times New Roman"/>
                        </a:rPr>
                        <a:t>Talawi</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Mudik</a:t>
                      </a:r>
                      <a:endParaRPr lang="en-US" sz="800" b="0" i="0" u="none" strike="noStrike" dirty="0">
                        <a:solidFill>
                          <a:srgbClr val="000000"/>
                        </a:solidFill>
                        <a:effectLst/>
                        <a:latin typeface="Times New Roman"/>
                      </a:endParaRP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Talawi</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Mudik</a:t>
                      </a:r>
                      <a:endParaRPr lang="en-US" sz="800" b="0" i="0" u="none" strike="noStrike" dirty="0">
                        <a:solidFill>
                          <a:srgbClr val="000000"/>
                        </a:solidFill>
                        <a:effectLst/>
                        <a:latin typeface="Times New Roman"/>
                      </a:endParaRP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III/d</a:t>
                      </a: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Akmal </a:t>
                      </a:r>
                      <a:r>
                        <a:rPr lang="en-US" sz="800" b="0" i="0" u="none" strike="noStrike" dirty="0" err="1">
                          <a:solidFill>
                            <a:srgbClr val="000000"/>
                          </a:solidFill>
                          <a:effectLst/>
                          <a:latin typeface="Times New Roman"/>
                        </a:rPr>
                        <a:t>Khalis</a:t>
                      </a:r>
                      <a:r>
                        <a:rPr lang="en-US" sz="800" b="0" i="0" u="none" strike="noStrike" dirty="0">
                          <a:solidFill>
                            <a:srgbClr val="000000"/>
                          </a:solidFill>
                          <a:effectLst/>
                          <a:latin typeface="Times New Roman"/>
                        </a:rPr>
                        <a:t>, S.Pd.SD           NIP. 19740715 200012 1 001</a:t>
                      </a: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PNS</a:t>
                      </a: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49081">
                <a:tc>
                  <a:txBody>
                    <a:bodyPr/>
                    <a:lstStyle/>
                    <a:p>
                      <a:pPr algn="ctr" fontAlgn="ctr"/>
                      <a:r>
                        <a:rPr lang="en-US" sz="800" b="0" i="0" u="none" strike="noStrike" dirty="0">
                          <a:solidFill>
                            <a:srgbClr val="000000"/>
                          </a:solidFill>
                          <a:effectLst/>
                          <a:latin typeface="Times New Roman"/>
                        </a:rPr>
                        <a:t>2</a:t>
                      </a: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SDN 02 </a:t>
                      </a:r>
                      <a:r>
                        <a:rPr lang="en-US" sz="800" b="0" i="0" u="none" strike="noStrike" dirty="0" err="1">
                          <a:solidFill>
                            <a:srgbClr val="000000"/>
                          </a:solidFill>
                          <a:effectLst/>
                          <a:latin typeface="Times New Roman"/>
                        </a:rPr>
                        <a:t>Talawi</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Hilir</a:t>
                      </a:r>
                      <a:endParaRPr lang="en-US" sz="800" b="0" i="0" u="none" strike="noStrike" dirty="0">
                        <a:solidFill>
                          <a:srgbClr val="000000"/>
                        </a:solidFill>
                        <a:effectLst/>
                        <a:latin typeface="Times New Roman"/>
                      </a:endParaRP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Talawi</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Hilir</a:t>
                      </a:r>
                      <a:endParaRPr lang="en-US" sz="800" b="0" i="0" u="none" strike="noStrike" dirty="0">
                        <a:solidFill>
                          <a:srgbClr val="000000"/>
                        </a:solidFill>
                        <a:effectLst/>
                        <a:latin typeface="Times New Roman"/>
                      </a:endParaRP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IV/b</a:t>
                      </a: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Maryulis</a:t>
                      </a:r>
                      <a:r>
                        <a:rPr lang="en-US" sz="800" b="0" i="0" u="none" strike="noStrike" dirty="0">
                          <a:solidFill>
                            <a:srgbClr val="000000"/>
                          </a:solidFill>
                          <a:effectLst/>
                          <a:latin typeface="Times New Roman"/>
                        </a:rPr>
                        <a:t>, S.Pd.SD                   NIP. 19670720 199102 2 001</a:t>
                      </a: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PNS</a:t>
                      </a: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49081">
                <a:tc>
                  <a:txBody>
                    <a:bodyPr/>
                    <a:lstStyle/>
                    <a:p>
                      <a:pPr algn="ctr" fontAlgn="ctr"/>
                      <a:r>
                        <a:rPr lang="en-US" sz="800" b="0" i="0" u="none" strike="noStrike">
                          <a:solidFill>
                            <a:srgbClr val="000000"/>
                          </a:solidFill>
                          <a:effectLst/>
                          <a:latin typeface="Times New Roman"/>
                        </a:rPr>
                        <a:t>3</a:t>
                      </a: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SDN 03 </a:t>
                      </a:r>
                      <a:r>
                        <a:rPr lang="en-US" sz="800" b="0" i="0" u="none" strike="noStrike" dirty="0" err="1">
                          <a:solidFill>
                            <a:srgbClr val="000000"/>
                          </a:solidFill>
                          <a:effectLst/>
                          <a:latin typeface="Times New Roman"/>
                        </a:rPr>
                        <a:t>Tigo</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Tumpuk</a:t>
                      </a:r>
                      <a:endParaRPr lang="en-US" sz="800" b="0" i="0" u="none" strike="noStrike" dirty="0">
                        <a:solidFill>
                          <a:srgbClr val="000000"/>
                        </a:solidFill>
                        <a:effectLst/>
                        <a:latin typeface="Times New Roman"/>
                      </a:endParaRP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Tumpuk</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Tangah</a:t>
                      </a:r>
                      <a:endParaRPr lang="en-US" sz="800" b="0" i="0" u="none" strike="noStrike" dirty="0">
                        <a:solidFill>
                          <a:srgbClr val="000000"/>
                        </a:solidFill>
                        <a:effectLst/>
                        <a:latin typeface="Times New Roman"/>
                      </a:endParaRP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IV/a</a:t>
                      </a: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Eniriswati</a:t>
                      </a:r>
                      <a:r>
                        <a:rPr lang="en-US" sz="800" b="0" i="0" u="none" strike="noStrike" dirty="0">
                          <a:solidFill>
                            <a:srgbClr val="000000"/>
                          </a:solidFill>
                          <a:effectLst/>
                          <a:latin typeface="Times New Roman"/>
                        </a:rPr>
                        <a:t>, S.Pd.SD                NIP. 19740305 199912 2 001</a:t>
                      </a: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PNS</a:t>
                      </a: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49081">
                <a:tc>
                  <a:txBody>
                    <a:bodyPr/>
                    <a:lstStyle/>
                    <a:p>
                      <a:pPr algn="ctr" fontAlgn="ctr"/>
                      <a:r>
                        <a:rPr lang="en-US" sz="800" b="0" i="0" u="none" strike="noStrike">
                          <a:solidFill>
                            <a:srgbClr val="000000"/>
                          </a:solidFill>
                          <a:effectLst/>
                          <a:latin typeface="Times New Roman"/>
                        </a:rPr>
                        <a:t>4</a:t>
                      </a: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SDN 04 </a:t>
                      </a:r>
                      <a:r>
                        <a:rPr lang="en-US" sz="800" b="0" i="0" u="none" strike="noStrike" dirty="0" err="1">
                          <a:solidFill>
                            <a:srgbClr val="000000"/>
                          </a:solidFill>
                          <a:effectLst/>
                          <a:latin typeface="Times New Roman"/>
                        </a:rPr>
                        <a:t>Rantih</a:t>
                      </a:r>
                      <a:endParaRPr lang="en-US" sz="800" b="0" i="0" u="none" strike="noStrike" dirty="0">
                        <a:solidFill>
                          <a:srgbClr val="000000"/>
                        </a:solidFill>
                        <a:effectLst/>
                        <a:latin typeface="Times New Roman"/>
                      </a:endParaRP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Rantih</a:t>
                      </a:r>
                      <a:endParaRPr lang="en-US" sz="800" b="0" i="0" u="none" strike="noStrike" dirty="0">
                        <a:solidFill>
                          <a:srgbClr val="000000"/>
                        </a:solidFill>
                        <a:effectLst/>
                        <a:latin typeface="Times New Roman"/>
                      </a:endParaRP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III/d</a:t>
                      </a: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Zulweni</a:t>
                      </a:r>
                      <a:r>
                        <a:rPr lang="en-US" sz="800" b="0" i="0" u="none" strike="noStrike" dirty="0">
                          <a:solidFill>
                            <a:srgbClr val="000000"/>
                          </a:solidFill>
                          <a:effectLst/>
                          <a:latin typeface="Times New Roman"/>
                        </a:rPr>
                        <a:t>, S.Pd.SD                    NIP. 19710102 200003 2 006</a:t>
                      </a: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PNS</a:t>
                      </a: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49081">
                <a:tc>
                  <a:txBody>
                    <a:bodyPr/>
                    <a:lstStyle/>
                    <a:p>
                      <a:pPr algn="ctr" fontAlgn="ctr"/>
                      <a:r>
                        <a:rPr lang="en-US" sz="800" b="0" i="0" u="none" strike="noStrike">
                          <a:solidFill>
                            <a:srgbClr val="000000"/>
                          </a:solidFill>
                          <a:effectLst/>
                          <a:latin typeface="Times New Roman"/>
                        </a:rPr>
                        <a:t>5</a:t>
                      </a: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SDN 05 </a:t>
                      </a:r>
                      <a:r>
                        <a:rPr lang="en-US" sz="800" b="0" i="0" u="none" strike="noStrike" dirty="0" err="1">
                          <a:solidFill>
                            <a:srgbClr val="000000"/>
                          </a:solidFill>
                          <a:effectLst/>
                          <a:latin typeface="Times New Roman"/>
                        </a:rPr>
                        <a:t>Tigo</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Tanjung</a:t>
                      </a:r>
                      <a:endParaRPr lang="en-US" sz="800" b="0" i="0" u="none" strike="noStrike" dirty="0">
                        <a:solidFill>
                          <a:srgbClr val="000000"/>
                        </a:solidFill>
                        <a:effectLst/>
                        <a:latin typeface="Times New Roman"/>
                      </a:endParaRP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Tigo</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Tanjung</a:t>
                      </a:r>
                      <a:endParaRPr lang="en-US" sz="800" b="0" i="0" u="none" strike="noStrike" dirty="0">
                        <a:solidFill>
                          <a:srgbClr val="000000"/>
                        </a:solidFill>
                        <a:effectLst/>
                        <a:latin typeface="Times New Roman"/>
                      </a:endParaRP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IV/b</a:t>
                      </a: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Evayeti</a:t>
                      </a:r>
                      <a:r>
                        <a:rPr lang="en-US" sz="800" b="0" i="0" u="none" strike="noStrike" dirty="0">
                          <a:solidFill>
                            <a:srgbClr val="000000"/>
                          </a:solidFill>
                          <a:effectLst/>
                          <a:latin typeface="Times New Roman"/>
                        </a:rPr>
                        <a:t>, S.Pd.SD                      NIP. 19651201 198603 2 007</a:t>
                      </a: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PNS</a:t>
                      </a: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49081">
                <a:tc>
                  <a:txBody>
                    <a:bodyPr/>
                    <a:lstStyle/>
                    <a:p>
                      <a:pPr algn="ctr" fontAlgn="ctr"/>
                      <a:r>
                        <a:rPr lang="en-US" sz="800" b="0" i="0" u="none" strike="noStrike">
                          <a:solidFill>
                            <a:srgbClr val="000000"/>
                          </a:solidFill>
                          <a:effectLst/>
                          <a:latin typeface="Times New Roman"/>
                        </a:rPr>
                        <a:t>6</a:t>
                      </a: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SDN 06 </a:t>
                      </a:r>
                      <a:r>
                        <a:rPr lang="en-US" sz="800" b="0" i="0" u="none" strike="noStrike" dirty="0" err="1">
                          <a:solidFill>
                            <a:srgbClr val="000000"/>
                          </a:solidFill>
                          <a:effectLst/>
                          <a:latin typeface="Times New Roman"/>
                        </a:rPr>
                        <a:t>Bukik</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Gadang</a:t>
                      </a:r>
                      <a:endParaRPr lang="en-US" sz="800" b="0" i="0" u="none" strike="noStrike" dirty="0">
                        <a:solidFill>
                          <a:srgbClr val="000000"/>
                        </a:solidFill>
                        <a:effectLst/>
                        <a:latin typeface="Times New Roman"/>
                      </a:endParaRP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Bukik</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Gadang</a:t>
                      </a:r>
                      <a:endParaRPr lang="en-US" sz="800" b="0" i="0" u="none" strike="noStrike" dirty="0">
                        <a:solidFill>
                          <a:srgbClr val="000000"/>
                        </a:solidFill>
                        <a:effectLst/>
                        <a:latin typeface="Times New Roman"/>
                      </a:endParaRP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IV/b</a:t>
                      </a: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Elfimar</a:t>
                      </a:r>
                      <a:r>
                        <a:rPr lang="en-US" sz="800" b="0" i="0" u="none" strike="noStrike" dirty="0">
                          <a:solidFill>
                            <a:srgbClr val="000000"/>
                          </a:solidFill>
                          <a:effectLst/>
                          <a:latin typeface="Times New Roman"/>
                        </a:rPr>
                        <a:t>, S.Pd.SD                      NIP. 19700918 199312 2 001</a:t>
                      </a: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PNS</a:t>
                      </a: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49081">
                <a:tc>
                  <a:txBody>
                    <a:bodyPr/>
                    <a:lstStyle/>
                    <a:p>
                      <a:pPr algn="ctr" fontAlgn="ctr"/>
                      <a:r>
                        <a:rPr lang="en-US" sz="800" b="0" i="0" u="none" strike="noStrike">
                          <a:solidFill>
                            <a:srgbClr val="000000"/>
                          </a:solidFill>
                          <a:effectLst/>
                          <a:latin typeface="Times New Roman"/>
                        </a:rPr>
                        <a:t>7</a:t>
                      </a: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SDN 07 </a:t>
                      </a:r>
                      <a:r>
                        <a:rPr lang="en-US" sz="800" b="0" i="0" u="none" strike="noStrike" dirty="0" err="1">
                          <a:solidFill>
                            <a:srgbClr val="000000"/>
                          </a:solidFill>
                          <a:effectLst/>
                          <a:latin typeface="Times New Roman"/>
                        </a:rPr>
                        <a:t>Talawi</a:t>
                      </a:r>
                      <a:r>
                        <a:rPr lang="en-US" sz="800" b="0" i="0" u="none" strike="noStrike" baseline="0" dirty="0">
                          <a:solidFill>
                            <a:srgbClr val="000000"/>
                          </a:solidFill>
                          <a:effectLst/>
                          <a:latin typeface="Times New Roman"/>
                        </a:rPr>
                        <a:t> </a:t>
                      </a:r>
                      <a:r>
                        <a:rPr lang="en-US" sz="800" b="0" i="0" u="none" strike="noStrike" baseline="0" dirty="0" err="1">
                          <a:solidFill>
                            <a:srgbClr val="000000"/>
                          </a:solidFill>
                          <a:effectLst/>
                          <a:latin typeface="Times New Roman"/>
                        </a:rPr>
                        <a:t>Hilir</a:t>
                      </a:r>
                      <a:endParaRPr lang="en-US" sz="800" b="0" i="0" u="none" strike="noStrike" dirty="0">
                        <a:solidFill>
                          <a:srgbClr val="000000"/>
                        </a:solidFill>
                        <a:effectLst/>
                        <a:latin typeface="Times New Roman"/>
                      </a:endParaRP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Talawi</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Hilir</a:t>
                      </a:r>
                      <a:endParaRPr lang="en-US" sz="800" b="0" i="0" u="none" strike="noStrike" dirty="0">
                        <a:solidFill>
                          <a:srgbClr val="000000"/>
                        </a:solidFill>
                        <a:effectLst/>
                        <a:latin typeface="Times New Roman"/>
                      </a:endParaRP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IV/b</a:t>
                      </a: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Syamsulastri</a:t>
                      </a:r>
                      <a:r>
                        <a:rPr lang="en-US" sz="800" b="0" i="0" u="none" strike="noStrike" dirty="0">
                          <a:solidFill>
                            <a:srgbClr val="000000"/>
                          </a:solidFill>
                          <a:effectLst/>
                          <a:latin typeface="Times New Roman"/>
                        </a:rPr>
                        <a:t>, S.Pd.SD                 NIP. 19660115 198609 2 002</a:t>
                      </a: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PNS</a:t>
                      </a: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49081">
                <a:tc>
                  <a:txBody>
                    <a:bodyPr/>
                    <a:lstStyle/>
                    <a:p>
                      <a:pPr algn="ctr" fontAlgn="ctr"/>
                      <a:r>
                        <a:rPr lang="en-US" sz="800" b="0" i="0" u="none" strike="noStrike">
                          <a:solidFill>
                            <a:srgbClr val="000000"/>
                          </a:solidFill>
                          <a:effectLst/>
                          <a:latin typeface="Times New Roman"/>
                        </a:rPr>
                        <a:t>8</a:t>
                      </a: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SDN 08 </a:t>
                      </a:r>
                      <a:r>
                        <a:rPr lang="en-US" sz="800" b="0" i="0" u="none" strike="noStrike" dirty="0" err="1">
                          <a:solidFill>
                            <a:srgbClr val="000000"/>
                          </a:solidFill>
                          <a:effectLst/>
                          <a:latin typeface="Times New Roman"/>
                        </a:rPr>
                        <a:t>Kumbayau</a:t>
                      </a:r>
                      <a:endParaRPr lang="en-US" sz="800" b="0" i="0" u="none" strike="noStrike" dirty="0">
                        <a:solidFill>
                          <a:srgbClr val="000000"/>
                        </a:solidFill>
                        <a:effectLst/>
                        <a:latin typeface="Times New Roman"/>
                      </a:endParaRP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Kumbayau</a:t>
                      </a:r>
                      <a:endParaRPr lang="en-US" sz="800" b="0" i="0" u="none" strike="noStrike" dirty="0">
                        <a:solidFill>
                          <a:srgbClr val="000000"/>
                        </a:solidFill>
                        <a:effectLst/>
                        <a:latin typeface="Times New Roman"/>
                      </a:endParaRP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III/d</a:t>
                      </a: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Drs. </a:t>
                      </a:r>
                      <a:r>
                        <a:rPr lang="en-US" sz="800" b="0" i="0" u="none" strike="noStrike" dirty="0" err="1">
                          <a:solidFill>
                            <a:srgbClr val="000000"/>
                          </a:solidFill>
                          <a:effectLst/>
                          <a:latin typeface="Times New Roman"/>
                        </a:rPr>
                        <a:t>Syafril.M.Pd</a:t>
                      </a:r>
                      <a:r>
                        <a:rPr lang="en-US" sz="800" b="0" i="0" u="none" strike="noStrike" dirty="0">
                          <a:solidFill>
                            <a:srgbClr val="000000"/>
                          </a:solidFill>
                          <a:effectLst/>
                          <a:latin typeface="Times New Roman"/>
                        </a:rPr>
                        <a:t>                     NIP. 19670808 199605 1 001</a:t>
                      </a: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PNS</a:t>
                      </a: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49081">
                <a:tc>
                  <a:txBody>
                    <a:bodyPr/>
                    <a:lstStyle/>
                    <a:p>
                      <a:pPr algn="ctr" fontAlgn="ctr"/>
                      <a:r>
                        <a:rPr lang="en-US" sz="800" b="0" i="0" u="none" strike="noStrike">
                          <a:solidFill>
                            <a:srgbClr val="000000"/>
                          </a:solidFill>
                          <a:effectLst/>
                          <a:latin typeface="Times New Roman"/>
                        </a:rPr>
                        <a:t>9</a:t>
                      </a: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SDN 09 </a:t>
                      </a:r>
                      <a:r>
                        <a:rPr lang="en-US" sz="800" b="0" i="0" u="none" strike="noStrike" dirty="0" err="1">
                          <a:solidFill>
                            <a:srgbClr val="000000"/>
                          </a:solidFill>
                          <a:effectLst/>
                          <a:latin typeface="Times New Roman"/>
                        </a:rPr>
                        <a:t>Talawi</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Hilir</a:t>
                      </a:r>
                      <a:endParaRPr lang="en-US" sz="800" b="0" i="0" u="none" strike="noStrike" dirty="0">
                        <a:solidFill>
                          <a:srgbClr val="000000"/>
                        </a:solidFill>
                        <a:effectLst/>
                        <a:latin typeface="Times New Roman"/>
                      </a:endParaRP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Talawi</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Hilir</a:t>
                      </a:r>
                      <a:endParaRPr lang="en-US" sz="800" b="0" i="0" u="none" strike="noStrike" dirty="0">
                        <a:solidFill>
                          <a:srgbClr val="000000"/>
                        </a:solidFill>
                        <a:effectLst/>
                        <a:latin typeface="Times New Roman"/>
                      </a:endParaRP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IV/b</a:t>
                      </a: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sv-SE" sz="800" b="0" i="0" u="none" strike="noStrike" dirty="0">
                          <a:solidFill>
                            <a:srgbClr val="000000"/>
                          </a:solidFill>
                          <a:effectLst/>
                          <a:latin typeface="Times New Roman"/>
                        </a:rPr>
                        <a:t>Rumjasmi, S.Pd                                     NIP. 19630911 198308 2 002</a:t>
                      </a: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PNS</a:t>
                      </a: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49081">
                <a:tc>
                  <a:txBody>
                    <a:bodyPr/>
                    <a:lstStyle/>
                    <a:p>
                      <a:pPr algn="ctr" fontAlgn="ctr"/>
                      <a:r>
                        <a:rPr lang="en-US" sz="800" b="0" i="0" u="none" strike="noStrike">
                          <a:solidFill>
                            <a:srgbClr val="000000"/>
                          </a:solidFill>
                          <a:effectLst/>
                          <a:latin typeface="Times New Roman"/>
                        </a:rPr>
                        <a:t>10</a:t>
                      </a: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SDN 11 </a:t>
                      </a:r>
                      <a:r>
                        <a:rPr lang="en-US" sz="800" b="0" i="0" u="none" strike="noStrike" dirty="0" err="1">
                          <a:solidFill>
                            <a:srgbClr val="000000"/>
                          </a:solidFill>
                          <a:effectLst/>
                          <a:latin typeface="Times New Roman"/>
                        </a:rPr>
                        <a:t>Sikalang</a:t>
                      </a:r>
                      <a:endParaRPr lang="en-US" sz="800" b="0" i="0" u="none" strike="noStrike" dirty="0">
                        <a:solidFill>
                          <a:srgbClr val="000000"/>
                        </a:solidFill>
                        <a:effectLst/>
                        <a:latin typeface="Times New Roman"/>
                      </a:endParaRP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Sikalang</a:t>
                      </a:r>
                      <a:endParaRPr lang="en-US" sz="800" b="0" i="0" u="none" strike="noStrike" dirty="0">
                        <a:solidFill>
                          <a:srgbClr val="000000"/>
                        </a:solidFill>
                        <a:effectLst/>
                        <a:latin typeface="Times New Roman"/>
                      </a:endParaRP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IV/a</a:t>
                      </a: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sv-SE" sz="800" b="0" i="0" u="none" strike="noStrike" dirty="0">
                          <a:solidFill>
                            <a:srgbClr val="000000"/>
                          </a:solidFill>
                          <a:effectLst/>
                          <a:latin typeface="Times New Roman"/>
                        </a:rPr>
                        <a:t>Dra. Afni                                  NIP. 19671201 200012 2 002</a:t>
                      </a:r>
                      <a:endParaRPr lang="en-US" sz="800" b="0" i="0" u="none" strike="noStrike" dirty="0">
                        <a:solidFill>
                          <a:srgbClr val="000000"/>
                        </a:solidFill>
                        <a:effectLst/>
                        <a:latin typeface="Times New Roman"/>
                      </a:endParaRP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PNS</a:t>
                      </a: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016569151"/>
              </p:ext>
            </p:extLst>
          </p:nvPr>
        </p:nvGraphicFramePr>
        <p:xfrm>
          <a:off x="228601" y="152400"/>
          <a:ext cx="4572000" cy="2917277"/>
        </p:xfrm>
        <a:graphic>
          <a:graphicData uri="http://schemas.openxmlformats.org/drawingml/2006/table">
            <a:tbl>
              <a:tblPr/>
              <a:tblGrid>
                <a:gridCol w="340435">
                  <a:extLst>
                    <a:ext uri="{9D8B030D-6E8A-4147-A177-3AD203B41FA5}">
                      <a16:colId xmlns:a16="http://schemas.microsoft.com/office/drawing/2014/main" val="20000"/>
                    </a:ext>
                  </a:extLst>
                </a:gridCol>
                <a:gridCol w="1183565">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4572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457200">
                  <a:extLst>
                    <a:ext uri="{9D8B030D-6E8A-4147-A177-3AD203B41FA5}">
                      <a16:colId xmlns:a16="http://schemas.microsoft.com/office/drawing/2014/main" val="20005"/>
                    </a:ext>
                  </a:extLst>
                </a:gridCol>
              </a:tblGrid>
              <a:tr h="249081">
                <a:tc>
                  <a:txBody>
                    <a:bodyPr/>
                    <a:lstStyle/>
                    <a:p>
                      <a:pPr algn="ctr" fontAlgn="ctr"/>
                      <a:r>
                        <a:rPr lang="en-US" sz="800" b="1" i="0" u="none" strike="noStrike" dirty="0">
                          <a:solidFill>
                            <a:srgbClr val="000000"/>
                          </a:solidFill>
                          <a:effectLst/>
                          <a:latin typeface="Times New Roman"/>
                        </a:rPr>
                        <a:t>No.</a:t>
                      </a: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a:rPr>
                        <a:t>Nama </a:t>
                      </a:r>
                      <a:r>
                        <a:rPr lang="en-US" sz="800" b="1" i="0" u="none" strike="noStrike" dirty="0" err="1">
                          <a:solidFill>
                            <a:srgbClr val="000000"/>
                          </a:solidFill>
                          <a:effectLst/>
                          <a:latin typeface="Times New Roman"/>
                        </a:rPr>
                        <a:t>Sekolah</a:t>
                      </a:r>
                      <a:endParaRPr lang="en-US" sz="800" b="1" i="0" u="none" strike="noStrike" dirty="0">
                        <a:solidFill>
                          <a:srgbClr val="000000"/>
                        </a:solidFill>
                        <a:effectLst/>
                        <a:latin typeface="Times New Roman"/>
                      </a:endParaRP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err="1">
                          <a:solidFill>
                            <a:srgbClr val="000000"/>
                          </a:solidFill>
                          <a:effectLst/>
                          <a:latin typeface="Times New Roman"/>
                        </a:rPr>
                        <a:t>Alamat</a:t>
                      </a:r>
                      <a:endParaRPr lang="en-US" sz="800" b="1" i="0" u="none" strike="noStrike" dirty="0">
                        <a:solidFill>
                          <a:srgbClr val="000000"/>
                        </a:solidFill>
                        <a:effectLst/>
                        <a:latin typeface="Times New Roman"/>
                      </a:endParaRP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err="1">
                          <a:solidFill>
                            <a:srgbClr val="000000"/>
                          </a:solidFill>
                          <a:effectLst/>
                          <a:latin typeface="Times New Roman"/>
                        </a:rPr>
                        <a:t>Golongan</a:t>
                      </a:r>
                      <a:endParaRPr lang="en-US" sz="800" b="1" i="0" u="none" strike="noStrike" dirty="0">
                        <a:solidFill>
                          <a:srgbClr val="000000"/>
                        </a:solidFill>
                        <a:effectLst/>
                        <a:latin typeface="Times New Roman"/>
                      </a:endParaRP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err="1">
                          <a:solidFill>
                            <a:srgbClr val="000000"/>
                          </a:solidFill>
                          <a:effectLst/>
                          <a:latin typeface="Times New Roman"/>
                        </a:rPr>
                        <a:t>Nama</a:t>
                      </a:r>
                      <a:r>
                        <a:rPr lang="en-US" sz="800" b="1" i="0" u="none" strike="noStrike" dirty="0">
                          <a:solidFill>
                            <a:srgbClr val="000000"/>
                          </a:solidFill>
                          <a:effectLst/>
                          <a:latin typeface="Times New Roman"/>
                        </a:rPr>
                        <a:t> </a:t>
                      </a:r>
                      <a:r>
                        <a:rPr lang="en-US" sz="800" b="1" i="0" u="none" strike="noStrike" dirty="0" err="1">
                          <a:solidFill>
                            <a:srgbClr val="000000"/>
                          </a:solidFill>
                          <a:effectLst/>
                          <a:latin typeface="Times New Roman"/>
                        </a:rPr>
                        <a:t>Kepsek</a:t>
                      </a:r>
                      <a:endParaRPr lang="en-US" sz="800" b="1" i="0" u="none" strike="noStrike" dirty="0">
                        <a:solidFill>
                          <a:srgbClr val="000000"/>
                        </a:solidFill>
                        <a:effectLst/>
                        <a:latin typeface="Times New Roman"/>
                      </a:endParaRP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a:rPr>
                        <a:t>Status </a:t>
                      </a:r>
                      <a:r>
                        <a:rPr lang="en-US" sz="800" b="1" i="0" u="none" strike="noStrike" dirty="0" err="1">
                          <a:solidFill>
                            <a:srgbClr val="000000"/>
                          </a:solidFill>
                          <a:effectLst/>
                          <a:latin typeface="Times New Roman"/>
                        </a:rPr>
                        <a:t>Pegawai</a:t>
                      </a:r>
                      <a:endParaRPr lang="en-US" sz="800" b="1" i="0" u="none" strike="noStrike" dirty="0">
                        <a:solidFill>
                          <a:srgbClr val="000000"/>
                        </a:solidFill>
                        <a:effectLst/>
                        <a:latin typeface="Times New Roman"/>
                      </a:endParaRPr>
                    </a:p>
                  </a:txBody>
                  <a:tcPr marL="5241" marR="5241" marT="5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49162">
                <a:tc>
                  <a:txBody>
                    <a:bodyPr/>
                    <a:lstStyle/>
                    <a:p>
                      <a:pPr algn="ctr" fontAlgn="ctr"/>
                      <a:r>
                        <a:rPr lang="en-US" sz="800" b="0" i="0" u="none" strike="noStrike" dirty="0">
                          <a:solidFill>
                            <a:srgbClr val="000000"/>
                          </a:solidFill>
                          <a:effectLst/>
                          <a:latin typeface="Times New Roman"/>
                        </a:rPr>
                        <a:t>11</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SDN 12 </a:t>
                      </a:r>
                      <a:r>
                        <a:rPr lang="en-US" sz="800" b="0" i="0" u="none" strike="noStrike" dirty="0" err="1">
                          <a:solidFill>
                            <a:srgbClr val="000000"/>
                          </a:solidFill>
                          <a:effectLst/>
                          <a:latin typeface="Times New Roman"/>
                        </a:rPr>
                        <a:t>Talawi</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Mudik</a:t>
                      </a:r>
                      <a:endParaRPr lang="en-US" sz="800" b="0" i="0" u="none" strike="noStrike" dirty="0">
                        <a:solidFill>
                          <a:srgbClr val="000000"/>
                        </a:solidFill>
                        <a:effectLst/>
                        <a:latin typeface="Times New Roman"/>
                      </a:endParaRP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Talawi</a:t>
                      </a:r>
                      <a:r>
                        <a:rPr lang="en-US" sz="800" b="0" i="0" u="none" strike="noStrike" dirty="0">
                          <a:solidFill>
                            <a:srgbClr val="000000"/>
                          </a:solidFill>
                          <a:effectLst/>
                          <a:latin typeface="Times New Roman"/>
                        </a:rPr>
                        <a:t> Mudik</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IV/a</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Hendri</a:t>
                      </a:r>
                      <a:r>
                        <a:rPr lang="en-US" sz="800" b="0" i="0" u="none" strike="noStrike" dirty="0">
                          <a:solidFill>
                            <a:srgbClr val="000000"/>
                          </a:solidFill>
                          <a:effectLst/>
                          <a:latin typeface="Times New Roman"/>
                        </a:rPr>
                        <a:t> Joni, </a:t>
                      </a:r>
                      <a:r>
                        <a:rPr lang="en-US" sz="800" b="0" i="0" u="none" strike="noStrike" dirty="0" err="1">
                          <a:solidFill>
                            <a:srgbClr val="000000"/>
                          </a:solidFill>
                          <a:effectLst/>
                          <a:latin typeface="Times New Roman"/>
                        </a:rPr>
                        <a:t>S.Pd</a:t>
                      </a:r>
                      <a:endParaRPr lang="en-US" sz="800" b="0" i="0" u="none" strike="noStrike" dirty="0">
                        <a:solidFill>
                          <a:srgbClr val="000000"/>
                        </a:solidFill>
                        <a:effectLst/>
                        <a:latin typeface="Times New Roman"/>
                      </a:endParaRPr>
                    </a:p>
                    <a:p>
                      <a:pPr algn="l" fontAlgn="ctr"/>
                      <a:r>
                        <a:rPr lang="en-US" sz="800" b="0" i="0" u="none" strike="noStrike" dirty="0">
                          <a:solidFill>
                            <a:srgbClr val="000000"/>
                          </a:solidFill>
                          <a:effectLst/>
                          <a:latin typeface="Times New Roman"/>
                        </a:rPr>
                        <a:t>NIP. 196412111985061001</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PNS</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49162">
                <a:tc>
                  <a:txBody>
                    <a:bodyPr/>
                    <a:lstStyle/>
                    <a:p>
                      <a:pPr algn="ctr" fontAlgn="ctr"/>
                      <a:r>
                        <a:rPr lang="en-US" sz="800" b="0" i="0" u="none" strike="noStrike" dirty="0">
                          <a:solidFill>
                            <a:srgbClr val="000000"/>
                          </a:solidFill>
                          <a:effectLst/>
                          <a:latin typeface="Times New Roman"/>
                        </a:rPr>
                        <a:t>12</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SDN 13 </a:t>
                      </a:r>
                      <a:r>
                        <a:rPr lang="en-US" sz="800" b="0" i="0" u="none" strike="noStrike" dirty="0" err="1">
                          <a:solidFill>
                            <a:srgbClr val="000000"/>
                          </a:solidFill>
                          <a:effectLst/>
                          <a:latin typeface="Times New Roman"/>
                        </a:rPr>
                        <a:t>Salak</a:t>
                      </a:r>
                      <a:endParaRPr lang="en-US" sz="800" b="0" i="0" u="none" strike="noStrike" dirty="0">
                        <a:solidFill>
                          <a:srgbClr val="000000"/>
                        </a:solidFill>
                        <a:effectLst/>
                        <a:latin typeface="Times New Roman"/>
                      </a:endParaRP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Salak</a:t>
                      </a:r>
                      <a:endParaRPr lang="en-US" sz="800" b="0" i="0" u="none" strike="noStrike" dirty="0">
                        <a:solidFill>
                          <a:srgbClr val="000000"/>
                        </a:solidFill>
                        <a:effectLst/>
                        <a:latin typeface="Times New Roman"/>
                      </a:endParaRP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IV/a</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Zurni</a:t>
                      </a:r>
                      <a:r>
                        <a:rPr lang="en-US" sz="800" b="0" i="0" u="none" strike="noStrike" dirty="0">
                          <a:solidFill>
                            <a:srgbClr val="000000"/>
                          </a:solidFill>
                          <a:effectLst/>
                          <a:latin typeface="Times New Roman"/>
                        </a:rPr>
                        <a:t>, S.Pd.SD                            NIP. 19670601 198802 2 001</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PNS</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49162">
                <a:tc>
                  <a:txBody>
                    <a:bodyPr/>
                    <a:lstStyle/>
                    <a:p>
                      <a:pPr algn="ctr" fontAlgn="ctr"/>
                      <a:r>
                        <a:rPr lang="en-US" sz="800" b="0" i="0" u="none" strike="noStrike" dirty="0">
                          <a:solidFill>
                            <a:srgbClr val="000000"/>
                          </a:solidFill>
                          <a:effectLst/>
                          <a:latin typeface="Times New Roman"/>
                        </a:rPr>
                        <a:t>13</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SDN 14 </a:t>
                      </a:r>
                      <a:r>
                        <a:rPr lang="en-US" sz="800" b="0" i="0" u="none" strike="noStrike" dirty="0" err="1">
                          <a:solidFill>
                            <a:srgbClr val="000000"/>
                          </a:solidFill>
                          <a:effectLst/>
                          <a:latin typeface="Times New Roman"/>
                        </a:rPr>
                        <a:t>Kumbayau</a:t>
                      </a:r>
                      <a:endParaRPr lang="en-US" sz="800" b="0" i="0" u="none" strike="noStrike" dirty="0">
                        <a:solidFill>
                          <a:srgbClr val="000000"/>
                        </a:solidFill>
                        <a:effectLst/>
                        <a:latin typeface="Times New Roman"/>
                      </a:endParaRP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Kumbayau</a:t>
                      </a:r>
                      <a:endParaRPr lang="en-US" sz="800" b="0" i="0" u="none" strike="noStrike" dirty="0">
                        <a:solidFill>
                          <a:srgbClr val="000000"/>
                        </a:solidFill>
                        <a:effectLst/>
                        <a:latin typeface="Times New Roman"/>
                      </a:endParaRP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III/c</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Kurni</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Yulia</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Dewi</a:t>
                      </a:r>
                      <a:r>
                        <a:rPr lang="en-US" sz="800" b="0" i="0" u="none" strike="noStrike" dirty="0">
                          <a:solidFill>
                            <a:srgbClr val="000000"/>
                          </a:solidFill>
                          <a:effectLst/>
                          <a:latin typeface="Times New Roman"/>
                        </a:rPr>
                        <a:t>, S.Pd.SD</a:t>
                      </a:r>
                    </a:p>
                    <a:p>
                      <a:pPr algn="l" fontAlgn="ctr"/>
                      <a:r>
                        <a:rPr lang="en-US" sz="800" b="0" i="0" u="none" strike="noStrike" dirty="0">
                          <a:solidFill>
                            <a:srgbClr val="000000"/>
                          </a:solidFill>
                          <a:effectLst/>
                          <a:latin typeface="Times New Roman"/>
                        </a:rPr>
                        <a:t>NIP. 19790122 200501 2 006</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PNS</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49162">
                <a:tc>
                  <a:txBody>
                    <a:bodyPr/>
                    <a:lstStyle/>
                    <a:p>
                      <a:pPr algn="ctr" fontAlgn="ctr"/>
                      <a:r>
                        <a:rPr lang="en-US" sz="800" b="0" i="0" u="none" strike="noStrike" dirty="0">
                          <a:solidFill>
                            <a:srgbClr val="000000"/>
                          </a:solidFill>
                          <a:effectLst/>
                          <a:latin typeface="Times New Roman"/>
                        </a:rPr>
                        <a:t>14</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SDN 15 </a:t>
                      </a:r>
                      <a:r>
                        <a:rPr lang="en-US" sz="800" b="0" i="0" u="none" strike="noStrike" dirty="0" err="1">
                          <a:solidFill>
                            <a:srgbClr val="000000"/>
                          </a:solidFill>
                          <a:effectLst/>
                          <a:latin typeface="Times New Roman"/>
                        </a:rPr>
                        <a:t>Kumanih</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Ateh</a:t>
                      </a:r>
                      <a:endParaRPr lang="en-US" sz="800" b="0" i="0" u="none" strike="noStrike" dirty="0">
                        <a:solidFill>
                          <a:srgbClr val="000000"/>
                        </a:solidFill>
                        <a:effectLst/>
                        <a:latin typeface="Times New Roman"/>
                      </a:endParaRP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Kumanih</a:t>
                      </a:r>
                      <a:r>
                        <a:rPr lang="en-US" sz="800" b="0" i="0" u="none" strike="noStrike" dirty="0">
                          <a:solidFill>
                            <a:srgbClr val="000000"/>
                          </a:solidFill>
                          <a:effectLst/>
                          <a:latin typeface="Times New Roman"/>
                        </a:rPr>
                        <a:t> Atas</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IV/b</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Yusra</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Gusvita</a:t>
                      </a:r>
                      <a:r>
                        <a:rPr lang="en-US" sz="800" b="0" i="0" u="none" strike="noStrike" dirty="0">
                          <a:solidFill>
                            <a:srgbClr val="000000"/>
                          </a:solidFill>
                          <a:effectLst/>
                          <a:latin typeface="Times New Roman"/>
                        </a:rPr>
                        <a:t>, S.Pd.SD          NIP. 19740805 199603 2 002</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PNS</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49162">
                <a:tc>
                  <a:txBody>
                    <a:bodyPr/>
                    <a:lstStyle/>
                    <a:p>
                      <a:pPr algn="ctr" fontAlgn="ctr"/>
                      <a:r>
                        <a:rPr lang="en-US" sz="800" b="0" i="0" u="none" strike="noStrike">
                          <a:solidFill>
                            <a:srgbClr val="000000"/>
                          </a:solidFill>
                          <a:effectLst/>
                          <a:latin typeface="Times New Roman"/>
                        </a:rPr>
                        <a:t>15</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SDN 16 </a:t>
                      </a:r>
                      <a:r>
                        <a:rPr lang="en-US" sz="800" b="0" i="0" u="none" strike="noStrike" dirty="0" err="1">
                          <a:solidFill>
                            <a:srgbClr val="000000"/>
                          </a:solidFill>
                          <a:effectLst/>
                          <a:latin typeface="Times New Roman"/>
                        </a:rPr>
                        <a:t>Sikalang</a:t>
                      </a:r>
                      <a:endParaRPr lang="en-US" sz="800" b="0" i="0" u="none" strike="noStrike" dirty="0">
                        <a:solidFill>
                          <a:srgbClr val="000000"/>
                        </a:solidFill>
                        <a:effectLst/>
                        <a:latin typeface="Times New Roman"/>
                      </a:endParaRP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Sikalang</a:t>
                      </a:r>
                      <a:endParaRPr lang="en-US" sz="800" b="0" i="0" u="none" strike="noStrike" dirty="0">
                        <a:solidFill>
                          <a:srgbClr val="000000"/>
                        </a:solidFill>
                        <a:effectLst/>
                        <a:latin typeface="Times New Roman"/>
                      </a:endParaRP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IV/b</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Nofiarti</a:t>
                      </a:r>
                      <a:r>
                        <a:rPr lang="en-US" sz="800" b="0" i="0" u="none" strike="noStrike" dirty="0">
                          <a:solidFill>
                            <a:srgbClr val="000000"/>
                          </a:solidFill>
                          <a:effectLst/>
                          <a:latin typeface="Times New Roman"/>
                        </a:rPr>
                        <a:t>, S.Pd.SD                   NIP. 19670422 198802 2 003</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PNS</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49162">
                <a:tc>
                  <a:txBody>
                    <a:bodyPr/>
                    <a:lstStyle/>
                    <a:p>
                      <a:pPr algn="ctr" fontAlgn="ctr"/>
                      <a:r>
                        <a:rPr lang="en-US" sz="800" b="0" i="0" u="none" strike="noStrike">
                          <a:solidFill>
                            <a:srgbClr val="000000"/>
                          </a:solidFill>
                          <a:effectLst/>
                          <a:latin typeface="Times New Roman"/>
                        </a:rPr>
                        <a:t>16</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SDN 18 </a:t>
                      </a:r>
                      <a:r>
                        <a:rPr lang="en-US" sz="800" b="0" i="0" u="none" strike="noStrike" dirty="0" err="1">
                          <a:solidFill>
                            <a:srgbClr val="000000"/>
                          </a:solidFill>
                          <a:effectLst/>
                          <a:latin typeface="Times New Roman"/>
                        </a:rPr>
                        <a:t>Batu</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Kuali</a:t>
                      </a:r>
                      <a:endParaRPr lang="en-US" sz="800" b="0" i="0" u="none" strike="noStrike" dirty="0">
                        <a:solidFill>
                          <a:srgbClr val="000000"/>
                        </a:solidFill>
                        <a:effectLst/>
                        <a:latin typeface="Times New Roman"/>
                      </a:endParaRP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Batu Kuali</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IV/b</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Efrinelti</a:t>
                      </a:r>
                      <a:r>
                        <a:rPr lang="en-US" sz="800" b="0" i="0" u="none" strike="noStrike" dirty="0">
                          <a:solidFill>
                            <a:srgbClr val="000000"/>
                          </a:solidFill>
                          <a:effectLst/>
                          <a:latin typeface="Times New Roman"/>
                        </a:rPr>
                        <a:t>, S.Pd.SD                   NIP. 19700505 199912 2 002</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PNS</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49162">
                <a:tc>
                  <a:txBody>
                    <a:bodyPr/>
                    <a:lstStyle/>
                    <a:p>
                      <a:pPr algn="ctr" fontAlgn="ctr"/>
                      <a:r>
                        <a:rPr lang="en-US" sz="800" b="0" i="0" u="none" strike="noStrike">
                          <a:solidFill>
                            <a:srgbClr val="000000"/>
                          </a:solidFill>
                          <a:effectLst/>
                          <a:latin typeface="Times New Roman"/>
                        </a:rPr>
                        <a:t>17</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SDN 19 </a:t>
                      </a:r>
                      <a:r>
                        <a:rPr lang="en-US" sz="800" b="0" i="0" u="none" strike="noStrike" dirty="0" err="1">
                          <a:solidFill>
                            <a:srgbClr val="000000"/>
                          </a:solidFill>
                          <a:effectLst/>
                          <a:latin typeface="Times New Roman"/>
                        </a:rPr>
                        <a:t>Sijantang</a:t>
                      </a:r>
                      <a:r>
                        <a:rPr lang="en-US" sz="800" b="0" i="0" u="none" strike="noStrike" dirty="0">
                          <a:solidFill>
                            <a:srgbClr val="000000"/>
                          </a:solidFill>
                          <a:effectLst/>
                          <a:latin typeface="Times New Roman"/>
                        </a:rPr>
                        <a:t> Koto</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Sijantang</a:t>
                      </a:r>
                      <a:r>
                        <a:rPr lang="en-US" sz="800" b="0" i="0" u="none" strike="noStrike" dirty="0">
                          <a:solidFill>
                            <a:srgbClr val="000000"/>
                          </a:solidFill>
                          <a:effectLst/>
                          <a:latin typeface="Times New Roman"/>
                        </a:rPr>
                        <a:t> Koto</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IV/a</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Yuherman</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S.Pd</a:t>
                      </a:r>
                      <a:r>
                        <a:rPr lang="en-US" sz="800" b="0" i="0" u="none" strike="noStrike" dirty="0">
                          <a:solidFill>
                            <a:srgbClr val="000000"/>
                          </a:solidFill>
                          <a:effectLst/>
                          <a:latin typeface="Times New Roman"/>
                        </a:rPr>
                        <a:t>                      NIP. 19650510 198603 1 009</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PNS</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12869">
                <a:tc>
                  <a:txBody>
                    <a:bodyPr/>
                    <a:lstStyle/>
                    <a:p>
                      <a:pPr algn="ctr" fontAlgn="ctr"/>
                      <a:r>
                        <a:rPr lang="en-US" sz="800" b="0" i="0" u="none" strike="noStrike">
                          <a:solidFill>
                            <a:srgbClr val="000000"/>
                          </a:solidFill>
                          <a:effectLst/>
                          <a:latin typeface="Times New Roman"/>
                        </a:rPr>
                        <a:t>18</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SD IT </a:t>
                      </a:r>
                      <a:r>
                        <a:rPr lang="en-US" sz="800" b="0" i="0" u="none" strike="noStrike" dirty="0" err="1">
                          <a:solidFill>
                            <a:srgbClr val="000000"/>
                          </a:solidFill>
                          <a:effectLst/>
                          <a:latin typeface="Times New Roman"/>
                        </a:rPr>
                        <a:t>Cahaya</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Pelangi</a:t>
                      </a:r>
                      <a:endParaRPr lang="en-US" sz="800" b="0" i="0" u="none" strike="noStrike" dirty="0">
                        <a:solidFill>
                          <a:srgbClr val="000000"/>
                        </a:solidFill>
                        <a:effectLst/>
                        <a:latin typeface="Times New Roman"/>
                      </a:endParaRP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Sijantang</a:t>
                      </a:r>
                      <a:r>
                        <a:rPr lang="en-US" sz="800" b="0" i="0" u="none" strike="noStrike" dirty="0">
                          <a:solidFill>
                            <a:srgbClr val="000000"/>
                          </a:solidFill>
                          <a:effectLst/>
                          <a:latin typeface="Times New Roman"/>
                        </a:rPr>
                        <a:t> Koto</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Johan Efendi, Lc., M.H</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Non PNS</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12869">
                <a:tc>
                  <a:txBody>
                    <a:bodyPr/>
                    <a:lstStyle/>
                    <a:p>
                      <a:pPr algn="ctr" fontAlgn="ctr"/>
                      <a:r>
                        <a:rPr lang="en-US" sz="800" b="0" i="0" u="none" strike="noStrike">
                          <a:solidFill>
                            <a:srgbClr val="000000"/>
                          </a:solidFill>
                          <a:effectLst/>
                          <a:latin typeface="Times New Roman"/>
                        </a:rPr>
                        <a:t>19</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SD Islam Al </a:t>
                      </a:r>
                      <a:r>
                        <a:rPr lang="en-US" sz="800" b="0" i="0" u="none" strike="noStrike" dirty="0" err="1">
                          <a:solidFill>
                            <a:srgbClr val="000000"/>
                          </a:solidFill>
                          <a:effectLst/>
                          <a:latin typeface="Times New Roman"/>
                        </a:rPr>
                        <a:t>Muttaqin</a:t>
                      </a:r>
                      <a:endParaRPr lang="en-US" sz="800" b="0" i="0" u="none" strike="noStrike" dirty="0">
                        <a:solidFill>
                          <a:srgbClr val="000000"/>
                        </a:solidFill>
                        <a:effectLst/>
                        <a:latin typeface="Times New Roman"/>
                      </a:endParaRP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Talawi</a:t>
                      </a:r>
                      <a:endParaRPr lang="en-US" sz="800" b="0" i="0" u="none" strike="noStrike" dirty="0">
                        <a:solidFill>
                          <a:srgbClr val="000000"/>
                        </a:solidFill>
                        <a:effectLst/>
                        <a:latin typeface="Times New Roman"/>
                      </a:endParaRP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Fadlih</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Rifenta</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S.Pd.I</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M.Ag</a:t>
                      </a:r>
                      <a:endParaRPr lang="en-US" sz="800" b="0" i="0" u="none" strike="noStrike" dirty="0">
                        <a:solidFill>
                          <a:srgbClr val="000000"/>
                        </a:solidFill>
                        <a:effectLst/>
                        <a:latin typeface="Times New Roman"/>
                      </a:endParaRP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Non PNS</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49162">
                <a:tc>
                  <a:txBody>
                    <a:bodyPr/>
                    <a:lstStyle/>
                    <a:p>
                      <a:pPr algn="ctr" fontAlgn="ctr"/>
                      <a:r>
                        <a:rPr lang="en-US" sz="800" b="0" i="0" u="none" strike="noStrike">
                          <a:solidFill>
                            <a:srgbClr val="000000"/>
                          </a:solidFill>
                          <a:effectLst/>
                          <a:latin typeface="Times New Roman"/>
                        </a:rPr>
                        <a:t>20</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MIN 1 </a:t>
                      </a:r>
                      <a:r>
                        <a:rPr lang="en-US" sz="800" b="0" i="0" u="none" strike="noStrike" dirty="0" err="1">
                          <a:solidFill>
                            <a:srgbClr val="000000"/>
                          </a:solidFill>
                          <a:effectLst/>
                          <a:latin typeface="Times New Roman"/>
                        </a:rPr>
                        <a:t>Sawahlunto</a:t>
                      </a:r>
                      <a:endParaRPr lang="en-US" sz="800" b="0" i="0" u="none" strike="noStrike" dirty="0">
                        <a:solidFill>
                          <a:srgbClr val="000000"/>
                        </a:solidFill>
                        <a:effectLst/>
                        <a:latin typeface="Times New Roman"/>
                      </a:endParaRP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Tigo</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Tumpuk</a:t>
                      </a:r>
                      <a:endParaRPr lang="en-US" sz="800" b="0" i="0" u="none" strike="noStrike" dirty="0">
                        <a:solidFill>
                          <a:srgbClr val="000000"/>
                        </a:solidFill>
                        <a:effectLst/>
                        <a:latin typeface="Times New Roman"/>
                      </a:endParaRP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IV/a</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Musniar</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S.Pd</a:t>
                      </a:r>
                      <a:r>
                        <a:rPr lang="en-US" sz="800" b="0" i="0" u="none" strike="noStrike" dirty="0">
                          <a:solidFill>
                            <a:srgbClr val="000000"/>
                          </a:solidFill>
                          <a:effectLst/>
                          <a:latin typeface="Times New Roman"/>
                        </a:rPr>
                        <a:t>                         NIP. 19720720 199503 2 001</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PNS</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49162">
                <a:tc>
                  <a:txBody>
                    <a:bodyPr/>
                    <a:lstStyle/>
                    <a:p>
                      <a:pPr algn="ctr" fontAlgn="ctr"/>
                      <a:r>
                        <a:rPr lang="en-US" sz="800" b="0" i="0" u="none" strike="noStrike">
                          <a:solidFill>
                            <a:srgbClr val="000000"/>
                          </a:solidFill>
                          <a:effectLst/>
                          <a:latin typeface="Times New Roman"/>
                        </a:rPr>
                        <a:t>21</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MIN 2 </a:t>
                      </a:r>
                      <a:r>
                        <a:rPr lang="en-US" sz="800" b="0" i="0" u="none" strike="noStrike" dirty="0" err="1">
                          <a:solidFill>
                            <a:srgbClr val="000000"/>
                          </a:solidFill>
                          <a:effectLst/>
                          <a:latin typeface="Times New Roman"/>
                        </a:rPr>
                        <a:t>Sawahlunto</a:t>
                      </a:r>
                      <a:endParaRPr lang="en-US" sz="800" b="0" i="0" u="none" strike="noStrike" dirty="0">
                        <a:solidFill>
                          <a:srgbClr val="000000"/>
                        </a:solidFill>
                        <a:effectLst/>
                        <a:latin typeface="Times New Roman"/>
                      </a:endParaRP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Talawi</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Mudik</a:t>
                      </a:r>
                      <a:endParaRPr lang="en-US" sz="800" b="0" i="0" u="none" strike="noStrike" dirty="0">
                        <a:solidFill>
                          <a:srgbClr val="000000"/>
                        </a:solidFill>
                        <a:effectLst/>
                        <a:latin typeface="Times New Roman"/>
                      </a:endParaRP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IV/a</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Syafruddin</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S.Pd</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M.Pd</a:t>
                      </a:r>
                      <a:r>
                        <a:rPr lang="en-US" sz="800" b="0" i="0" u="none" strike="noStrike" dirty="0">
                          <a:solidFill>
                            <a:srgbClr val="000000"/>
                          </a:solidFill>
                          <a:effectLst/>
                          <a:latin typeface="Times New Roman"/>
                        </a:rPr>
                        <a:t>        NIP. 19740309 199802 2 001</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PNS</a:t>
                      </a:r>
                    </a:p>
                  </a:txBody>
                  <a:tcPr marL="5322" marR="5322" marT="5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728311361"/>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228600" y="76200"/>
            <a:ext cx="4681538" cy="304800"/>
          </a:xfrm>
        </p:spPr>
        <p:txBody>
          <a:bodyPr/>
          <a:lstStyle/>
          <a:p>
            <a:pPr>
              <a:buNone/>
            </a:pPr>
            <a:r>
              <a:rPr lang="id-ID" b="1" dirty="0">
                <a:solidFill>
                  <a:schemeClr val="bg2">
                    <a:lumMod val="50000"/>
                  </a:schemeClr>
                </a:solidFill>
                <a:latin typeface="Times New Roman" pitchFamily="18" charset="0"/>
                <a:cs typeface="Times New Roman" pitchFamily="18" charset="0"/>
              </a:rPr>
              <a:t>3.</a:t>
            </a:r>
            <a:r>
              <a:rPr lang="id-ID" dirty="0">
                <a:solidFill>
                  <a:schemeClr val="accent1">
                    <a:lumMod val="75000"/>
                  </a:schemeClr>
                </a:solidFill>
                <a:latin typeface="Times New Roman" pitchFamily="18" charset="0"/>
                <a:cs typeface="Times New Roman" pitchFamily="18" charset="0"/>
              </a:rPr>
              <a:t> </a:t>
            </a:r>
            <a:r>
              <a:rPr lang="id-ID" b="1" dirty="0">
                <a:solidFill>
                  <a:schemeClr val="bg2">
                    <a:lumMod val="50000"/>
                  </a:schemeClr>
                </a:solidFill>
                <a:latin typeface="Times New Roman" pitchFamily="18" charset="0"/>
                <a:cs typeface="Times New Roman" pitchFamily="18" charset="0"/>
              </a:rPr>
              <a:t>SMP/MTs</a:t>
            </a:r>
          </a:p>
        </p:txBody>
      </p:sp>
      <p:graphicFrame>
        <p:nvGraphicFramePr>
          <p:cNvPr id="4" name="Table 3"/>
          <p:cNvGraphicFramePr>
            <a:graphicFrameLocks noGrp="1"/>
          </p:cNvGraphicFramePr>
          <p:nvPr>
            <p:extLst>
              <p:ext uri="{D42A27DB-BD31-4B8C-83A1-F6EECF244321}">
                <p14:modId xmlns:p14="http://schemas.microsoft.com/office/powerpoint/2010/main" val="1437351632"/>
              </p:ext>
            </p:extLst>
          </p:nvPr>
        </p:nvGraphicFramePr>
        <p:xfrm>
          <a:off x="228600" y="381000"/>
          <a:ext cx="4495800" cy="2743200"/>
        </p:xfrm>
        <a:graphic>
          <a:graphicData uri="http://schemas.openxmlformats.org/drawingml/2006/table">
            <a:tbl>
              <a:tblPr/>
              <a:tblGrid>
                <a:gridCol w="232960">
                  <a:extLst>
                    <a:ext uri="{9D8B030D-6E8A-4147-A177-3AD203B41FA5}">
                      <a16:colId xmlns:a16="http://schemas.microsoft.com/office/drawing/2014/main" val="20000"/>
                    </a:ext>
                  </a:extLst>
                </a:gridCol>
                <a:gridCol w="129104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5334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457200">
                  <a:extLst>
                    <a:ext uri="{9D8B030D-6E8A-4147-A177-3AD203B41FA5}">
                      <a16:colId xmlns:a16="http://schemas.microsoft.com/office/drawing/2014/main" val="20005"/>
                    </a:ext>
                  </a:extLst>
                </a:gridCol>
              </a:tblGrid>
              <a:tr h="247482">
                <a:tc>
                  <a:txBody>
                    <a:bodyPr/>
                    <a:lstStyle/>
                    <a:p>
                      <a:pPr algn="ctr" fontAlgn="ctr"/>
                      <a:r>
                        <a:rPr lang="en-US" sz="800" b="1" i="0" u="none" strike="noStrike" dirty="0">
                          <a:solidFill>
                            <a:srgbClr val="000000"/>
                          </a:solidFill>
                          <a:effectLst/>
                          <a:latin typeface="Times New Roman"/>
                        </a:rPr>
                        <a:t>No.</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err="1">
                          <a:solidFill>
                            <a:srgbClr val="000000"/>
                          </a:solidFill>
                          <a:effectLst/>
                          <a:latin typeface="Times New Roman"/>
                        </a:rPr>
                        <a:t>Nama</a:t>
                      </a:r>
                      <a:r>
                        <a:rPr lang="en-US" sz="800" b="1" i="0" u="none" strike="noStrike" dirty="0">
                          <a:solidFill>
                            <a:srgbClr val="000000"/>
                          </a:solidFill>
                          <a:effectLst/>
                          <a:latin typeface="Times New Roman"/>
                        </a:rPr>
                        <a:t> </a:t>
                      </a:r>
                      <a:r>
                        <a:rPr lang="en-US" sz="800" b="1" i="0" u="none" strike="noStrike" dirty="0" err="1">
                          <a:solidFill>
                            <a:srgbClr val="000000"/>
                          </a:solidFill>
                          <a:effectLst/>
                          <a:latin typeface="Times New Roman"/>
                        </a:rPr>
                        <a:t>Sekolah</a:t>
                      </a:r>
                      <a:endParaRPr lang="en-US" sz="800" b="1" i="0" u="none" strike="noStrike" dirty="0">
                        <a:solidFill>
                          <a:srgbClr val="000000"/>
                        </a:solidFill>
                        <a:effectLst/>
                        <a:latin typeface="Times New Roman"/>
                      </a:endParaRP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err="1">
                          <a:solidFill>
                            <a:srgbClr val="000000"/>
                          </a:solidFill>
                          <a:effectLst/>
                          <a:latin typeface="Times New Roman"/>
                        </a:rPr>
                        <a:t>Alamat</a:t>
                      </a:r>
                      <a:endParaRPr lang="en-US" sz="800" b="1" i="0" u="none" strike="noStrike" dirty="0">
                        <a:solidFill>
                          <a:srgbClr val="000000"/>
                        </a:solidFill>
                        <a:effectLst/>
                        <a:latin typeface="Times New Roman"/>
                      </a:endParaRP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err="1">
                          <a:solidFill>
                            <a:srgbClr val="000000"/>
                          </a:solidFill>
                          <a:effectLst/>
                          <a:latin typeface="Times New Roman"/>
                        </a:rPr>
                        <a:t>Golongan</a:t>
                      </a:r>
                      <a:endParaRPr lang="en-US" sz="800" b="1" i="0" u="none" strike="noStrike" dirty="0">
                        <a:solidFill>
                          <a:srgbClr val="000000"/>
                        </a:solidFill>
                        <a:effectLst/>
                        <a:latin typeface="Times New Roman"/>
                      </a:endParaRP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err="1">
                          <a:solidFill>
                            <a:srgbClr val="000000"/>
                          </a:solidFill>
                          <a:effectLst/>
                          <a:latin typeface="Times New Roman"/>
                        </a:rPr>
                        <a:t>Nama</a:t>
                      </a:r>
                      <a:r>
                        <a:rPr lang="en-US" sz="800" b="1" i="0" u="none" strike="noStrike" dirty="0">
                          <a:solidFill>
                            <a:srgbClr val="000000"/>
                          </a:solidFill>
                          <a:effectLst/>
                          <a:latin typeface="Times New Roman"/>
                        </a:rPr>
                        <a:t> </a:t>
                      </a:r>
                      <a:r>
                        <a:rPr lang="en-US" sz="800" b="1" i="0" u="none" strike="noStrike" dirty="0" err="1">
                          <a:solidFill>
                            <a:srgbClr val="000000"/>
                          </a:solidFill>
                          <a:effectLst/>
                          <a:latin typeface="Times New Roman"/>
                        </a:rPr>
                        <a:t>Kepsek</a:t>
                      </a:r>
                      <a:endParaRPr lang="en-US" sz="800" b="1" i="0" u="none" strike="noStrike" dirty="0">
                        <a:solidFill>
                          <a:srgbClr val="000000"/>
                        </a:solidFill>
                        <a:effectLst/>
                        <a:latin typeface="Times New Roman"/>
                      </a:endParaRP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a:rPr>
                        <a:t>Status </a:t>
                      </a:r>
                      <a:r>
                        <a:rPr lang="en-US" sz="800" b="1" i="0" u="none" strike="noStrike" dirty="0" err="1">
                          <a:solidFill>
                            <a:srgbClr val="000000"/>
                          </a:solidFill>
                          <a:effectLst/>
                          <a:latin typeface="Times New Roman"/>
                        </a:rPr>
                        <a:t>Pegawai</a:t>
                      </a:r>
                      <a:endParaRPr lang="en-US" sz="800" b="1" i="0" u="none" strike="noStrike" dirty="0">
                        <a:solidFill>
                          <a:srgbClr val="000000"/>
                        </a:solidFill>
                        <a:effectLst/>
                        <a:latin typeface="Times New Roman"/>
                      </a:endParaRP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62118">
                <a:tc>
                  <a:txBody>
                    <a:bodyPr/>
                    <a:lstStyle/>
                    <a:p>
                      <a:pPr algn="ctr" fontAlgn="ctr"/>
                      <a:r>
                        <a:rPr lang="en-US" sz="800" b="0" i="0" u="none" strike="noStrike" dirty="0">
                          <a:solidFill>
                            <a:srgbClr val="000000"/>
                          </a:solidFill>
                          <a:effectLst/>
                          <a:latin typeface="Times New Roman"/>
                        </a:rPr>
                        <a:t>1</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SMPN 1 </a:t>
                      </a:r>
                      <a:r>
                        <a:rPr lang="en-US" sz="800" b="0" i="0" u="none" strike="noStrike" dirty="0" err="1">
                          <a:solidFill>
                            <a:srgbClr val="000000"/>
                          </a:solidFill>
                          <a:effectLst/>
                          <a:latin typeface="Times New Roman"/>
                        </a:rPr>
                        <a:t>Sawahlunto</a:t>
                      </a:r>
                      <a:endParaRPr lang="en-US" sz="800" b="0" i="0" u="none" strike="noStrike" dirty="0">
                        <a:solidFill>
                          <a:srgbClr val="000000"/>
                        </a:solidFill>
                        <a:effectLst/>
                        <a:latin typeface="Times New Roman"/>
                      </a:endParaRP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Kel</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Pasar</a:t>
                      </a:r>
                      <a:endParaRPr lang="en-US" sz="800" b="0" i="0" u="none" strike="noStrike" dirty="0">
                        <a:solidFill>
                          <a:srgbClr val="000000"/>
                        </a:solidFill>
                        <a:effectLst/>
                        <a:latin typeface="Times New Roman"/>
                      </a:endParaRP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IV/b</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Nuryadi</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S.Pd</a:t>
                      </a:r>
                      <a:r>
                        <a:rPr lang="en-US" sz="800" b="0" i="0" u="none" strike="noStrike" dirty="0">
                          <a:solidFill>
                            <a:srgbClr val="000000"/>
                          </a:solidFill>
                          <a:effectLst/>
                          <a:latin typeface="Times New Roman"/>
                        </a:rPr>
                        <a:t>., MM                   NIP. 19630220 199303 1 001</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PNS</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4800">
                <a:tc>
                  <a:txBody>
                    <a:bodyPr/>
                    <a:lstStyle/>
                    <a:p>
                      <a:pPr algn="ctr" fontAlgn="ctr"/>
                      <a:r>
                        <a:rPr lang="en-US" sz="800" b="0" i="0" u="none" strike="noStrike" dirty="0">
                          <a:solidFill>
                            <a:srgbClr val="000000"/>
                          </a:solidFill>
                          <a:effectLst/>
                          <a:latin typeface="Times New Roman"/>
                        </a:rPr>
                        <a:t>2</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SMPN 2 </a:t>
                      </a:r>
                      <a:r>
                        <a:rPr lang="en-US" sz="800" b="0" i="0" u="none" strike="noStrike" dirty="0" err="1">
                          <a:solidFill>
                            <a:srgbClr val="000000"/>
                          </a:solidFill>
                          <a:effectLst/>
                          <a:latin typeface="Times New Roman"/>
                        </a:rPr>
                        <a:t>Sawahlunto</a:t>
                      </a:r>
                      <a:endParaRPr lang="en-US" sz="800" b="0" i="0" u="none" strike="noStrike" dirty="0">
                        <a:solidFill>
                          <a:srgbClr val="000000"/>
                        </a:solidFill>
                        <a:effectLst/>
                        <a:latin typeface="Times New Roman"/>
                      </a:endParaRP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Sapan</a:t>
                      </a:r>
                      <a:endParaRPr lang="en-US" sz="800" b="0" i="0" u="none" strike="noStrike" dirty="0">
                        <a:solidFill>
                          <a:srgbClr val="000000"/>
                        </a:solidFill>
                        <a:effectLst/>
                        <a:latin typeface="Times New Roman"/>
                      </a:endParaRP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IV/a</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Drs. </a:t>
                      </a:r>
                      <a:r>
                        <a:rPr lang="en-US" sz="800" b="0" i="0" u="none" strike="noStrike" dirty="0" err="1">
                          <a:solidFill>
                            <a:srgbClr val="000000"/>
                          </a:solidFill>
                          <a:effectLst/>
                          <a:latin typeface="Times New Roman"/>
                        </a:rPr>
                        <a:t>Yulianto</a:t>
                      </a:r>
                      <a:r>
                        <a:rPr lang="en-US" sz="800" b="0" i="0" u="none" strike="noStrike" dirty="0">
                          <a:solidFill>
                            <a:srgbClr val="000000"/>
                          </a:solidFill>
                          <a:effectLst/>
                          <a:latin typeface="Times New Roman"/>
                        </a:rPr>
                        <a:t>                              NIP. 19660325 199801 1 001</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PNS</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4800">
                <a:tc>
                  <a:txBody>
                    <a:bodyPr/>
                    <a:lstStyle/>
                    <a:p>
                      <a:pPr algn="ctr" fontAlgn="ctr"/>
                      <a:r>
                        <a:rPr lang="en-US" sz="800" b="0" i="0" u="none" strike="noStrike" dirty="0">
                          <a:solidFill>
                            <a:srgbClr val="000000"/>
                          </a:solidFill>
                          <a:effectLst/>
                          <a:latin typeface="Times New Roman"/>
                        </a:rPr>
                        <a:t>3</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SMPN 3 </a:t>
                      </a:r>
                      <a:r>
                        <a:rPr lang="en-US" sz="800" b="0" i="0" u="none" strike="noStrike" dirty="0" err="1">
                          <a:solidFill>
                            <a:srgbClr val="000000"/>
                          </a:solidFill>
                          <a:effectLst/>
                          <a:latin typeface="Times New Roman"/>
                        </a:rPr>
                        <a:t>Sawahlunto</a:t>
                      </a:r>
                      <a:endParaRPr lang="en-US" sz="800" b="0" i="0" u="none" strike="noStrike" dirty="0">
                        <a:solidFill>
                          <a:srgbClr val="000000"/>
                        </a:solidFill>
                        <a:effectLst/>
                        <a:latin typeface="Times New Roman"/>
                      </a:endParaRP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Talawi</a:t>
                      </a:r>
                      <a:endParaRPr lang="en-US" sz="800" b="0" i="0" u="none" strike="noStrike" dirty="0">
                        <a:solidFill>
                          <a:srgbClr val="000000"/>
                        </a:solidFill>
                        <a:effectLst/>
                        <a:latin typeface="Times New Roman"/>
                      </a:endParaRP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IV/b</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fi-FI" sz="800" b="0" i="0" u="none" strike="noStrike" dirty="0">
                          <a:solidFill>
                            <a:srgbClr val="000000"/>
                          </a:solidFill>
                          <a:effectLst/>
                          <a:latin typeface="Times New Roman"/>
                        </a:rPr>
                        <a:t>Wilmatati, S.Pd</a:t>
                      </a:r>
                    </a:p>
                    <a:p>
                      <a:pPr algn="l" fontAlgn="ctr"/>
                      <a:r>
                        <a:rPr lang="fi-FI" sz="800" b="0" i="0" u="none" strike="noStrike" dirty="0">
                          <a:solidFill>
                            <a:srgbClr val="000000"/>
                          </a:solidFill>
                          <a:effectLst/>
                          <a:latin typeface="Times New Roman"/>
                        </a:rPr>
                        <a:t>NIP. 197410122000032007</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PNS</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04800">
                <a:tc>
                  <a:txBody>
                    <a:bodyPr/>
                    <a:lstStyle/>
                    <a:p>
                      <a:pPr algn="ctr" fontAlgn="ctr"/>
                      <a:r>
                        <a:rPr lang="en-US" sz="800" b="0" i="0" u="none" strike="noStrike">
                          <a:solidFill>
                            <a:srgbClr val="000000"/>
                          </a:solidFill>
                          <a:effectLst/>
                          <a:latin typeface="Times New Roman"/>
                        </a:rPr>
                        <a:t>4</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SMPN 4 </a:t>
                      </a:r>
                      <a:r>
                        <a:rPr lang="en-US" sz="800" b="0" i="0" u="none" strike="noStrike" dirty="0" err="1">
                          <a:solidFill>
                            <a:srgbClr val="000000"/>
                          </a:solidFill>
                          <a:effectLst/>
                          <a:latin typeface="Times New Roman"/>
                        </a:rPr>
                        <a:t>Sawahlunto</a:t>
                      </a:r>
                      <a:endParaRPr lang="en-US" sz="800" b="0" i="0" u="none" strike="noStrike" dirty="0">
                        <a:solidFill>
                          <a:srgbClr val="000000"/>
                        </a:solidFill>
                        <a:effectLst/>
                        <a:latin typeface="Times New Roman"/>
                      </a:endParaRP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Times New Roman"/>
                        </a:rPr>
                        <a:t>Kubang</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IV/a</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A. </a:t>
                      </a:r>
                      <a:r>
                        <a:rPr lang="en-US" sz="800" b="0" i="0" u="none" strike="noStrike" dirty="0" err="1">
                          <a:solidFill>
                            <a:srgbClr val="000000"/>
                          </a:solidFill>
                          <a:effectLst/>
                          <a:latin typeface="Times New Roman"/>
                        </a:rPr>
                        <a:t>Muharror</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Walad</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S.Pd</a:t>
                      </a:r>
                      <a:r>
                        <a:rPr lang="en-US" sz="800" b="0" i="0" u="none" strike="noStrike" dirty="0">
                          <a:solidFill>
                            <a:srgbClr val="000000"/>
                          </a:solidFill>
                          <a:effectLst/>
                          <a:latin typeface="Times New Roman"/>
                        </a:rPr>
                        <a:t>            NIP. 19741019 200012 1 001</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PNS</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4800">
                <a:tc>
                  <a:txBody>
                    <a:bodyPr/>
                    <a:lstStyle/>
                    <a:p>
                      <a:pPr algn="ctr" fontAlgn="ctr"/>
                      <a:r>
                        <a:rPr lang="en-US" sz="800" b="0" i="0" u="none" strike="noStrike">
                          <a:solidFill>
                            <a:srgbClr val="000000"/>
                          </a:solidFill>
                          <a:effectLst/>
                          <a:latin typeface="Times New Roman"/>
                        </a:rPr>
                        <a:t>5</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SMPN 5 </a:t>
                      </a:r>
                      <a:r>
                        <a:rPr lang="en-US" sz="800" b="0" i="0" u="none" strike="noStrike" dirty="0" err="1">
                          <a:solidFill>
                            <a:srgbClr val="000000"/>
                          </a:solidFill>
                          <a:effectLst/>
                          <a:latin typeface="Times New Roman"/>
                        </a:rPr>
                        <a:t>Sawahlunto</a:t>
                      </a:r>
                      <a:endParaRPr lang="en-US" sz="800" b="0" i="0" u="none" strike="noStrike" dirty="0">
                        <a:solidFill>
                          <a:srgbClr val="000000"/>
                        </a:solidFill>
                        <a:effectLst/>
                        <a:latin typeface="Times New Roman"/>
                      </a:endParaRP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Kumbayau</a:t>
                      </a:r>
                      <a:endParaRPr lang="en-US" sz="800" b="0" i="0" u="none" strike="noStrike" dirty="0">
                        <a:solidFill>
                          <a:srgbClr val="000000"/>
                        </a:solidFill>
                        <a:effectLst/>
                        <a:latin typeface="Times New Roman"/>
                      </a:endParaRP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III/d</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800" b="0" i="0" u="none" strike="noStrike" dirty="0">
                          <a:solidFill>
                            <a:srgbClr val="000000"/>
                          </a:solidFill>
                          <a:effectLst/>
                          <a:latin typeface="Times New Roman"/>
                        </a:rPr>
                        <a:t>Drs. Darmayeri                   NIP. 19670111 20012 1 003</a:t>
                      </a:r>
                      <a:endParaRPr lang="nl-NL" sz="800" b="0" i="0" u="none" strike="noStrike" dirty="0">
                        <a:solidFill>
                          <a:srgbClr val="000000"/>
                        </a:solidFill>
                        <a:effectLst/>
                        <a:latin typeface="Times New Roman"/>
                      </a:endParaRP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PNS</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04800">
                <a:tc>
                  <a:txBody>
                    <a:bodyPr/>
                    <a:lstStyle/>
                    <a:p>
                      <a:pPr algn="ctr" fontAlgn="ctr"/>
                      <a:r>
                        <a:rPr lang="en-US" sz="800" b="0" i="0" u="none" strike="noStrike">
                          <a:solidFill>
                            <a:srgbClr val="000000"/>
                          </a:solidFill>
                          <a:effectLst/>
                          <a:latin typeface="Times New Roman"/>
                        </a:rPr>
                        <a:t>6</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SMPN 6 </a:t>
                      </a:r>
                      <a:r>
                        <a:rPr lang="en-US" sz="800" b="0" i="0" u="none" strike="noStrike" dirty="0" err="1">
                          <a:solidFill>
                            <a:srgbClr val="000000"/>
                          </a:solidFill>
                          <a:effectLst/>
                          <a:latin typeface="Times New Roman"/>
                        </a:rPr>
                        <a:t>Sawahlunto</a:t>
                      </a:r>
                      <a:endParaRPr lang="en-US" sz="800" b="0" i="0" u="none" strike="noStrike" dirty="0">
                        <a:solidFill>
                          <a:srgbClr val="000000"/>
                        </a:solidFill>
                        <a:effectLst/>
                        <a:latin typeface="Times New Roman"/>
                      </a:endParaRP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Muaro</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Kalaban</a:t>
                      </a:r>
                      <a:endParaRPr lang="en-US" sz="800" b="0" i="0" u="none" strike="noStrike" dirty="0">
                        <a:solidFill>
                          <a:srgbClr val="000000"/>
                        </a:solidFill>
                        <a:effectLst/>
                        <a:latin typeface="Times New Roman"/>
                      </a:endParaRP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Times New Roman"/>
                        </a:rPr>
                        <a:t>III/d</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Ramayenti</a:t>
                      </a:r>
                      <a:r>
                        <a:rPr lang="en-US" sz="800" b="0" i="0" u="none" strike="noStrike" dirty="0">
                          <a:solidFill>
                            <a:srgbClr val="000000"/>
                          </a:solidFill>
                          <a:effectLst/>
                          <a:latin typeface="Times New Roman"/>
                        </a:rPr>
                        <a:t>, SS.MM                   NIP. 19700928 200701 2 000</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PNS</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04800">
                <a:tc>
                  <a:txBody>
                    <a:bodyPr/>
                    <a:lstStyle/>
                    <a:p>
                      <a:pPr algn="ctr" fontAlgn="ctr"/>
                      <a:r>
                        <a:rPr lang="en-US" sz="800" b="0" i="0" u="none" strike="noStrike">
                          <a:solidFill>
                            <a:srgbClr val="000000"/>
                          </a:solidFill>
                          <a:effectLst/>
                          <a:latin typeface="Times New Roman"/>
                        </a:rPr>
                        <a:t>7</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SMPN 7 </a:t>
                      </a:r>
                      <a:r>
                        <a:rPr lang="en-US" sz="800" b="0" i="0" u="none" strike="noStrike" dirty="0" err="1">
                          <a:solidFill>
                            <a:srgbClr val="000000"/>
                          </a:solidFill>
                          <a:effectLst/>
                          <a:latin typeface="Times New Roman"/>
                        </a:rPr>
                        <a:t>Sawahlunto</a:t>
                      </a:r>
                      <a:endParaRPr lang="en-US" sz="800" b="0" i="0" u="none" strike="noStrike" dirty="0">
                        <a:solidFill>
                          <a:srgbClr val="000000"/>
                        </a:solidFill>
                        <a:effectLst/>
                        <a:latin typeface="Times New Roman"/>
                      </a:endParaRP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Kel</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Saringan</a:t>
                      </a:r>
                      <a:endParaRPr lang="en-US" sz="800" b="0" i="0" u="none" strike="noStrike" dirty="0">
                        <a:solidFill>
                          <a:srgbClr val="000000"/>
                        </a:solidFill>
                        <a:effectLst/>
                        <a:latin typeface="Times New Roman"/>
                      </a:endParaRP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III/d</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Sudirman III, </a:t>
                      </a:r>
                      <a:r>
                        <a:rPr lang="en-US" sz="800" b="0" i="0" u="none" strike="noStrike" dirty="0" err="1">
                          <a:solidFill>
                            <a:srgbClr val="000000"/>
                          </a:solidFill>
                          <a:effectLst/>
                          <a:latin typeface="Times New Roman"/>
                        </a:rPr>
                        <a:t>S.Ag</a:t>
                      </a:r>
                      <a:endParaRPr lang="en-US" sz="800" b="0" i="0" u="none" strike="noStrike" dirty="0">
                        <a:solidFill>
                          <a:srgbClr val="000000"/>
                        </a:solidFill>
                        <a:effectLst/>
                        <a:latin typeface="Times New Roman"/>
                      </a:endParaRPr>
                    </a:p>
                    <a:p>
                      <a:pPr algn="l" fontAlgn="ctr"/>
                      <a:r>
                        <a:rPr lang="en-US" sz="800" b="0" i="0" u="none" strike="noStrike" dirty="0">
                          <a:solidFill>
                            <a:srgbClr val="000000"/>
                          </a:solidFill>
                          <a:effectLst/>
                          <a:latin typeface="Times New Roman"/>
                        </a:rPr>
                        <a:t>NIP. 197501042006041010</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PNS</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04800">
                <a:tc>
                  <a:txBody>
                    <a:bodyPr/>
                    <a:lstStyle/>
                    <a:p>
                      <a:pPr algn="ctr" fontAlgn="ctr"/>
                      <a:r>
                        <a:rPr lang="en-US" sz="800" b="0" i="0" u="none" strike="noStrike">
                          <a:solidFill>
                            <a:srgbClr val="000000"/>
                          </a:solidFill>
                          <a:effectLst/>
                          <a:latin typeface="Times New Roman"/>
                        </a:rPr>
                        <a:t>8</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SMPN 8 </a:t>
                      </a:r>
                      <a:r>
                        <a:rPr lang="en-US" sz="800" b="0" i="0" u="none" strike="noStrike" dirty="0" err="1">
                          <a:solidFill>
                            <a:srgbClr val="000000"/>
                          </a:solidFill>
                          <a:effectLst/>
                          <a:latin typeface="Times New Roman"/>
                        </a:rPr>
                        <a:t>Sawahlunto</a:t>
                      </a:r>
                      <a:endParaRPr lang="en-US" sz="800" b="0" i="0" u="none" strike="noStrike" dirty="0">
                        <a:solidFill>
                          <a:srgbClr val="000000"/>
                        </a:solidFill>
                        <a:effectLst/>
                        <a:latin typeface="Times New Roman"/>
                      </a:endParaRP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Lumindai</a:t>
                      </a:r>
                      <a:endParaRPr lang="en-US" sz="800" b="0" i="0" u="none" strike="noStrike" dirty="0">
                        <a:solidFill>
                          <a:srgbClr val="000000"/>
                        </a:solidFill>
                        <a:effectLst/>
                        <a:latin typeface="Times New Roman"/>
                      </a:endParaRP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III/c</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Alfisani</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S.Pd</a:t>
                      </a:r>
                      <a:endParaRPr lang="en-US" sz="800" b="0" i="0" u="none" strike="noStrike" dirty="0">
                        <a:solidFill>
                          <a:srgbClr val="000000"/>
                        </a:solidFill>
                        <a:effectLst/>
                        <a:latin typeface="Times New Roman"/>
                      </a:endParaRPr>
                    </a:p>
                    <a:p>
                      <a:pPr algn="l" fontAlgn="ctr"/>
                      <a:r>
                        <a:rPr lang="en-US" sz="800" b="0" i="0" u="none" strike="noStrike" dirty="0">
                          <a:solidFill>
                            <a:srgbClr val="000000"/>
                          </a:solidFill>
                          <a:effectLst/>
                          <a:latin typeface="Times New Roman"/>
                        </a:rPr>
                        <a:t>NIP. 197608152005011007</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PNS</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66293961"/>
              </p:ext>
            </p:extLst>
          </p:nvPr>
        </p:nvGraphicFramePr>
        <p:xfrm>
          <a:off x="304800" y="304800"/>
          <a:ext cx="4495800" cy="2362200"/>
        </p:xfrm>
        <a:graphic>
          <a:graphicData uri="http://schemas.openxmlformats.org/drawingml/2006/table">
            <a:tbl>
              <a:tblPr/>
              <a:tblGrid>
                <a:gridCol w="232960">
                  <a:extLst>
                    <a:ext uri="{9D8B030D-6E8A-4147-A177-3AD203B41FA5}">
                      <a16:colId xmlns:a16="http://schemas.microsoft.com/office/drawing/2014/main" val="20000"/>
                    </a:ext>
                  </a:extLst>
                </a:gridCol>
                <a:gridCol w="129104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4572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457200">
                  <a:extLst>
                    <a:ext uri="{9D8B030D-6E8A-4147-A177-3AD203B41FA5}">
                      <a16:colId xmlns:a16="http://schemas.microsoft.com/office/drawing/2014/main" val="20005"/>
                    </a:ext>
                  </a:extLst>
                </a:gridCol>
              </a:tblGrid>
              <a:tr h="247482">
                <a:tc>
                  <a:txBody>
                    <a:bodyPr/>
                    <a:lstStyle/>
                    <a:p>
                      <a:pPr algn="ctr" fontAlgn="ctr"/>
                      <a:r>
                        <a:rPr lang="en-US" sz="800" b="1" i="0" u="none" strike="noStrike" dirty="0">
                          <a:solidFill>
                            <a:srgbClr val="000000"/>
                          </a:solidFill>
                          <a:effectLst/>
                          <a:latin typeface="Times New Roman"/>
                        </a:rPr>
                        <a:t>No.</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err="1">
                          <a:solidFill>
                            <a:srgbClr val="000000"/>
                          </a:solidFill>
                          <a:effectLst/>
                          <a:latin typeface="Times New Roman"/>
                        </a:rPr>
                        <a:t>Nama</a:t>
                      </a:r>
                      <a:r>
                        <a:rPr lang="en-US" sz="800" b="1" i="0" u="none" strike="noStrike" dirty="0">
                          <a:solidFill>
                            <a:srgbClr val="000000"/>
                          </a:solidFill>
                          <a:effectLst/>
                          <a:latin typeface="Times New Roman"/>
                        </a:rPr>
                        <a:t> </a:t>
                      </a:r>
                      <a:r>
                        <a:rPr lang="en-US" sz="800" b="1" i="0" u="none" strike="noStrike" dirty="0" err="1">
                          <a:solidFill>
                            <a:srgbClr val="000000"/>
                          </a:solidFill>
                          <a:effectLst/>
                          <a:latin typeface="Times New Roman"/>
                        </a:rPr>
                        <a:t>Sekolah</a:t>
                      </a:r>
                      <a:endParaRPr lang="en-US" sz="800" b="1" i="0" u="none" strike="noStrike" dirty="0">
                        <a:solidFill>
                          <a:srgbClr val="000000"/>
                        </a:solidFill>
                        <a:effectLst/>
                        <a:latin typeface="Times New Roman"/>
                      </a:endParaRP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err="1">
                          <a:solidFill>
                            <a:srgbClr val="000000"/>
                          </a:solidFill>
                          <a:effectLst/>
                          <a:latin typeface="Times New Roman"/>
                        </a:rPr>
                        <a:t>Alamat</a:t>
                      </a:r>
                      <a:endParaRPr lang="en-US" sz="800" b="1" i="0" u="none" strike="noStrike" dirty="0">
                        <a:solidFill>
                          <a:srgbClr val="000000"/>
                        </a:solidFill>
                        <a:effectLst/>
                        <a:latin typeface="Times New Roman"/>
                      </a:endParaRP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err="1">
                          <a:solidFill>
                            <a:srgbClr val="000000"/>
                          </a:solidFill>
                          <a:effectLst/>
                          <a:latin typeface="Times New Roman"/>
                        </a:rPr>
                        <a:t>Golongan</a:t>
                      </a:r>
                      <a:endParaRPr lang="en-US" sz="800" b="1" i="0" u="none" strike="noStrike" dirty="0">
                        <a:solidFill>
                          <a:srgbClr val="000000"/>
                        </a:solidFill>
                        <a:effectLst/>
                        <a:latin typeface="Times New Roman"/>
                      </a:endParaRP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err="1">
                          <a:solidFill>
                            <a:srgbClr val="000000"/>
                          </a:solidFill>
                          <a:effectLst/>
                          <a:latin typeface="Times New Roman"/>
                        </a:rPr>
                        <a:t>Nama</a:t>
                      </a:r>
                      <a:r>
                        <a:rPr lang="en-US" sz="800" b="1" i="0" u="none" strike="noStrike" dirty="0">
                          <a:solidFill>
                            <a:srgbClr val="000000"/>
                          </a:solidFill>
                          <a:effectLst/>
                          <a:latin typeface="Times New Roman"/>
                        </a:rPr>
                        <a:t> </a:t>
                      </a:r>
                      <a:r>
                        <a:rPr lang="en-US" sz="800" b="1" i="0" u="none" strike="noStrike" dirty="0" err="1">
                          <a:solidFill>
                            <a:srgbClr val="000000"/>
                          </a:solidFill>
                          <a:effectLst/>
                          <a:latin typeface="Times New Roman"/>
                        </a:rPr>
                        <a:t>Kepsek</a:t>
                      </a:r>
                      <a:endParaRPr lang="en-US" sz="800" b="1" i="0" u="none" strike="noStrike" dirty="0">
                        <a:solidFill>
                          <a:srgbClr val="000000"/>
                        </a:solidFill>
                        <a:effectLst/>
                        <a:latin typeface="Times New Roman"/>
                      </a:endParaRP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a:rPr>
                        <a:t>Status </a:t>
                      </a:r>
                      <a:r>
                        <a:rPr lang="en-US" sz="800" b="1" i="0" u="none" strike="noStrike" dirty="0" err="1">
                          <a:solidFill>
                            <a:srgbClr val="000000"/>
                          </a:solidFill>
                          <a:effectLst/>
                          <a:latin typeface="Times New Roman"/>
                        </a:rPr>
                        <a:t>Pegawai</a:t>
                      </a:r>
                      <a:endParaRPr lang="en-US" sz="800" b="1" i="0" u="none" strike="noStrike" dirty="0">
                        <a:solidFill>
                          <a:srgbClr val="000000"/>
                        </a:solidFill>
                        <a:effectLst/>
                        <a:latin typeface="Times New Roman"/>
                      </a:endParaRP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85918">
                <a:tc>
                  <a:txBody>
                    <a:bodyPr/>
                    <a:lstStyle/>
                    <a:p>
                      <a:pPr algn="ctr" fontAlgn="ctr"/>
                      <a:r>
                        <a:rPr lang="en-US" sz="800" b="0" i="0" u="none" strike="noStrike" dirty="0">
                          <a:solidFill>
                            <a:srgbClr val="000000"/>
                          </a:solidFill>
                          <a:effectLst/>
                          <a:latin typeface="Times New Roman"/>
                        </a:rPr>
                        <a:t>9</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SMPN 9 </a:t>
                      </a:r>
                      <a:r>
                        <a:rPr lang="en-US" sz="800" b="0" i="0" u="none" strike="noStrike" dirty="0" err="1">
                          <a:solidFill>
                            <a:srgbClr val="000000"/>
                          </a:solidFill>
                          <a:effectLst/>
                          <a:latin typeface="Times New Roman"/>
                        </a:rPr>
                        <a:t>Sawahlunto</a:t>
                      </a:r>
                      <a:endParaRPr lang="en-US" sz="800" b="0" i="0" u="none" strike="noStrike" dirty="0">
                        <a:solidFill>
                          <a:srgbClr val="000000"/>
                        </a:solidFill>
                        <a:effectLst/>
                        <a:latin typeface="Times New Roman"/>
                      </a:endParaRP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Kolok</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Mudik</a:t>
                      </a:r>
                      <a:endParaRPr lang="en-US" sz="800" b="0" i="0" u="none" strike="noStrike" dirty="0">
                        <a:solidFill>
                          <a:srgbClr val="000000"/>
                        </a:solidFill>
                        <a:effectLst/>
                        <a:latin typeface="Times New Roman"/>
                      </a:endParaRP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IV/a</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800" b="0" i="0" u="none" strike="noStrike" dirty="0">
                          <a:solidFill>
                            <a:srgbClr val="000000"/>
                          </a:solidFill>
                          <a:effectLst/>
                          <a:latin typeface="Times New Roman"/>
                        </a:rPr>
                        <a:t>Budi Raharjo, S.Pd</a:t>
                      </a:r>
                    </a:p>
                    <a:p>
                      <a:pPr algn="l" fontAlgn="ctr"/>
                      <a:r>
                        <a:rPr lang="it-IT" sz="800" b="0" i="0" u="none" strike="noStrike" dirty="0">
                          <a:solidFill>
                            <a:srgbClr val="000000"/>
                          </a:solidFill>
                          <a:effectLst/>
                          <a:latin typeface="Times New Roman"/>
                        </a:rPr>
                        <a:t>NIP. 197008011999031004</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PNS</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4800">
                <a:tc>
                  <a:txBody>
                    <a:bodyPr/>
                    <a:lstStyle/>
                    <a:p>
                      <a:pPr algn="ctr" fontAlgn="ctr"/>
                      <a:r>
                        <a:rPr lang="en-US" sz="800" b="0" i="0" u="none" strike="noStrike" dirty="0">
                          <a:solidFill>
                            <a:srgbClr val="000000"/>
                          </a:solidFill>
                          <a:effectLst/>
                          <a:latin typeface="Times New Roman"/>
                        </a:rPr>
                        <a:t>10</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SMP SDI </a:t>
                      </a:r>
                      <a:r>
                        <a:rPr lang="en-US" sz="800" b="0" i="0" u="none" strike="noStrike" dirty="0" err="1">
                          <a:solidFill>
                            <a:srgbClr val="000000"/>
                          </a:solidFill>
                          <a:effectLst/>
                          <a:latin typeface="Times New Roman"/>
                        </a:rPr>
                        <a:t>Silungkang</a:t>
                      </a:r>
                      <a:endParaRPr lang="en-US" sz="800" b="0" i="0" u="none" strike="noStrike" dirty="0">
                        <a:solidFill>
                          <a:srgbClr val="000000"/>
                        </a:solidFill>
                        <a:effectLst/>
                        <a:latin typeface="Times New Roman"/>
                      </a:endParaRP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Silungkang</a:t>
                      </a:r>
                      <a:endParaRPr lang="en-US" sz="800" b="0" i="0" u="none" strike="noStrike" dirty="0">
                        <a:solidFill>
                          <a:srgbClr val="000000"/>
                        </a:solidFill>
                        <a:effectLst/>
                        <a:latin typeface="Times New Roman"/>
                      </a:endParaRP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 </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Ir. </a:t>
                      </a:r>
                      <a:r>
                        <a:rPr lang="en-US" sz="800" b="0" i="0" u="none" strike="noStrike" dirty="0" err="1">
                          <a:solidFill>
                            <a:srgbClr val="000000"/>
                          </a:solidFill>
                          <a:effectLst/>
                          <a:latin typeface="Times New Roman"/>
                        </a:rPr>
                        <a:t>Yusri</a:t>
                      </a:r>
                      <a:endParaRPr lang="en-US" sz="800" b="0" i="0" u="none" strike="noStrike" dirty="0">
                        <a:solidFill>
                          <a:srgbClr val="000000"/>
                        </a:solidFill>
                        <a:effectLst/>
                        <a:latin typeface="Times New Roman"/>
                      </a:endParaRP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Non PNS</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4800">
                <a:tc>
                  <a:txBody>
                    <a:bodyPr/>
                    <a:lstStyle/>
                    <a:p>
                      <a:pPr algn="ctr" fontAlgn="ctr"/>
                      <a:r>
                        <a:rPr lang="en-US" sz="800" b="0" i="0" u="none" strike="noStrike">
                          <a:solidFill>
                            <a:srgbClr val="000000"/>
                          </a:solidFill>
                          <a:effectLst/>
                          <a:latin typeface="Times New Roman"/>
                        </a:rPr>
                        <a:t>11</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Times New Roman"/>
                        </a:rPr>
                        <a:t>SMP MHD </a:t>
                      </a:r>
                      <a:r>
                        <a:rPr lang="en-US" sz="800" b="0" i="0" u="none" strike="noStrike" dirty="0" err="1">
                          <a:solidFill>
                            <a:srgbClr val="000000"/>
                          </a:solidFill>
                          <a:effectLst/>
                          <a:latin typeface="Times New Roman"/>
                        </a:rPr>
                        <a:t>Silungkang</a:t>
                      </a:r>
                      <a:endParaRPr lang="en-US" sz="800" b="0" i="0" u="none" strike="noStrike" dirty="0">
                        <a:solidFill>
                          <a:srgbClr val="000000"/>
                        </a:solidFill>
                        <a:effectLst/>
                        <a:latin typeface="Times New Roman"/>
                      </a:endParaRP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Silungkang</a:t>
                      </a:r>
                      <a:endParaRPr lang="en-US" sz="800" b="0" i="0" u="none" strike="noStrike" dirty="0">
                        <a:solidFill>
                          <a:srgbClr val="000000"/>
                        </a:solidFill>
                        <a:effectLst/>
                        <a:latin typeface="Times New Roman"/>
                      </a:endParaRP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Suhardi</a:t>
                      </a:r>
                      <a:r>
                        <a:rPr lang="en-US" sz="800" b="0" i="0" u="none" strike="noStrike" dirty="0">
                          <a:solidFill>
                            <a:srgbClr val="000000"/>
                          </a:solidFill>
                          <a:effectLst/>
                          <a:latin typeface="Times New Roman"/>
                        </a:rPr>
                        <a:t>, SS</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Non PNS</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04800">
                <a:tc>
                  <a:txBody>
                    <a:bodyPr/>
                    <a:lstStyle/>
                    <a:p>
                      <a:pPr algn="ctr" fontAlgn="ctr"/>
                      <a:r>
                        <a:rPr lang="en-US" sz="800" b="0" i="0" u="none" strike="noStrike">
                          <a:solidFill>
                            <a:srgbClr val="000000"/>
                          </a:solidFill>
                          <a:effectLst/>
                          <a:latin typeface="Times New Roman"/>
                        </a:rPr>
                        <a:t>12</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dirty="0">
                          <a:solidFill>
                            <a:srgbClr val="000000"/>
                          </a:solidFill>
                          <a:effectLst/>
                          <a:latin typeface="Times New Roman"/>
                        </a:rPr>
                        <a:t>SMP IT </a:t>
                      </a:r>
                      <a:r>
                        <a:rPr lang="en-US" sz="800" b="0" i="0" u="none" strike="noStrike" dirty="0" err="1">
                          <a:solidFill>
                            <a:srgbClr val="000000"/>
                          </a:solidFill>
                          <a:effectLst/>
                          <a:latin typeface="Times New Roman"/>
                        </a:rPr>
                        <a:t>Sahabat</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Qur'An</a:t>
                      </a:r>
                      <a:endParaRPr lang="en-US" sz="800" b="0" i="0" u="none" strike="noStrike" dirty="0">
                        <a:solidFill>
                          <a:srgbClr val="000000"/>
                        </a:solidFill>
                        <a:effectLst/>
                        <a:latin typeface="Times New Roman"/>
                      </a:endParaRP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dirty="0" err="1">
                          <a:solidFill>
                            <a:srgbClr val="000000"/>
                          </a:solidFill>
                          <a:effectLst/>
                          <a:latin typeface="Times New Roman"/>
                        </a:rPr>
                        <a:t>Talawi</a:t>
                      </a:r>
                      <a:endParaRPr lang="en-US" sz="800" b="0" i="0" u="none" strike="noStrike" dirty="0">
                        <a:solidFill>
                          <a:srgbClr val="000000"/>
                        </a:solidFill>
                        <a:effectLst/>
                        <a:latin typeface="Times New Roman"/>
                      </a:endParaRP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effectLst/>
                          <a:latin typeface="Times New Roman"/>
                        </a:rPr>
                        <a:t>-</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dirty="0">
                          <a:solidFill>
                            <a:srgbClr val="000000"/>
                          </a:solidFill>
                          <a:effectLst/>
                          <a:latin typeface="Times New Roman"/>
                        </a:rPr>
                        <a:t>Ahmad </a:t>
                      </a:r>
                      <a:r>
                        <a:rPr lang="en-US" sz="800" b="0" i="0" u="none" strike="noStrike" dirty="0" err="1">
                          <a:solidFill>
                            <a:srgbClr val="000000"/>
                          </a:solidFill>
                          <a:effectLst/>
                          <a:latin typeface="Times New Roman"/>
                        </a:rPr>
                        <a:t>Suryadi</a:t>
                      </a:r>
                      <a:r>
                        <a:rPr lang="en-US" sz="800" b="0" i="0" u="none" strike="noStrike" dirty="0">
                          <a:solidFill>
                            <a:srgbClr val="000000"/>
                          </a:solidFill>
                          <a:effectLst/>
                          <a:latin typeface="Times New Roman"/>
                        </a:rPr>
                        <a:t>, Lc.MS</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effectLst/>
                          <a:latin typeface="Times New Roman"/>
                        </a:rPr>
                        <a:t>Non PNS</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304800">
                <a:tc>
                  <a:txBody>
                    <a:bodyPr/>
                    <a:lstStyle/>
                    <a:p>
                      <a:pPr algn="ctr" fontAlgn="ctr"/>
                      <a:r>
                        <a:rPr lang="en-US" sz="800" b="0" i="0" u="none" strike="noStrike">
                          <a:solidFill>
                            <a:srgbClr val="000000"/>
                          </a:solidFill>
                          <a:effectLst/>
                          <a:latin typeface="Times New Roman"/>
                        </a:rPr>
                        <a:t>13</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MTsN</a:t>
                      </a:r>
                      <a:r>
                        <a:rPr lang="en-US" sz="800" b="0" i="0" u="none" strike="noStrike" dirty="0">
                          <a:solidFill>
                            <a:srgbClr val="000000"/>
                          </a:solidFill>
                          <a:effectLst/>
                          <a:latin typeface="Times New Roman"/>
                        </a:rPr>
                        <a:t> 1 </a:t>
                      </a:r>
                      <a:r>
                        <a:rPr lang="en-US" sz="800" b="0" i="0" u="none" strike="noStrike" dirty="0" err="1">
                          <a:solidFill>
                            <a:srgbClr val="000000"/>
                          </a:solidFill>
                          <a:effectLst/>
                          <a:latin typeface="Times New Roman"/>
                        </a:rPr>
                        <a:t>Sawahlunto</a:t>
                      </a:r>
                      <a:endParaRPr lang="en-US" sz="800" b="0" i="0" u="none" strike="noStrike" dirty="0">
                        <a:solidFill>
                          <a:srgbClr val="000000"/>
                        </a:solidFill>
                        <a:effectLst/>
                        <a:latin typeface="Times New Roman"/>
                      </a:endParaRP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Times New Roman"/>
                        </a:rPr>
                        <a:t>Talawi</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IV/a </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Indra</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Gani</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S.Pd</a:t>
                      </a:r>
                      <a:endParaRPr lang="en-US" sz="800" b="0" i="0" u="none" strike="noStrike" dirty="0">
                        <a:solidFill>
                          <a:srgbClr val="000000"/>
                        </a:solidFill>
                        <a:effectLst/>
                        <a:latin typeface="Times New Roman"/>
                      </a:endParaRPr>
                    </a:p>
                    <a:p>
                      <a:pPr algn="l" fontAlgn="ctr"/>
                      <a:r>
                        <a:rPr lang="en-US" sz="800" b="0" i="0" u="none" strike="noStrike" dirty="0">
                          <a:solidFill>
                            <a:srgbClr val="000000"/>
                          </a:solidFill>
                          <a:effectLst/>
                          <a:latin typeface="Times New Roman"/>
                        </a:rPr>
                        <a:t>NIP. 19720121 200212 1</a:t>
                      </a:r>
                      <a:r>
                        <a:rPr lang="en-US" sz="800" b="0" i="0" u="none" strike="noStrike" baseline="0" dirty="0">
                          <a:solidFill>
                            <a:srgbClr val="000000"/>
                          </a:solidFill>
                          <a:effectLst/>
                          <a:latin typeface="Times New Roman"/>
                        </a:rPr>
                        <a:t> </a:t>
                      </a:r>
                      <a:r>
                        <a:rPr lang="en-US" sz="800" b="0" i="0" u="none" strike="noStrike" dirty="0">
                          <a:solidFill>
                            <a:srgbClr val="000000"/>
                          </a:solidFill>
                          <a:effectLst/>
                          <a:latin typeface="Times New Roman"/>
                        </a:rPr>
                        <a:t>001</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PNS</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04800">
                <a:tc>
                  <a:txBody>
                    <a:bodyPr/>
                    <a:lstStyle/>
                    <a:p>
                      <a:pPr algn="ctr" fontAlgn="ctr"/>
                      <a:r>
                        <a:rPr lang="en-US" sz="800" b="0" i="0" u="none" strike="noStrike">
                          <a:solidFill>
                            <a:srgbClr val="000000"/>
                          </a:solidFill>
                          <a:effectLst/>
                          <a:latin typeface="Times New Roman"/>
                        </a:rPr>
                        <a:t>14</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MTsN</a:t>
                      </a:r>
                      <a:r>
                        <a:rPr lang="en-US" sz="800" b="0" i="0" u="none" strike="noStrike" dirty="0">
                          <a:solidFill>
                            <a:srgbClr val="000000"/>
                          </a:solidFill>
                          <a:effectLst/>
                          <a:latin typeface="Times New Roman"/>
                        </a:rPr>
                        <a:t> 2 </a:t>
                      </a:r>
                      <a:r>
                        <a:rPr lang="en-US" sz="800" b="0" i="0" u="none" strike="noStrike" dirty="0" err="1">
                          <a:solidFill>
                            <a:srgbClr val="000000"/>
                          </a:solidFill>
                          <a:effectLst/>
                          <a:latin typeface="Times New Roman"/>
                        </a:rPr>
                        <a:t>Sawahlunto</a:t>
                      </a:r>
                      <a:endParaRPr lang="en-US" sz="800" b="0" i="0" u="none" strike="noStrike" dirty="0">
                        <a:solidFill>
                          <a:srgbClr val="000000"/>
                        </a:solidFill>
                        <a:effectLst/>
                        <a:latin typeface="Times New Roman"/>
                      </a:endParaRP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Lubang</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Panjang</a:t>
                      </a:r>
                      <a:endParaRPr lang="en-US" sz="800" b="0" i="0" u="none" strike="noStrike" dirty="0">
                        <a:solidFill>
                          <a:srgbClr val="000000"/>
                        </a:solidFill>
                        <a:effectLst/>
                        <a:latin typeface="Times New Roman"/>
                      </a:endParaRP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IV/a     </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Tatis</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Arni</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S.Ag</a:t>
                      </a:r>
                      <a:endParaRPr lang="en-US" sz="800" b="0" i="0" u="none" strike="noStrike" dirty="0">
                        <a:solidFill>
                          <a:srgbClr val="000000"/>
                        </a:solidFill>
                        <a:effectLst/>
                        <a:latin typeface="Times New Roman"/>
                      </a:endParaRPr>
                    </a:p>
                    <a:p>
                      <a:pPr algn="l" fontAlgn="ctr"/>
                      <a:r>
                        <a:rPr lang="en-US" sz="800" b="0" i="0" u="none" strike="noStrike" dirty="0">
                          <a:solidFill>
                            <a:srgbClr val="000000"/>
                          </a:solidFill>
                          <a:effectLst/>
                          <a:latin typeface="Times New Roman"/>
                        </a:rPr>
                        <a:t>NIP. 19720323 200003 2 003</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PNS</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04800">
                <a:tc>
                  <a:txBody>
                    <a:bodyPr/>
                    <a:lstStyle/>
                    <a:p>
                      <a:pPr algn="ctr" fontAlgn="ctr"/>
                      <a:r>
                        <a:rPr lang="en-US" sz="800" b="0" i="0" u="none" strike="noStrike">
                          <a:solidFill>
                            <a:srgbClr val="000000"/>
                          </a:solidFill>
                          <a:effectLst/>
                          <a:latin typeface="Times New Roman"/>
                        </a:rPr>
                        <a:t>15</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MTsS</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Lunto</a:t>
                      </a:r>
                      <a:endParaRPr lang="en-US" sz="800" b="0" i="0" u="none" strike="noStrike" dirty="0">
                        <a:solidFill>
                          <a:srgbClr val="000000"/>
                        </a:solidFill>
                        <a:effectLst/>
                        <a:latin typeface="Times New Roman"/>
                      </a:endParaRP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Lunto</a:t>
                      </a:r>
                      <a:endParaRPr lang="en-US" sz="800" b="0" i="0" u="none" strike="noStrike" dirty="0">
                        <a:solidFill>
                          <a:srgbClr val="000000"/>
                        </a:solidFill>
                        <a:effectLst/>
                        <a:latin typeface="Times New Roman"/>
                      </a:endParaRP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III/c </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err="1">
                          <a:solidFill>
                            <a:srgbClr val="000000"/>
                          </a:solidFill>
                          <a:effectLst/>
                          <a:latin typeface="Times New Roman"/>
                        </a:rPr>
                        <a:t>Nofi</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Hendra</a:t>
                      </a:r>
                      <a:r>
                        <a:rPr lang="en-US" sz="800" b="0" i="0" u="none" strike="noStrike" dirty="0">
                          <a:solidFill>
                            <a:srgbClr val="000000"/>
                          </a:solidFill>
                          <a:effectLst/>
                          <a:latin typeface="Times New Roman"/>
                        </a:rPr>
                        <a:t>, </a:t>
                      </a:r>
                      <a:r>
                        <a:rPr lang="en-US" sz="800" b="0" i="0" u="none" strike="noStrike" dirty="0" err="1">
                          <a:solidFill>
                            <a:srgbClr val="000000"/>
                          </a:solidFill>
                          <a:effectLst/>
                          <a:latin typeface="Times New Roman"/>
                        </a:rPr>
                        <a:t>S.Pd</a:t>
                      </a:r>
                      <a:endParaRPr lang="en-US" sz="800" b="0" i="0" u="none" strike="noStrike" dirty="0">
                        <a:solidFill>
                          <a:srgbClr val="000000"/>
                        </a:solidFill>
                        <a:effectLst/>
                        <a:latin typeface="Times New Roman"/>
                      </a:endParaRPr>
                    </a:p>
                    <a:p>
                      <a:pPr algn="l" fontAlgn="ctr"/>
                      <a:r>
                        <a:rPr lang="en-US" sz="800" b="0" i="0" u="none" strike="noStrike" dirty="0">
                          <a:solidFill>
                            <a:srgbClr val="000000"/>
                          </a:solidFill>
                          <a:effectLst/>
                          <a:latin typeface="Times New Roman"/>
                        </a:rPr>
                        <a:t>NIP.</a:t>
                      </a:r>
                      <a:r>
                        <a:rPr lang="en-US" sz="800" b="0" i="0" u="none" strike="noStrike" baseline="0" dirty="0">
                          <a:solidFill>
                            <a:srgbClr val="000000"/>
                          </a:solidFill>
                          <a:effectLst/>
                          <a:latin typeface="Times New Roman"/>
                        </a:rPr>
                        <a:t> 19741130 200604 1 010</a:t>
                      </a:r>
                      <a:endParaRPr lang="en-US" sz="800" b="0" i="0" u="none" strike="noStrike" dirty="0">
                        <a:solidFill>
                          <a:srgbClr val="000000"/>
                        </a:solidFill>
                        <a:effectLst/>
                        <a:latin typeface="Times New Roman"/>
                      </a:endParaRP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PNS</a:t>
                      </a:r>
                    </a:p>
                  </a:txBody>
                  <a:tcPr marL="3642" marR="3642" marT="36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724539563"/>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1" y="228600"/>
            <a:ext cx="4568825" cy="381000"/>
          </a:xfrm>
        </p:spPr>
        <p:txBody>
          <a:bodyPr anchor="ctr">
            <a:normAutofit fontScale="90000"/>
          </a:bodyPr>
          <a:lstStyle/>
          <a:p>
            <a:pPr algn="ctr"/>
            <a:r>
              <a:rPr lang="en-US" sz="1400" dirty="0">
                <a:solidFill>
                  <a:schemeClr val="tx1"/>
                </a:solidFill>
                <a:effectLst/>
                <a:latin typeface="Times New Roman" pitchFamily="18" charset="0"/>
                <a:cs typeface="Times New Roman" pitchFamily="18" charset="0"/>
              </a:rPr>
              <a:t>JUMLAH SEKOLAH PAUD/KOBER PER KECAMATAN</a:t>
            </a:r>
            <a:br>
              <a:rPr lang="en-US" sz="1400" dirty="0">
                <a:solidFill>
                  <a:schemeClr val="tx1"/>
                </a:solidFill>
                <a:effectLst/>
                <a:latin typeface="Times New Roman" pitchFamily="18" charset="0"/>
                <a:cs typeface="Times New Roman" pitchFamily="18" charset="0"/>
              </a:rPr>
            </a:br>
            <a:r>
              <a:rPr lang="en-US" sz="1400" dirty="0">
                <a:solidFill>
                  <a:schemeClr val="tx1"/>
                </a:solidFill>
                <a:effectLst/>
                <a:latin typeface="Times New Roman" pitchFamily="18" charset="0"/>
                <a:cs typeface="Times New Roman" pitchFamily="18" charset="0"/>
              </a:rPr>
              <a:t>KOTA SAWAHLUNTO TAHUN 2021/2022</a:t>
            </a:r>
          </a:p>
        </p:txBody>
      </p:sp>
      <p:graphicFrame>
        <p:nvGraphicFramePr>
          <p:cNvPr id="5" name="Table 4"/>
          <p:cNvGraphicFramePr>
            <a:graphicFrameLocks noGrp="1"/>
          </p:cNvGraphicFramePr>
          <p:nvPr>
            <p:extLst>
              <p:ext uri="{D42A27DB-BD31-4B8C-83A1-F6EECF244321}">
                <p14:modId xmlns:p14="http://schemas.microsoft.com/office/powerpoint/2010/main" val="19700327"/>
              </p:ext>
            </p:extLst>
          </p:nvPr>
        </p:nvGraphicFramePr>
        <p:xfrm>
          <a:off x="228601" y="762000"/>
          <a:ext cx="4571999" cy="1665686"/>
        </p:xfrm>
        <a:graphic>
          <a:graphicData uri="http://schemas.openxmlformats.org/drawingml/2006/table">
            <a:tbl>
              <a:tblPr/>
              <a:tblGrid>
                <a:gridCol w="380999">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113831">
                  <a:extLst>
                    <a:ext uri="{9D8B030D-6E8A-4147-A177-3AD203B41FA5}">
                      <a16:colId xmlns:a16="http://schemas.microsoft.com/office/drawing/2014/main" val="20002"/>
                    </a:ext>
                  </a:extLst>
                </a:gridCol>
                <a:gridCol w="1629369">
                  <a:extLst>
                    <a:ext uri="{9D8B030D-6E8A-4147-A177-3AD203B41FA5}">
                      <a16:colId xmlns:a16="http://schemas.microsoft.com/office/drawing/2014/main" val="20003"/>
                    </a:ext>
                  </a:extLst>
                </a:gridCol>
              </a:tblGrid>
              <a:tr h="415924">
                <a:tc>
                  <a:txBody>
                    <a:bodyPr/>
                    <a:lstStyle/>
                    <a:p>
                      <a:pPr algn="ctr" rtl="0" fontAlgn="ctr"/>
                      <a:r>
                        <a:rPr lang="en-US" sz="1100" b="1" i="0" u="none" strike="noStrike" dirty="0">
                          <a:solidFill>
                            <a:srgbClr val="000000"/>
                          </a:solidFill>
                          <a:effectLst/>
                          <a:latin typeface="Times New Roman" pitchFamily="18" charset="0"/>
                          <a:cs typeface="Times New Roman" pitchFamily="18" charset="0"/>
                        </a:rPr>
                        <a:t>NO</a:t>
                      </a:r>
                    </a:p>
                  </a:txBody>
                  <a:tcPr marL="9292" marR="9292" marT="9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dirty="0">
                          <a:solidFill>
                            <a:srgbClr val="000000"/>
                          </a:solidFill>
                          <a:effectLst/>
                          <a:latin typeface="Times New Roman" pitchFamily="18" charset="0"/>
                          <a:cs typeface="Times New Roman" pitchFamily="18" charset="0"/>
                        </a:rPr>
                        <a:t>KECAMATAN</a:t>
                      </a:r>
                    </a:p>
                  </a:txBody>
                  <a:tcPr marL="9292" marR="9292" marT="9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dirty="0">
                          <a:solidFill>
                            <a:srgbClr val="000000"/>
                          </a:solidFill>
                          <a:effectLst/>
                          <a:latin typeface="Times New Roman" pitchFamily="18" charset="0"/>
                          <a:cs typeface="Times New Roman" pitchFamily="18" charset="0"/>
                        </a:rPr>
                        <a:t>SWASTA</a:t>
                      </a:r>
                    </a:p>
                  </a:txBody>
                  <a:tcPr marL="9292" marR="9292" marT="9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dirty="0">
                          <a:solidFill>
                            <a:srgbClr val="000000"/>
                          </a:solidFill>
                          <a:effectLst/>
                          <a:latin typeface="Times New Roman" pitchFamily="18" charset="0"/>
                          <a:cs typeface="Times New Roman" pitchFamily="18" charset="0"/>
                        </a:rPr>
                        <a:t>JUMLAH PAUD/KOBER</a:t>
                      </a:r>
                    </a:p>
                  </a:txBody>
                  <a:tcPr marL="9292" marR="9292" marT="9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69876">
                <a:tc>
                  <a:txBody>
                    <a:bodyPr/>
                    <a:lstStyle/>
                    <a:p>
                      <a:pPr algn="ctr" rtl="0" fontAlgn="ctr"/>
                      <a:r>
                        <a:rPr lang="en-US" sz="1000" b="0" i="0" u="none" strike="noStrike" dirty="0">
                          <a:solidFill>
                            <a:srgbClr val="000000"/>
                          </a:solidFill>
                          <a:effectLst/>
                          <a:latin typeface="Times New Roman" pitchFamily="18" charset="0"/>
                          <a:cs typeface="Times New Roman" pitchFamily="18" charset="0"/>
                        </a:rPr>
                        <a:t>1</a:t>
                      </a:r>
                    </a:p>
                  </a:txBody>
                  <a:tcPr marL="9292" marR="9292" marT="9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000" b="1" i="0" u="none" strike="noStrike" dirty="0">
                          <a:solidFill>
                            <a:srgbClr val="000000"/>
                          </a:solidFill>
                          <a:effectLst/>
                          <a:latin typeface="Times New Roman" pitchFamily="18" charset="0"/>
                          <a:cs typeface="Times New Roman" pitchFamily="18" charset="0"/>
                        </a:rPr>
                        <a:t>SILUNGKANG</a:t>
                      </a:r>
                    </a:p>
                  </a:txBody>
                  <a:tcPr marL="9292" marR="9292" marT="9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Times New Roman" pitchFamily="18" charset="0"/>
                          <a:cs typeface="Times New Roman" pitchFamily="18" charset="0"/>
                        </a:rPr>
                        <a:t>13</a:t>
                      </a:r>
                    </a:p>
                  </a:txBody>
                  <a:tcPr marL="9292" marR="9292" marT="9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Times New Roman" pitchFamily="18" charset="0"/>
                          <a:cs typeface="Times New Roman" pitchFamily="18" charset="0"/>
                        </a:rPr>
                        <a:t>13</a:t>
                      </a:r>
                    </a:p>
                  </a:txBody>
                  <a:tcPr marL="9292" marR="9292" marT="9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8600">
                <a:tc>
                  <a:txBody>
                    <a:bodyPr/>
                    <a:lstStyle/>
                    <a:p>
                      <a:pPr algn="ctr" rtl="0" fontAlgn="ctr"/>
                      <a:r>
                        <a:rPr lang="en-US" sz="1000" b="0" i="0" u="none" strike="noStrike" dirty="0">
                          <a:solidFill>
                            <a:srgbClr val="000000"/>
                          </a:solidFill>
                          <a:effectLst/>
                          <a:latin typeface="Times New Roman" pitchFamily="18" charset="0"/>
                          <a:cs typeface="Times New Roman" pitchFamily="18" charset="0"/>
                        </a:rPr>
                        <a:t>2</a:t>
                      </a:r>
                    </a:p>
                  </a:txBody>
                  <a:tcPr marL="9292" marR="9292" marT="9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000" b="1" i="0" u="none" strike="noStrike" dirty="0">
                          <a:solidFill>
                            <a:srgbClr val="000000"/>
                          </a:solidFill>
                          <a:effectLst/>
                          <a:latin typeface="Times New Roman" pitchFamily="18" charset="0"/>
                          <a:cs typeface="Times New Roman" pitchFamily="18" charset="0"/>
                        </a:rPr>
                        <a:t>LEMBAH SEGAR</a:t>
                      </a:r>
                    </a:p>
                  </a:txBody>
                  <a:tcPr marL="9292" marR="9292" marT="9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Times New Roman" pitchFamily="18" charset="0"/>
                          <a:cs typeface="Times New Roman" pitchFamily="18" charset="0"/>
                        </a:rPr>
                        <a:t>22</a:t>
                      </a:r>
                    </a:p>
                  </a:txBody>
                  <a:tcPr marL="9292" marR="9292" marT="9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Times New Roman" pitchFamily="18" charset="0"/>
                          <a:cs typeface="Times New Roman" pitchFamily="18" charset="0"/>
                        </a:rPr>
                        <a:t>22</a:t>
                      </a:r>
                    </a:p>
                  </a:txBody>
                  <a:tcPr marL="9292" marR="9292" marT="9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28600">
                <a:tc>
                  <a:txBody>
                    <a:bodyPr/>
                    <a:lstStyle/>
                    <a:p>
                      <a:pPr algn="ctr" rtl="0" fontAlgn="ctr"/>
                      <a:r>
                        <a:rPr lang="en-US" sz="1000" b="0" i="0" u="none" strike="noStrike" dirty="0">
                          <a:solidFill>
                            <a:srgbClr val="000000"/>
                          </a:solidFill>
                          <a:effectLst/>
                          <a:latin typeface="Times New Roman" pitchFamily="18" charset="0"/>
                          <a:cs typeface="Times New Roman" pitchFamily="18" charset="0"/>
                        </a:rPr>
                        <a:t>3</a:t>
                      </a:r>
                    </a:p>
                  </a:txBody>
                  <a:tcPr marL="9292" marR="9292" marT="9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000" b="1" i="0" u="none" strike="noStrike" dirty="0">
                          <a:solidFill>
                            <a:srgbClr val="000000"/>
                          </a:solidFill>
                          <a:effectLst/>
                          <a:latin typeface="Times New Roman" pitchFamily="18" charset="0"/>
                          <a:cs typeface="Times New Roman" pitchFamily="18" charset="0"/>
                        </a:rPr>
                        <a:t>BARANGIN</a:t>
                      </a:r>
                    </a:p>
                  </a:txBody>
                  <a:tcPr marL="9292" marR="9292" marT="9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Times New Roman" pitchFamily="18" charset="0"/>
                          <a:cs typeface="Times New Roman" pitchFamily="18" charset="0"/>
                        </a:rPr>
                        <a:t>25</a:t>
                      </a:r>
                    </a:p>
                  </a:txBody>
                  <a:tcPr marL="9292" marR="9292" marT="9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Times New Roman" pitchFamily="18" charset="0"/>
                          <a:cs typeface="Times New Roman" pitchFamily="18" charset="0"/>
                        </a:rPr>
                        <a:t>25</a:t>
                      </a:r>
                    </a:p>
                  </a:txBody>
                  <a:tcPr marL="9292" marR="9292" marT="9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8600">
                <a:tc>
                  <a:txBody>
                    <a:bodyPr/>
                    <a:lstStyle/>
                    <a:p>
                      <a:pPr algn="ctr" rtl="0" fontAlgn="ctr"/>
                      <a:r>
                        <a:rPr lang="en-US" sz="1000" b="0" i="0" u="none" strike="noStrike" dirty="0">
                          <a:solidFill>
                            <a:srgbClr val="000000"/>
                          </a:solidFill>
                          <a:effectLst/>
                          <a:latin typeface="Times New Roman" pitchFamily="18" charset="0"/>
                          <a:cs typeface="Times New Roman" pitchFamily="18" charset="0"/>
                        </a:rPr>
                        <a:t>4</a:t>
                      </a:r>
                    </a:p>
                  </a:txBody>
                  <a:tcPr marL="9292" marR="9292" marT="9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000" b="1" i="0" u="none" strike="noStrike" dirty="0">
                          <a:solidFill>
                            <a:srgbClr val="000000"/>
                          </a:solidFill>
                          <a:effectLst/>
                          <a:latin typeface="Times New Roman" pitchFamily="18" charset="0"/>
                          <a:cs typeface="Times New Roman" pitchFamily="18" charset="0"/>
                        </a:rPr>
                        <a:t>TALAWI</a:t>
                      </a:r>
                    </a:p>
                  </a:txBody>
                  <a:tcPr marL="9292" marR="9292" marT="9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Times New Roman" pitchFamily="18" charset="0"/>
                          <a:cs typeface="Times New Roman" pitchFamily="18" charset="0"/>
                        </a:rPr>
                        <a:t>21</a:t>
                      </a:r>
                    </a:p>
                  </a:txBody>
                  <a:tcPr marL="9292" marR="9292" marT="9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Times New Roman" pitchFamily="18" charset="0"/>
                          <a:cs typeface="Times New Roman" pitchFamily="18" charset="0"/>
                        </a:rPr>
                        <a:t>21</a:t>
                      </a:r>
                    </a:p>
                  </a:txBody>
                  <a:tcPr marL="9292" marR="9292" marT="9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94086">
                <a:tc>
                  <a:txBody>
                    <a:bodyPr/>
                    <a:lstStyle/>
                    <a:p>
                      <a:pPr algn="l" rtl="0" fontAlgn="b"/>
                      <a:r>
                        <a:rPr lang="en-US" sz="1200" b="1" i="0" u="none" strike="noStrike">
                          <a:solidFill>
                            <a:srgbClr val="000000"/>
                          </a:solidFill>
                          <a:effectLst/>
                          <a:latin typeface="Times New Roman" pitchFamily="18" charset="0"/>
                          <a:cs typeface="Times New Roman" pitchFamily="18" charset="0"/>
                        </a:rPr>
                        <a:t> </a:t>
                      </a:r>
                    </a:p>
                  </a:txBody>
                  <a:tcPr marL="9292" marR="9292" marT="92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000" b="1" i="0" u="none" strike="noStrike" dirty="0">
                          <a:solidFill>
                            <a:srgbClr val="000000"/>
                          </a:solidFill>
                          <a:effectLst/>
                          <a:latin typeface="Times New Roman" pitchFamily="18" charset="0"/>
                          <a:cs typeface="Times New Roman" pitchFamily="18" charset="0"/>
                        </a:rPr>
                        <a:t>TOTAL</a:t>
                      </a:r>
                    </a:p>
                  </a:txBody>
                  <a:tcPr marL="9292" marR="9292" marT="9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1" i="0" u="none" strike="noStrike" dirty="0">
                          <a:solidFill>
                            <a:srgbClr val="000000"/>
                          </a:solidFill>
                          <a:effectLst/>
                          <a:latin typeface="Times New Roman" pitchFamily="18" charset="0"/>
                          <a:cs typeface="Times New Roman" pitchFamily="18" charset="0"/>
                        </a:rPr>
                        <a:t>81</a:t>
                      </a:r>
                    </a:p>
                  </a:txBody>
                  <a:tcPr marL="9292" marR="9292" marT="9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1" i="0" u="none" strike="noStrike" dirty="0">
                          <a:solidFill>
                            <a:srgbClr val="000000"/>
                          </a:solidFill>
                          <a:effectLst/>
                          <a:latin typeface="Times New Roman" pitchFamily="18" charset="0"/>
                          <a:cs typeface="Times New Roman" pitchFamily="18" charset="0"/>
                        </a:rPr>
                        <a:t>81</a:t>
                      </a:r>
                    </a:p>
                  </a:txBody>
                  <a:tcPr marL="9292" marR="9292" marT="9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640853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04800" y="304800"/>
            <a:ext cx="4572000" cy="457200"/>
          </a:xfrm>
        </p:spPr>
        <p:txBody>
          <a:bodyPr>
            <a:normAutofit fontScale="90000"/>
          </a:bodyPr>
          <a:lstStyle/>
          <a:p>
            <a:pPr eaLnBrk="1" hangingPunct="1"/>
            <a:r>
              <a:rPr lang="en-US" sz="2900" dirty="0">
                <a:solidFill>
                  <a:srgbClr val="00B0F0"/>
                </a:solidFill>
                <a:latin typeface="Perpetua Titling MT" pitchFamily="18" charset="0"/>
              </a:rPr>
              <a:t>VISI KOTA SAWAHLUNTO</a:t>
            </a:r>
          </a:p>
        </p:txBody>
      </p:sp>
      <p:sp>
        <p:nvSpPr>
          <p:cNvPr id="55299" name="Rectangle 3"/>
          <p:cNvSpPr>
            <a:spLocks noChangeArrowheads="1"/>
          </p:cNvSpPr>
          <p:nvPr/>
        </p:nvSpPr>
        <p:spPr bwMode="auto">
          <a:xfrm>
            <a:off x="381000" y="838200"/>
            <a:ext cx="4343400" cy="2133608"/>
          </a:xfrm>
          <a:prstGeom prst="rect">
            <a:avLst/>
          </a:prstGeom>
          <a:noFill/>
          <a:ln w="9525">
            <a:noFill/>
            <a:miter lim="800000"/>
            <a:headEnd/>
            <a:tailEnd/>
          </a:ln>
        </p:spPr>
        <p:txBody>
          <a:bodyPr lIns="87693" tIns="43846" rIns="87693" bIns="43846" anchor="ctr"/>
          <a:lstStyle/>
          <a:p>
            <a:pPr algn="ctr" defTabSz="875866" eaLnBrk="1" hangingPunct="1">
              <a:buSzPct val="195000"/>
            </a:pPr>
            <a:r>
              <a:rPr lang="id-ID" sz="1700" dirty="0">
                <a:latin typeface="Copperplate Gothic Bold" pitchFamily="34" charset="0"/>
              </a:rPr>
              <a:t>DENGAN KEBERSAMAAN KITA WUJUDKAN SAWAHLUNTO SEBAGAI KOTA WISATA YANG KREATIF, INOVATIF, UNGGUL, BERMARTABAT, BERKEADILAN DAN SEJAHTERA.</a:t>
            </a:r>
            <a:endParaRPr lang="en-US" sz="1700" dirty="0">
              <a:latin typeface="Copperplate Gothic Bold" pitchFamily="34" charset="0"/>
            </a:endParaRP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228600"/>
            <a:ext cx="4572000" cy="609600"/>
          </a:xfrm>
        </p:spPr>
        <p:txBody>
          <a:bodyPr>
            <a:noAutofit/>
          </a:bodyPr>
          <a:lstStyle/>
          <a:p>
            <a:pPr algn="ctr"/>
            <a:r>
              <a:rPr lang="en-US" sz="1300" dirty="0">
                <a:solidFill>
                  <a:schemeClr val="tx1"/>
                </a:solidFill>
                <a:effectLst/>
                <a:latin typeface="Times New Roman" pitchFamily="18" charset="0"/>
                <a:cs typeface="Times New Roman" pitchFamily="18" charset="0"/>
              </a:rPr>
              <a:t>JUMLAH</a:t>
            </a:r>
            <a:r>
              <a:rPr lang="id-ID" sz="1300" dirty="0">
                <a:solidFill>
                  <a:schemeClr val="tx1"/>
                </a:solidFill>
                <a:effectLst/>
                <a:latin typeface="Times New Roman" pitchFamily="18" charset="0"/>
                <a:cs typeface="Times New Roman" pitchFamily="18" charset="0"/>
              </a:rPr>
              <a:t> SEKOLAH</a:t>
            </a:r>
            <a:r>
              <a:rPr lang="en-US" sz="1300" dirty="0">
                <a:solidFill>
                  <a:schemeClr val="tx1"/>
                </a:solidFill>
                <a:effectLst/>
                <a:latin typeface="Times New Roman" pitchFamily="18" charset="0"/>
                <a:cs typeface="Times New Roman" pitchFamily="18" charset="0"/>
              </a:rPr>
              <a:t> </a:t>
            </a:r>
            <a:br>
              <a:rPr lang="en-US" sz="1300" dirty="0">
                <a:solidFill>
                  <a:schemeClr val="tx1"/>
                </a:solidFill>
                <a:effectLst/>
                <a:latin typeface="Times New Roman" pitchFamily="18" charset="0"/>
                <a:cs typeface="Times New Roman" pitchFamily="18" charset="0"/>
              </a:rPr>
            </a:br>
            <a:r>
              <a:rPr lang="id-ID" sz="1300" dirty="0">
                <a:solidFill>
                  <a:schemeClr val="tx1"/>
                </a:solidFill>
                <a:effectLst/>
                <a:latin typeface="Times New Roman" pitchFamily="18" charset="0"/>
                <a:cs typeface="Times New Roman" pitchFamily="18" charset="0"/>
              </a:rPr>
              <a:t>TK</a:t>
            </a:r>
            <a:r>
              <a:rPr lang="en-US" sz="1300" dirty="0">
                <a:solidFill>
                  <a:schemeClr val="tx1"/>
                </a:solidFill>
                <a:effectLst/>
                <a:latin typeface="Times New Roman" pitchFamily="18" charset="0"/>
                <a:cs typeface="Times New Roman" pitchFamily="18" charset="0"/>
              </a:rPr>
              <a:t>/RA</a:t>
            </a:r>
            <a:r>
              <a:rPr lang="id-ID" sz="1300" dirty="0">
                <a:solidFill>
                  <a:schemeClr val="tx1"/>
                </a:solidFill>
                <a:effectLst/>
                <a:latin typeface="Times New Roman" pitchFamily="18" charset="0"/>
                <a:cs typeface="Times New Roman" pitchFamily="18" charset="0"/>
              </a:rPr>
              <a:t> DAN SD</a:t>
            </a:r>
            <a:r>
              <a:rPr lang="en-US" sz="1300" dirty="0">
                <a:solidFill>
                  <a:schemeClr val="tx1"/>
                </a:solidFill>
                <a:effectLst/>
                <a:latin typeface="Times New Roman" pitchFamily="18" charset="0"/>
                <a:cs typeface="Times New Roman" pitchFamily="18" charset="0"/>
              </a:rPr>
              <a:t>/MI</a:t>
            </a:r>
            <a:r>
              <a:rPr lang="id-ID" sz="1300" dirty="0">
                <a:solidFill>
                  <a:schemeClr val="tx1"/>
                </a:solidFill>
                <a:effectLst/>
                <a:latin typeface="Times New Roman" pitchFamily="18" charset="0"/>
                <a:cs typeface="Times New Roman" pitchFamily="18" charset="0"/>
              </a:rPr>
              <a:t> PER KECAMATAN </a:t>
            </a:r>
            <a:br>
              <a:rPr lang="en-US" sz="1300" dirty="0">
                <a:solidFill>
                  <a:schemeClr val="tx1"/>
                </a:solidFill>
                <a:effectLst/>
                <a:latin typeface="Times New Roman" pitchFamily="18" charset="0"/>
                <a:cs typeface="Times New Roman" pitchFamily="18" charset="0"/>
              </a:rPr>
            </a:br>
            <a:r>
              <a:rPr lang="id-ID" sz="1300" dirty="0">
                <a:solidFill>
                  <a:schemeClr val="tx1"/>
                </a:solidFill>
                <a:effectLst/>
                <a:latin typeface="Times New Roman" pitchFamily="18" charset="0"/>
                <a:cs typeface="Times New Roman" pitchFamily="18" charset="0"/>
              </a:rPr>
              <a:t>KOTA SAWAHLUNTO</a:t>
            </a:r>
            <a:r>
              <a:rPr lang="en-US" sz="1300" dirty="0">
                <a:solidFill>
                  <a:schemeClr val="tx1"/>
                </a:solidFill>
                <a:effectLst/>
                <a:latin typeface="Times New Roman" pitchFamily="18" charset="0"/>
                <a:cs typeface="Times New Roman" pitchFamily="18" charset="0"/>
              </a:rPr>
              <a:t> </a:t>
            </a:r>
            <a:r>
              <a:rPr lang="id-ID" sz="1300" dirty="0">
                <a:solidFill>
                  <a:schemeClr val="tx1"/>
                </a:solidFill>
                <a:effectLst/>
                <a:latin typeface="Times New Roman" pitchFamily="18" charset="0"/>
                <a:cs typeface="Times New Roman" pitchFamily="18" charset="0"/>
              </a:rPr>
              <a:t>TAHUN </a:t>
            </a:r>
            <a:r>
              <a:rPr lang="en-US" sz="1300" dirty="0">
                <a:solidFill>
                  <a:schemeClr val="tx1"/>
                </a:solidFill>
                <a:effectLst/>
                <a:latin typeface="Times New Roman" pitchFamily="18" charset="0"/>
                <a:cs typeface="Times New Roman" pitchFamily="18" charset="0"/>
              </a:rPr>
              <a:t>2021/2022</a:t>
            </a:r>
            <a:endParaRPr lang="id-ID" sz="1300" dirty="0">
              <a:solidFill>
                <a:schemeClr val="tx1"/>
              </a:solidFill>
              <a:effectLst/>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200179598"/>
              </p:ext>
            </p:extLst>
          </p:nvPr>
        </p:nvGraphicFramePr>
        <p:xfrm>
          <a:off x="152400" y="990601"/>
          <a:ext cx="4648200" cy="1562505"/>
        </p:xfrm>
        <a:graphic>
          <a:graphicData uri="http://schemas.openxmlformats.org/drawingml/2006/table">
            <a:tbl>
              <a:tblPr/>
              <a:tblGrid>
                <a:gridCol w="3048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228600">
                  <a:extLst>
                    <a:ext uri="{9D8B030D-6E8A-4147-A177-3AD203B41FA5}">
                      <a16:colId xmlns:a16="http://schemas.microsoft.com/office/drawing/2014/main" val="20002"/>
                    </a:ext>
                  </a:extLst>
                </a:gridCol>
                <a:gridCol w="228600">
                  <a:extLst>
                    <a:ext uri="{9D8B030D-6E8A-4147-A177-3AD203B41FA5}">
                      <a16:colId xmlns:a16="http://schemas.microsoft.com/office/drawing/2014/main" val="20003"/>
                    </a:ext>
                  </a:extLst>
                </a:gridCol>
                <a:gridCol w="228600">
                  <a:extLst>
                    <a:ext uri="{9D8B030D-6E8A-4147-A177-3AD203B41FA5}">
                      <a16:colId xmlns:a16="http://schemas.microsoft.com/office/drawing/2014/main" val="20004"/>
                    </a:ext>
                  </a:extLst>
                </a:gridCol>
                <a:gridCol w="228600">
                  <a:extLst>
                    <a:ext uri="{9D8B030D-6E8A-4147-A177-3AD203B41FA5}">
                      <a16:colId xmlns:a16="http://schemas.microsoft.com/office/drawing/2014/main" val="20005"/>
                    </a:ext>
                  </a:extLst>
                </a:gridCol>
                <a:gridCol w="609600">
                  <a:extLst>
                    <a:ext uri="{9D8B030D-6E8A-4147-A177-3AD203B41FA5}">
                      <a16:colId xmlns:a16="http://schemas.microsoft.com/office/drawing/2014/main" val="20006"/>
                    </a:ext>
                  </a:extLst>
                </a:gridCol>
                <a:gridCol w="228600">
                  <a:extLst>
                    <a:ext uri="{9D8B030D-6E8A-4147-A177-3AD203B41FA5}">
                      <a16:colId xmlns:a16="http://schemas.microsoft.com/office/drawing/2014/main" val="20007"/>
                    </a:ext>
                  </a:extLst>
                </a:gridCol>
                <a:gridCol w="304800">
                  <a:extLst>
                    <a:ext uri="{9D8B030D-6E8A-4147-A177-3AD203B41FA5}">
                      <a16:colId xmlns:a16="http://schemas.microsoft.com/office/drawing/2014/main" val="20008"/>
                    </a:ext>
                  </a:extLst>
                </a:gridCol>
                <a:gridCol w="228600">
                  <a:extLst>
                    <a:ext uri="{9D8B030D-6E8A-4147-A177-3AD203B41FA5}">
                      <a16:colId xmlns:a16="http://schemas.microsoft.com/office/drawing/2014/main" val="20009"/>
                    </a:ext>
                  </a:extLst>
                </a:gridCol>
                <a:gridCol w="228600">
                  <a:extLst>
                    <a:ext uri="{9D8B030D-6E8A-4147-A177-3AD203B41FA5}">
                      <a16:colId xmlns:a16="http://schemas.microsoft.com/office/drawing/2014/main" val="20010"/>
                    </a:ext>
                  </a:extLst>
                </a:gridCol>
                <a:gridCol w="685800">
                  <a:extLst>
                    <a:ext uri="{9D8B030D-6E8A-4147-A177-3AD203B41FA5}">
                      <a16:colId xmlns:a16="http://schemas.microsoft.com/office/drawing/2014/main" val="20011"/>
                    </a:ext>
                  </a:extLst>
                </a:gridCol>
              </a:tblGrid>
              <a:tr h="168091">
                <a:tc rowSpan="2">
                  <a:txBody>
                    <a:bodyPr/>
                    <a:lstStyle/>
                    <a:p>
                      <a:pPr algn="ctr" fontAlgn="ctr"/>
                      <a:r>
                        <a:rPr lang="en-US" sz="900" b="1" i="0" u="none" strike="noStrike" dirty="0">
                          <a:solidFill>
                            <a:srgbClr val="000000"/>
                          </a:solidFill>
                          <a:effectLst/>
                          <a:latin typeface="Times New Roman" pitchFamily="18" charset="0"/>
                          <a:cs typeface="Times New Roman" pitchFamily="18" charset="0"/>
                        </a:rPr>
                        <a:t>NO</a:t>
                      </a:r>
                    </a:p>
                  </a:txBody>
                  <a:tcPr marL="3833" marR="3833" marT="38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1" i="0" u="none" strike="noStrike">
                          <a:solidFill>
                            <a:srgbClr val="000000"/>
                          </a:solidFill>
                          <a:effectLst/>
                          <a:latin typeface="Times New Roman" pitchFamily="18" charset="0"/>
                          <a:cs typeface="Times New Roman" pitchFamily="18" charset="0"/>
                        </a:rPr>
                        <a:t>KECAMATAN</a:t>
                      </a:r>
                    </a:p>
                  </a:txBody>
                  <a:tcPr marL="3833" marR="3833" marT="38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900" b="1" i="0" u="none" strike="noStrike">
                          <a:solidFill>
                            <a:srgbClr val="000000"/>
                          </a:solidFill>
                          <a:effectLst/>
                          <a:latin typeface="Times New Roman" pitchFamily="18" charset="0"/>
                          <a:cs typeface="Times New Roman" pitchFamily="18" charset="0"/>
                        </a:rPr>
                        <a:t>TK</a:t>
                      </a:r>
                    </a:p>
                  </a:txBody>
                  <a:tcPr marL="3833" marR="3833" marT="38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900" b="1" i="0" u="none" strike="noStrike">
                          <a:solidFill>
                            <a:srgbClr val="000000"/>
                          </a:solidFill>
                          <a:effectLst/>
                          <a:latin typeface="Times New Roman" pitchFamily="18" charset="0"/>
                          <a:cs typeface="Times New Roman" pitchFamily="18" charset="0"/>
                        </a:rPr>
                        <a:t>RA</a:t>
                      </a:r>
                    </a:p>
                  </a:txBody>
                  <a:tcPr marL="3833" marR="3833" marT="38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algn="ctr" fontAlgn="ctr"/>
                      <a:r>
                        <a:rPr lang="en-US" sz="900" b="1" i="0" u="none" strike="noStrike">
                          <a:solidFill>
                            <a:srgbClr val="000000"/>
                          </a:solidFill>
                          <a:effectLst/>
                          <a:latin typeface="Times New Roman" pitchFamily="18" charset="0"/>
                          <a:cs typeface="Times New Roman" pitchFamily="18" charset="0"/>
                        </a:rPr>
                        <a:t>JUMLAH TK/RA</a:t>
                      </a:r>
                    </a:p>
                  </a:txBody>
                  <a:tcPr marL="3833" marR="3833" marT="38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900" b="1" i="0" u="none" strike="noStrike">
                          <a:solidFill>
                            <a:srgbClr val="000000"/>
                          </a:solidFill>
                          <a:effectLst/>
                          <a:latin typeface="Times New Roman" pitchFamily="18" charset="0"/>
                          <a:cs typeface="Times New Roman" pitchFamily="18" charset="0"/>
                        </a:rPr>
                        <a:t>SD</a:t>
                      </a:r>
                    </a:p>
                  </a:txBody>
                  <a:tcPr marL="3833" marR="3833" marT="38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900" b="1" i="0" u="none" strike="noStrike">
                          <a:solidFill>
                            <a:srgbClr val="000000"/>
                          </a:solidFill>
                          <a:effectLst/>
                          <a:latin typeface="Times New Roman" pitchFamily="18" charset="0"/>
                          <a:cs typeface="Times New Roman" pitchFamily="18" charset="0"/>
                        </a:rPr>
                        <a:t>MI</a:t>
                      </a:r>
                    </a:p>
                  </a:txBody>
                  <a:tcPr marL="3833" marR="3833" marT="38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algn="ctr" fontAlgn="ctr"/>
                      <a:r>
                        <a:rPr lang="en-US" sz="900" b="1" i="0" u="none" strike="noStrike">
                          <a:solidFill>
                            <a:srgbClr val="000000"/>
                          </a:solidFill>
                          <a:effectLst/>
                          <a:latin typeface="Times New Roman" pitchFamily="18" charset="0"/>
                          <a:cs typeface="Times New Roman" pitchFamily="18" charset="0"/>
                        </a:rPr>
                        <a:t>JUMLAH SD/MI</a:t>
                      </a:r>
                    </a:p>
                  </a:txBody>
                  <a:tcPr marL="3833" marR="3833" marT="38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8600">
                <a:tc vMerge="1">
                  <a:txBody>
                    <a:bodyPr/>
                    <a:lstStyle/>
                    <a:p>
                      <a:endParaRPr lang="en-US"/>
                    </a:p>
                  </a:txBody>
                  <a:tcPr/>
                </a:tc>
                <a:tc vMerge="1">
                  <a:txBody>
                    <a:bodyPr/>
                    <a:lstStyle/>
                    <a:p>
                      <a:endParaRPr lang="en-US"/>
                    </a:p>
                  </a:txBody>
                  <a:tcPr/>
                </a:tc>
                <a:tc>
                  <a:txBody>
                    <a:bodyPr/>
                    <a:lstStyle/>
                    <a:p>
                      <a:pPr algn="ctr" fontAlgn="ctr"/>
                      <a:r>
                        <a:rPr lang="en-US" sz="900" b="1" i="0" u="none" strike="noStrike">
                          <a:solidFill>
                            <a:srgbClr val="000000"/>
                          </a:solidFill>
                          <a:effectLst/>
                          <a:latin typeface="Times New Roman" pitchFamily="18" charset="0"/>
                          <a:cs typeface="Times New Roman" pitchFamily="18" charset="0"/>
                        </a:rPr>
                        <a:t>N</a:t>
                      </a:r>
                    </a:p>
                  </a:txBody>
                  <a:tcPr marL="3833" marR="3833" marT="38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Times New Roman" pitchFamily="18" charset="0"/>
                          <a:cs typeface="Times New Roman" pitchFamily="18" charset="0"/>
                        </a:rPr>
                        <a:t>S</a:t>
                      </a:r>
                    </a:p>
                  </a:txBody>
                  <a:tcPr marL="3833" marR="3833" marT="38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Times New Roman" pitchFamily="18" charset="0"/>
                          <a:cs typeface="Times New Roman" pitchFamily="18" charset="0"/>
                        </a:rPr>
                        <a:t>N</a:t>
                      </a:r>
                    </a:p>
                  </a:txBody>
                  <a:tcPr marL="3833" marR="3833" marT="38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Times New Roman" pitchFamily="18" charset="0"/>
                          <a:cs typeface="Times New Roman" pitchFamily="18" charset="0"/>
                        </a:rPr>
                        <a:t>S</a:t>
                      </a:r>
                    </a:p>
                  </a:txBody>
                  <a:tcPr marL="3833" marR="3833" marT="38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900" b="1" i="0" u="none" strike="noStrike">
                          <a:solidFill>
                            <a:srgbClr val="000000"/>
                          </a:solidFill>
                          <a:effectLst/>
                          <a:latin typeface="Times New Roman" pitchFamily="18" charset="0"/>
                          <a:cs typeface="Times New Roman" pitchFamily="18" charset="0"/>
                        </a:rPr>
                        <a:t>N</a:t>
                      </a:r>
                    </a:p>
                  </a:txBody>
                  <a:tcPr marL="3833" marR="3833" marT="38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Times New Roman" pitchFamily="18" charset="0"/>
                          <a:cs typeface="Times New Roman" pitchFamily="18" charset="0"/>
                        </a:rPr>
                        <a:t>S</a:t>
                      </a:r>
                    </a:p>
                  </a:txBody>
                  <a:tcPr marL="3833" marR="3833" marT="38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Times New Roman" pitchFamily="18" charset="0"/>
                          <a:cs typeface="Times New Roman" pitchFamily="18" charset="0"/>
                        </a:rPr>
                        <a:t>N</a:t>
                      </a:r>
                    </a:p>
                  </a:txBody>
                  <a:tcPr marL="3833" marR="3833" marT="38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Times New Roman" pitchFamily="18" charset="0"/>
                          <a:cs typeface="Times New Roman" pitchFamily="18" charset="0"/>
                        </a:rPr>
                        <a:t>S</a:t>
                      </a:r>
                    </a:p>
                  </a:txBody>
                  <a:tcPr marL="3833" marR="3833" marT="38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1"/>
                  </a:ext>
                </a:extLst>
              </a:tr>
              <a:tr h="251414">
                <a:tc>
                  <a:txBody>
                    <a:bodyPr/>
                    <a:lstStyle/>
                    <a:p>
                      <a:pPr algn="ctr" fontAlgn="ctr"/>
                      <a:r>
                        <a:rPr lang="en-US" sz="900" b="0" i="0" u="none" strike="noStrike" dirty="0">
                          <a:solidFill>
                            <a:srgbClr val="000000"/>
                          </a:solidFill>
                          <a:effectLst/>
                          <a:latin typeface="Times New Roman" pitchFamily="18" charset="0"/>
                          <a:cs typeface="Times New Roman" pitchFamily="18" charset="0"/>
                        </a:rPr>
                        <a:t>1</a:t>
                      </a:r>
                    </a:p>
                  </a:txBody>
                  <a:tcPr marL="3833" marR="3833" marT="38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rgbClr val="000000"/>
                          </a:solidFill>
                          <a:effectLst/>
                          <a:latin typeface="Times New Roman" pitchFamily="18" charset="0"/>
                          <a:cs typeface="Times New Roman" pitchFamily="18" charset="0"/>
                        </a:rPr>
                        <a:t>SILUNGKANG</a:t>
                      </a:r>
                    </a:p>
                  </a:txBody>
                  <a:tcPr marL="3833" marR="3833" marT="38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dirty="0">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dirty="0">
                          <a:solidFill>
                            <a:srgbClr val="000000"/>
                          </a:solidFill>
                          <a:effectLst/>
                          <a:latin typeface="Times New Roman"/>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Times New Roman"/>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dirty="0">
                          <a:solidFill>
                            <a:srgbClr val="000000"/>
                          </a:solidFill>
                          <a:effectLst/>
                          <a:latin typeface="Times New Roman"/>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dirty="0">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Times New Roman"/>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28600">
                <a:tc>
                  <a:txBody>
                    <a:bodyPr/>
                    <a:lstStyle/>
                    <a:p>
                      <a:pPr algn="ctr" fontAlgn="ctr"/>
                      <a:r>
                        <a:rPr lang="en-US" sz="900" b="0" i="0" u="none" strike="noStrike" dirty="0">
                          <a:solidFill>
                            <a:srgbClr val="000000"/>
                          </a:solidFill>
                          <a:effectLst/>
                          <a:latin typeface="Times New Roman" pitchFamily="18" charset="0"/>
                          <a:cs typeface="Times New Roman" pitchFamily="18" charset="0"/>
                        </a:rPr>
                        <a:t>2</a:t>
                      </a:r>
                    </a:p>
                  </a:txBody>
                  <a:tcPr marL="3833" marR="3833" marT="38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rgbClr val="000000"/>
                          </a:solidFill>
                          <a:effectLst/>
                          <a:latin typeface="Times New Roman" pitchFamily="18" charset="0"/>
                          <a:cs typeface="Times New Roman" pitchFamily="18" charset="0"/>
                        </a:rPr>
                        <a:t>LEMBAH SEGAR</a:t>
                      </a:r>
                    </a:p>
                  </a:txBody>
                  <a:tcPr marL="3833" marR="3833" marT="38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dirty="0">
                          <a:solidFill>
                            <a:srgbClr val="000000"/>
                          </a:solidFill>
                          <a:effectLst/>
                          <a:latin typeface="Times New Roman"/>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dirty="0">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dirty="0">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Times New Roman"/>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Times New Roman"/>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Times New Roman"/>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8600">
                <a:tc>
                  <a:txBody>
                    <a:bodyPr/>
                    <a:lstStyle/>
                    <a:p>
                      <a:pPr algn="ctr" fontAlgn="ctr"/>
                      <a:r>
                        <a:rPr lang="en-US" sz="900" b="0" i="0" u="none" strike="noStrike" dirty="0">
                          <a:solidFill>
                            <a:srgbClr val="000000"/>
                          </a:solidFill>
                          <a:effectLst/>
                          <a:latin typeface="Times New Roman" pitchFamily="18" charset="0"/>
                          <a:cs typeface="Times New Roman" pitchFamily="18" charset="0"/>
                        </a:rPr>
                        <a:t>3</a:t>
                      </a:r>
                    </a:p>
                  </a:txBody>
                  <a:tcPr marL="3833" marR="3833" marT="38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rgbClr val="000000"/>
                          </a:solidFill>
                          <a:effectLst/>
                          <a:latin typeface="Times New Roman" pitchFamily="18" charset="0"/>
                          <a:cs typeface="Times New Roman" pitchFamily="18" charset="0"/>
                        </a:rPr>
                        <a:t>BARANGIN</a:t>
                      </a:r>
                    </a:p>
                  </a:txBody>
                  <a:tcPr marL="3833" marR="3833" marT="38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dirty="0">
                          <a:solidFill>
                            <a:srgbClr val="000000"/>
                          </a:solidFill>
                          <a:effectLst/>
                          <a:latin typeface="Times New Roman"/>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dirty="0">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dirty="0">
                          <a:solidFill>
                            <a:srgbClr val="000000"/>
                          </a:solidFill>
                          <a:effectLst/>
                          <a:latin typeface="Times New Roman"/>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Times New Roman"/>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Times New Roman"/>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dirty="0">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Times New Roman"/>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8600">
                <a:tc>
                  <a:txBody>
                    <a:bodyPr/>
                    <a:lstStyle/>
                    <a:p>
                      <a:pPr algn="ctr" fontAlgn="ctr"/>
                      <a:r>
                        <a:rPr lang="en-US" sz="900" b="0" i="0" u="none" strike="noStrike" dirty="0">
                          <a:solidFill>
                            <a:srgbClr val="000000"/>
                          </a:solidFill>
                          <a:effectLst/>
                          <a:latin typeface="Times New Roman" pitchFamily="18" charset="0"/>
                          <a:cs typeface="Times New Roman" pitchFamily="18" charset="0"/>
                        </a:rPr>
                        <a:t>4</a:t>
                      </a:r>
                    </a:p>
                  </a:txBody>
                  <a:tcPr marL="3833" marR="3833" marT="38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rgbClr val="000000"/>
                          </a:solidFill>
                          <a:effectLst/>
                          <a:latin typeface="Times New Roman" pitchFamily="18" charset="0"/>
                          <a:cs typeface="Times New Roman" pitchFamily="18" charset="0"/>
                        </a:rPr>
                        <a:t>TALAWI</a:t>
                      </a:r>
                    </a:p>
                  </a:txBody>
                  <a:tcPr marL="3833" marR="3833" marT="38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dirty="0">
                          <a:solidFill>
                            <a:srgbClr val="000000"/>
                          </a:solidFill>
                          <a:effectLst/>
                          <a:latin typeface="Times New Roman"/>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dirty="0">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Times New Roman"/>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dirty="0">
                          <a:solidFill>
                            <a:srgbClr val="000000"/>
                          </a:solidFill>
                          <a:effectLst/>
                          <a:latin typeface="Times New Roman"/>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Times New Roman"/>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28600">
                <a:tc>
                  <a:txBody>
                    <a:bodyPr/>
                    <a:lstStyle/>
                    <a:p>
                      <a:pPr algn="l" fontAlgn="b"/>
                      <a:r>
                        <a:rPr lang="en-US" sz="900" b="1" i="0" u="none" strike="noStrike">
                          <a:solidFill>
                            <a:srgbClr val="000000"/>
                          </a:solidFill>
                          <a:effectLst/>
                          <a:latin typeface="Times New Roman" pitchFamily="18" charset="0"/>
                          <a:cs typeface="Times New Roman" pitchFamily="18" charset="0"/>
                        </a:rPr>
                        <a:t> </a:t>
                      </a:r>
                    </a:p>
                  </a:txBody>
                  <a:tcPr marL="3833" marR="3833" marT="38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a:solidFill>
                            <a:srgbClr val="000000"/>
                          </a:solidFill>
                          <a:effectLst/>
                          <a:latin typeface="Times New Roman" pitchFamily="18" charset="0"/>
                          <a:cs typeface="Times New Roman" pitchFamily="18" charset="0"/>
                        </a:rPr>
                        <a:t>TOTAL</a:t>
                      </a:r>
                    </a:p>
                  </a:txBody>
                  <a:tcPr marL="3833" marR="3833" marT="38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1" i="0" u="none" strike="noStrike">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Times New Roman"/>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1"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Times New Roman"/>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Times New Roman"/>
                        </a:rPr>
                        <a:t>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Times New Roman"/>
                        </a:rPr>
                        <a:t>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Times New Roman"/>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1" i="0" u="none" strike="noStrike">
                          <a:solidFill>
                            <a:srgbClr val="000000"/>
                          </a:solidFill>
                          <a:effectLst/>
                          <a:latin typeface="Times New Roman"/>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1" i="0" u="none" strike="noStrike">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Times New Roman"/>
                        </a:rPr>
                        <a:t>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4273550" cy="609600"/>
          </a:xfrm>
        </p:spPr>
        <p:txBody>
          <a:bodyPr>
            <a:noAutofit/>
          </a:bodyPr>
          <a:lstStyle/>
          <a:p>
            <a:pPr algn="ctr"/>
            <a:r>
              <a:rPr lang="id-ID" sz="1300" dirty="0">
                <a:solidFill>
                  <a:schemeClr val="tx1"/>
                </a:solidFill>
                <a:effectLst/>
                <a:latin typeface="Times New Roman" pitchFamily="18" charset="0"/>
                <a:cs typeface="Times New Roman" pitchFamily="18" charset="0"/>
              </a:rPr>
              <a:t>JUMLAH </a:t>
            </a:r>
            <a:r>
              <a:rPr lang="en-US" sz="1300" dirty="0">
                <a:solidFill>
                  <a:schemeClr val="tx1"/>
                </a:solidFill>
                <a:effectLst/>
                <a:latin typeface="Times New Roman" pitchFamily="18" charset="0"/>
                <a:cs typeface="Times New Roman" pitchFamily="18" charset="0"/>
              </a:rPr>
              <a:t>SEKOLAH </a:t>
            </a:r>
            <a:r>
              <a:rPr lang="id-ID" sz="1300" dirty="0">
                <a:solidFill>
                  <a:schemeClr val="tx1"/>
                </a:solidFill>
                <a:effectLst/>
                <a:latin typeface="Times New Roman" pitchFamily="18" charset="0"/>
                <a:cs typeface="Times New Roman" pitchFamily="18" charset="0"/>
              </a:rPr>
              <a:t>SMP DAN MTs</a:t>
            </a:r>
            <a:r>
              <a:rPr lang="en-US" sz="1300" dirty="0">
                <a:solidFill>
                  <a:schemeClr val="tx1"/>
                </a:solidFill>
                <a:effectLst/>
                <a:latin typeface="Times New Roman" pitchFamily="18" charset="0"/>
                <a:cs typeface="Times New Roman" pitchFamily="18" charset="0"/>
              </a:rPr>
              <a:t> </a:t>
            </a:r>
            <a:br>
              <a:rPr lang="en-US" sz="1300" dirty="0">
                <a:solidFill>
                  <a:schemeClr val="tx1"/>
                </a:solidFill>
                <a:effectLst/>
                <a:latin typeface="Times New Roman" pitchFamily="18" charset="0"/>
                <a:cs typeface="Times New Roman" pitchFamily="18" charset="0"/>
              </a:rPr>
            </a:br>
            <a:r>
              <a:rPr lang="id-ID" sz="1300" dirty="0">
                <a:solidFill>
                  <a:schemeClr val="tx1"/>
                </a:solidFill>
                <a:effectLst/>
                <a:latin typeface="Times New Roman" pitchFamily="18" charset="0"/>
                <a:cs typeface="Times New Roman" pitchFamily="18" charset="0"/>
              </a:rPr>
              <a:t>PER KECAMATAN KOTA SAWAHLUNTO</a:t>
            </a:r>
            <a:br>
              <a:rPr lang="id-ID" sz="1300" dirty="0">
                <a:solidFill>
                  <a:schemeClr val="tx1"/>
                </a:solidFill>
                <a:effectLst/>
                <a:latin typeface="Times New Roman" pitchFamily="18" charset="0"/>
                <a:cs typeface="Times New Roman" pitchFamily="18" charset="0"/>
              </a:rPr>
            </a:br>
            <a:r>
              <a:rPr lang="id-ID" sz="1300" dirty="0">
                <a:solidFill>
                  <a:schemeClr val="tx1"/>
                </a:solidFill>
                <a:effectLst/>
                <a:latin typeface="Times New Roman" pitchFamily="18" charset="0"/>
                <a:cs typeface="Times New Roman" pitchFamily="18" charset="0"/>
              </a:rPr>
              <a:t>TAHUN </a:t>
            </a:r>
            <a:r>
              <a:rPr lang="en-US" sz="1300">
                <a:solidFill>
                  <a:schemeClr val="tx1"/>
                </a:solidFill>
                <a:effectLst/>
                <a:latin typeface="Times New Roman" pitchFamily="18" charset="0"/>
                <a:cs typeface="Times New Roman" pitchFamily="18" charset="0"/>
              </a:rPr>
              <a:t>2021/2022</a:t>
            </a:r>
            <a:endParaRPr lang="id-ID" sz="1400" dirty="0">
              <a:solidFill>
                <a:schemeClr val="tx1"/>
              </a:solidFill>
              <a:effectLst/>
              <a:latin typeface="Times New Roman" pitchFamily="18" charset="0"/>
              <a:cs typeface="Times New Roman"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695809093"/>
              </p:ext>
            </p:extLst>
          </p:nvPr>
        </p:nvGraphicFramePr>
        <p:xfrm>
          <a:off x="533400" y="1066801"/>
          <a:ext cx="4104454" cy="1484335"/>
        </p:xfrm>
        <a:graphic>
          <a:graphicData uri="http://schemas.openxmlformats.org/drawingml/2006/table">
            <a:tbl>
              <a:tblPr/>
              <a:tblGrid>
                <a:gridCol w="277991">
                  <a:extLst>
                    <a:ext uri="{9D8B030D-6E8A-4147-A177-3AD203B41FA5}">
                      <a16:colId xmlns:a16="http://schemas.microsoft.com/office/drawing/2014/main" val="20000"/>
                    </a:ext>
                  </a:extLst>
                </a:gridCol>
                <a:gridCol w="907558">
                  <a:extLst>
                    <a:ext uri="{9D8B030D-6E8A-4147-A177-3AD203B41FA5}">
                      <a16:colId xmlns:a16="http://schemas.microsoft.com/office/drawing/2014/main" val="20001"/>
                    </a:ext>
                  </a:extLst>
                </a:gridCol>
                <a:gridCol w="515101">
                  <a:extLst>
                    <a:ext uri="{9D8B030D-6E8A-4147-A177-3AD203B41FA5}">
                      <a16:colId xmlns:a16="http://schemas.microsoft.com/office/drawing/2014/main" val="20002"/>
                    </a:ext>
                  </a:extLst>
                </a:gridCol>
                <a:gridCol w="515101">
                  <a:extLst>
                    <a:ext uri="{9D8B030D-6E8A-4147-A177-3AD203B41FA5}">
                      <a16:colId xmlns:a16="http://schemas.microsoft.com/office/drawing/2014/main" val="20003"/>
                    </a:ext>
                  </a:extLst>
                </a:gridCol>
                <a:gridCol w="515101">
                  <a:extLst>
                    <a:ext uri="{9D8B030D-6E8A-4147-A177-3AD203B41FA5}">
                      <a16:colId xmlns:a16="http://schemas.microsoft.com/office/drawing/2014/main" val="20004"/>
                    </a:ext>
                  </a:extLst>
                </a:gridCol>
                <a:gridCol w="515101">
                  <a:extLst>
                    <a:ext uri="{9D8B030D-6E8A-4147-A177-3AD203B41FA5}">
                      <a16:colId xmlns:a16="http://schemas.microsoft.com/office/drawing/2014/main" val="20005"/>
                    </a:ext>
                  </a:extLst>
                </a:gridCol>
                <a:gridCol w="858501">
                  <a:extLst>
                    <a:ext uri="{9D8B030D-6E8A-4147-A177-3AD203B41FA5}">
                      <a16:colId xmlns:a16="http://schemas.microsoft.com/office/drawing/2014/main" val="20006"/>
                    </a:ext>
                  </a:extLst>
                </a:gridCol>
              </a:tblGrid>
              <a:tr h="187101">
                <a:tc rowSpan="2">
                  <a:txBody>
                    <a:bodyPr/>
                    <a:lstStyle/>
                    <a:p>
                      <a:pPr algn="ctr" fontAlgn="ctr"/>
                      <a:r>
                        <a:rPr lang="id-ID" sz="800" b="1" i="0" u="none" strike="noStrike" dirty="0">
                          <a:solidFill>
                            <a:srgbClr val="000000"/>
                          </a:solidFill>
                          <a:latin typeface="Times New Roman"/>
                        </a:rPr>
                        <a:t>NO</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id-ID" sz="800" b="1" i="0" u="none" strike="noStrike" dirty="0">
                          <a:solidFill>
                            <a:srgbClr val="000000"/>
                          </a:solidFill>
                          <a:latin typeface="Times New Roman"/>
                        </a:rPr>
                        <a:t>KECAMATAN</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id-ID" sz="900" b="1" i="0" u="none" strike="noStrike" dirty="0">
                          <a:solidFill>
                            <a:srgbClr val="000000"/>
                          </a:solidFill>
                          <a:latin typeface="Times New Roman"/>
                        </a:rPr>
                        <a:t>SMP</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d-ID"/>
                    </a:p>
                  </a:txBody>
                  <a:tcPr/>
                </a:tc>
                <a:tc gridSpan="2">
                  <a:txBody>
                    <a:bodyPr/>
                    <a:lstStyle/>
                    <a:p>
                      <a:pPr algn="ctr" fontAlgn="ctr"/>
                      <a:r>
                        <a:rPr lang="id-ID" sz="900" b="1" i="0" u="none" strike="noStrike" dirty="0">
                          <a:solidFill>
                            <a:srgbClr val="000000"/>
                          </a:solidFill>
                          <a:latin typeface="Times New Roman"/>
                        </a:rPr>
                        <a:t>MTs</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d-ID"/>
                    </a:p>
                  </a:txBody>
                  <a:tcPr/>
                </a:tc>
                <a:tc rowSpan="2">
                  <a:txBody>
                    <a:bodyPr/>
                    <a:lstStyle/>
                    <a:p>
                      <a:pPr algn="ctr" fontAlgn="ctr"/>
                      <a:r>
                        <a:rPr lang="id-ID" sz="800" b="1" i="0" u="none" strike="noStrike">
                          <a:solidFill>
                            <a:srgbClr val="000000"/>
                          </a:solidFill>
                          <a:latin typeface="Times New Roman"/>
                        </a:rPr>
                        <a:t>JUMLAH SMP/MTs</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87101">
                <a:tc vMerge="1">
                  <a:txBody>
                    <a:bodyPr/>
                    <a:lstStyle/>
                    <a:p>
                      <a:endParaRPr lang="id-ID"/>
                    </a:p>
                  </a:txBody>
                  <a:tcPr/>
                </a:tc>
                <a:tc vMerge="1">
                  <a:txBody>
                    <a:bodyPr/>
                    <a:lstStyle/>
                    <a:p>
                      <a:endParaRPr lang="id-ID"/>
                    </a:p>
                  </a:txBody>
                  <a:tcPr/>
                </a:tc>
                <a:tc>
                  <a:txBody>
                    <a:bodyPr/>
                    <a:lstStyle/>
                    <a:p>
                      <a:pPr algn="ctr" fontAlgn="ctr"/>
                      <a:r>
                        <a:rPr lang="id-ID" sz="800" b="1" i="0" u="none" strike="noStrike" dirty="0">
                          <a:solidFill>
                            <a:srgbClr val="000000"/>
                          </a:solidFill>
                          <a:latin typeface="Times New Roman"/>
                        </a:rPr>
                        <a:t>N</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d-ID" sz="800" b="1" i="0" u="none" strike="noStrike" dirty="0">
                          <a:solidFill>
                            <a:srgbClr val="000000"/>
                          </a:solidFill>
                          <a:latin typeface="Times New Roman"/>
                        </a:rPr>
                        <a:t>S</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d-ID" sz="800" b="1" i="0" u="none" strike="noStrike" dirty="0">
                          <a:solidFill>
                            <a:srgbClr val="000000"/>
                          </a:solidFill>
                          <a:latin typeface="Times New Roman"/>
                        </a:rPr>
                        <a:t>N</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d-ID" sz="800" b="1" i="0" u="none" strike="noStrike" dirty="0">
                          <a:solidFill>
                            <a:srgbClr val="000000"/>
                          </a:solidFill>
                          <a:latin typeface="Times New Roman"/>
                        </a:rPr>
                        <a:t>S</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d-ID"/>
                    </a:p>
                  </a:txBody>
                  <a:tcPr/>
                </a:tc>
                <a:extLst>
                  <a:ext uri="{0D108BD9-81ED-4DB2-BD59-A6C34878D82A}">
                    <a16:rowId xmlns:a16="http://schemas.microsoft.com/office/drawing/2014/main" val="10001"/>
                  </a:ext>
                </a:extLst>
              </a:tr>
              <a:tr h="243231">
                <a:tc>
                  <a:txBody>
                    <a:bodyPr/>
                    <a:lstStyle/>
                    <a:p>
                      <a:pPr algn="ctr" fontAlgn="ctr"/>
                      <a:r>
                        <a:rPr lang="id-ID" sz="800" b="0" i="0" u="none" strike="noStrike" dirty="0">
                          <a:solidFill>
                            <a:srgbClr val="000000"/>
                          </a:solidFill>
                          <a:latin typeface="Times New Roman"/>
                        </a:rPr>
                        <a:t>1</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d-ID" sz="800" b="1" i="0" u="none" strike="noStrike" dirty="0">
                          <a:solidFill>
                            <a:srgbClr val="000000"/>
                          </a:solidFill>
                          <a:latin typeface="Times New Roman"/>
                        </a:rPr>
                        <a:t>SILUNGKANG</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d-ID" sz="800" b="0" i="0" u="none" strike="noStrike" dirty="0">
                          <a:solidFill>
                            <a:srgbClr val="000000"/>
                          </a:solidFill>
                          <a:latin typeface="Times New Roman"/>
                        </a:rPr>
                        <a:t>1</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d-ID" sz="800" b="0" i="0" u="none" strike="noStrike" dirty="0">
                          <a:solidFill>
                            <a:srgbClr val="000000"/>
                          </a:solidFill>
                          <a:latin typeface="Times New Roman"/>
                        </a:rPr>
                        <a:t>2</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latin typeface="Times New Roman"/>
                        </a:rPr>
                        <a:t>0</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latin typeface="Times New Roman"/>
                        </a:rPr>
                        <a:t>0</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d-ID" sz="800" b="1" i="0" u="none" strike="noStrike" dirty="0">
                          <a:solidFill>
                            <a:srgbClr val="000000"/>
                          </a:solidFill>
                          <a:latin typeface="Times New Roman"/>
                        </a:rPr>
                        <a:t>3</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18285">
                <a:tc>
                  <a:txBody>
                    <a:bodyPr/>
                    <a:lstStyle/>
                    <a:p>
                      <a:pPr algn="ctr" fontAlgn="ctr"/>
                      <a:r>
                        <a:rPr lang="id-ID" sz="800" b="0" i="0" u="none" strike="noStrike" dirty="0">
                          <a:solidFill>
                            <a:srgbClr val="000000"/>
                          </a:solidFill>
                          <a:latin typeface="Times New Roman"/>
                        </a:rPr>
                        <a:t>2</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d-ID" sz="800" b="1" i="0" u="none" strike="noStrike" dirty="0">
                          <a:solidFill>
                            <a:srgbClr val="000000"/>
                          </a:solidFill>
                          <a:latin typeface="Times New Roman"/>
                        </a:rPr>
                        <a:t>LEMBAH SEGAR</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d-ID" sz="800" b="0" i="0" u="none" strike="noStrike" dirty="0">
                          <a:solidFill>
                            <a:srgbClr val="000000"/>
                          </a:solidFill>
                          <a:latin typeface="Times New Roman"/>
                        </a:rPr>
                        <a:t>2</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d-ID" sz="800" b="0" i="0" u="none" strike="noStrike" dirty="0">
                          <a:solidFill>
                            <a:srgbClr val="000000"/>
                          </a:solidFill>
                          <a:latin typeface="Times New Roman"/>
                        </a:rPr>
                        <a:t>0</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d-ID" sz="800" b="0" i="0" u="none" strike="noStrike" dirty="0">
                          <a:solidFill>
                            <a:srgbClr val="000000"/>
                          </a:solidFill>
                          <a:latin typeface="Times New Roman"/>
                        </a:rPr>
                        <a:t>0</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d-ID" sz="800" b="0" i="0" u="none" strike="noStrike" dirty="0">
                          <a:solidFill>
                            <a:srgbClr val="000000"/>
                          </a:solidFill>
                          <a:latin typeface="Times New Roman"/>
                        </a:rPr>
                        <a:t>1</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d-ID" sz="800" b="1" i="0" u="none" strike="noStrike" dirty="0">
                          <a:solidFill>
                            <a:srgbClr val="000000"/>
                          </a:solidFill>
                          <a:latin typeface="Times New Roman"/>
                        </a:rPr>
                        <a:t>3</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43231">
                <a:tc>
                  <a:txBody>
                    <a:bodyPr/>
                    <a:lstStyle/>
                    <a:p>
                      <a:pPr algn="ctr" fontAlgn="ctr"/>
                      <a:r>
                        <a:rPr lang="id-ID" sz="800" b="0" i="0" u="none" strike="noStrike" dirty="0">
                          <a:solidFill>
                            <a:srgbClr val="000000"/>
                          </a:solidFill>
                          <a:latin typeface="Times New Roman"/>
                        </a:rPr>
                        <a:t>3</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d-ID" sz="800" b="1" i="0" u="none" strike="noStrike" dirty="0">
                          <a:solidFill>
                            <a:srgbClr val="000000"/>
                          </a:solidFill>
                          <a:latin typeface="Times New Roman"/>
                        </a:rPr>
                        <a:t>BARANGIN</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d-ID" sz="800" b="0" i="0" u="none" strike="noStrike" dirty="0">
                          <a:solidFill>
                            <a:srgbClr val="000000"/>
                          </a:solidFill>
                          <a:latin typeface="Times New Roman"/>
                        </a:rPr>
                        <a:t>4</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d-ID" sz="800" b="0" i="0" u="none" strike="noStrike" dirty="0">
                          <a:solidFill>
                            <a:srgbClr val="000000"/>
                          </a:solidFill>
                          <a:latin typeface="Times New Roman"/>
                        </a:rPr>
                        <a:t>0</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d-ID" sz="800" b="0" i="0" u="none" strike="noStrike">
                          <a:solidFill>
                            <a:srgbClr val="000000"/>
                          </a:solidFill>
                          <a:latin typeface="Times New Roman"/>
                        </a:rPr>
                        <a:t>1</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d-ID" sz="800" b="0" i="0" u="none" strike="noStrike" dirty="0">
                          <a:solidFill>
                            <a:srgbClr val="000000"/>
                          </a:solidFill>
                          <a:latin typeface="Times New Roman"/>
                        </a:rPr>
                        <a:t>0</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d-ID" sz="800" b="1" i="0" u="none" strike="noStrike" dirty="0">
                          <a:solidFill>
                            <a:srgbClr val="000000"/>
                          </a:solidFill>
                          <a:latin typeface="Times New Roman"/>
                        </a:rPr>
                        <a:t>5</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18285">
                <a:tc>
                  <a:txBody>
                    <a:bodyPr/>
                    <a:lstStyle/>
                    <a:p>
                      <a:pPr algn="ctr" fontAlgn="ctr"/>
                      <a:r>
                        <a:rPr lang="id-ID" sz="800" b="0" i="0" u="none" strike="noStrike" dirty="0">
                          <a:solidFill>
                            <a:srgbClr val="000000"/>
                          </a:solidFill>
                          <a:latin typeface="Times New Roman"/>
                        </a:rPr>
                        <a:t>4</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d-ID" sz="800" b="1" i="0" u="none" strike="noStrike" dirty="0">
                          <a:solidFill>
                            <a:srgbClr val="000000"/>
                          </a:solidFill>
                          <a:latin typeface="Times New Roman"/>
                        </a:rPr>
                        <a:t>TALAWI</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d-ID" sz="800" b="0" i="0" u="none" strike="noStrike" dirty="0">
                          <a:solidFill>
                            <a:srgbClr val="000000"/>
                          </a:solidFill>
                          <a:latin typeface="Times New Roman"/>
                        </a:rPr>
                        <a:t>2</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latin typeface="Times New Roman"/>
                        </a:rPr>
                        <a:t>1</a:t>
                      </a:r>
                      <a:endParaRPr lang="id-ID" sz="800" b="0" i="0" u="none" strike="noStrike" dirty="0">
                        <a:solidFill>
                          <a:srgbClr val="000000"/>
                        </a:solidFill>
                        <a:latin typeface="Times New Roman"/>
                      </a:endParaRP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d-ID" sz="800" b="0" i="0" u="none" strike="noStrike" dirty="0">
                          <a:solidFill>
                            <a:srgbClr val="000000"/>
                          </a:solidFill>
                          <a:latin typeface="Times New Roman"/>
                        </a:rPr>
                        <a:t>1</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d-ID" sz="800" b="0" i="0" u="none" strike="noStrike" dirty="0">
                          <a:solidFill>
                            <a:srgbClr val="000000"/>
                          </a:solidFill>
                          <a:latin typeface="Times New Roman"/>
                        </a:rPr>
                        <a:t>0</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latin typeface="Times New Roman"/>
                        </a:rPr>
                        <a:t>4</a:t>
                      </a:r>
                      <a:endParaRPr lang="id-ID" sz="800" b="1" i="0" u="none" strike="noStrike" dirty="0">
                        <a:solidFill>
                          <a:srgbClr val="000000"/>
                        </a:solidFill>
                        <a:latin typeface="Times New Roman"/>
                      </a:endParaRP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87101">
                <a:tc>
                  <a:txBody>
                    <a:bodyPr/>
                    <a:lstStyle/>
                    <a:p>
                      <a:pPr algn="l" fontAlgn="b"/>
                      <a:r>
                        <a:rPr lang="id-ID" sz="800" b="1" i="0" u="none" strike="noStrike">
                          <a:solidFill>
                            <a:srgbClr val="000000"/>
                          </a:solidFill>
                          <a:latin typeface="Times New Roman"/>
                        </a:rPr>
                        <a:t> </a:t>
                      </a:r>
                    </a:p>
                  </a:txBody>
                  <a:tcPr marL="5009" marR="5009" marT="50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d-ID" sz="800" b="1" i="0" u="none" strike="noStrike">
                          <a:solidFill>
                            <a:srgbClr val="000000"/>
                          </a:solidFill>
                          <a:latin typeface="Times New Roman"/>
                        </a:rPr>
                        <a:t>TOTAL</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d-ID" sz="800" b="1" i="0" u="none" strike="noStrike">
                          <a:solidFill>
                            <a:srgbClr val="000000"/>
                          </a:solidFill>
                          <a:latin typeface="Times New Roman"/>
                        </a:rPr>
                        <a:t>9</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latin typeface="Times New Roman"/>
                        </a:rPr>
                        <a:t>3</a:t>
                      </a:r>
                      <a:endParaRPr lang="id-ID" sz="800" b="1" i="0" u="none" strike="noStrike" dirty="0">
                        <a:solidFill>
                          <a:srgbClr val="000000"/>
                        </a:solidFill>
                        <a:latin typeface="Times New Roman"/>
                      </a:endParaRP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d-ID" sz="800" b="1" i="0" u="none" strike="noStrike">
                          <a:solidFill>
                            <a:srgbClr val="000000"/>
                          </a:solidFill>
                          <a:latin typeface="Times New Roman"/>
                        </a:rPr>
                        <a:t>2</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d-ID" sz="800" b="1" i="0" u="none" strike="noStrike">
                          <a:solidFill>
                            <a:srgbClr val="000000"/>
                          </a:solidFill>
                          <a:latin typeface="Times New Roman"/>
                        </a:rPr>
                        <a:t>1</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latin typeface="Times New Roman"/>
                        </a:rPr>
                        <a:t>15</a:t>
                      </a:r>
                      <a:endParaRPr lang="id-ID" sz="800" b="1" i="0" u="none" strike="noStrike" dirty="0">
                        <a:solidFill>
                          <a:srgbClr val="000000"/>
                        </a:solidFill>
                        <a:latin typeface="Times New Roman"/>
                      </a:endParaRP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4605338" cy="609600"/>
          </a:xfrm>
        </p:spPr>
        <p:txBody>
          <a:bodyPr>
            <a:noAutofit/>
          </a:bodyPr>
          <a:lstStyle/>
          <a:p>
            <a:pPr algn="ctr"/>
            <a:r>
              <a:rPr lang="id-ID" sz="1300" dirty="0">
                <a:solidFill>
                  <a:schemeClr val="tx1"/>
                </a:solidFill>
                <a:effectLst/>
                <a:latin typeface="Times New Roman" pitchFamily="18" charset="0"/>
                <a:cs typeface="Times New Roman" pitchFamily="18" charset="0"/>
              </a:rPr>
              <a:t>JUMLAH KESELURUHAN SEKOLAH</a:t>
            </a:r>
            <a:br>
              <a:rPr lang="id-ID" sz="1300" dirty="0">
                <a:solidFill>
                  <a:schemeClr val="tx1"/>
                </a:solidFill>
                <a:effectLst/>
                <a:latin typeface="Times New Roman" pitchFamily="18" charset="0"/>
                <a:cs typeface="Times New Roman" pitchFamily="18" charset="0"/>
              </a:rPr>
            </a:br>
            <a:r>
              <a:rPr lang="id-ID" sz="1300" dirty="0">
                <a:solidFill>
                  <a:schemeClr val="tx1"/>
                </a:solidFill>
                <a:effectLst/>
                <a:latin typeface="Times New Roman" pitchFamily="18" charset="0"/>
                <a:cs typeface="Times New Roman" pitchFamily="18" charset="0"/>
              </a:rPr>
              <a:t>PER KECAMATAN KOTA SAWAHLUNTO</a:t>
            </a:r>
            <a:br>
              <a:rPr lang="id-ID" sz="1300" dirty="0">
                <a:solidFill>
                  <a:schemeClr val="tx1"/>
                </a:solidFill>
                <a:effectLst/>
                <a:latin typeface="Times New Roman" pitchFamily="18" charset="0"/>
                <a:cs typeface="Times New Roman" pitchFamily="18" charset="0"/>
              </a:rPr>
            </a:br>
            <a:r>
              <a:rPr lang="id-ID" sz="1300" dirty="0">
                <a:solidFill>
                  <a:schemeClr val="tx1"/>
                </a:solidFill>
                <a:effectLst/>
                <a:latin typeface="Times New Roman" pitchFamily="18" charset="0"/>
                <a:cs typeface="Times New Roman" pitchFamily="18" charset="0"/>
              </a:rPr>
              <a:t>TAHUN </a:t>
            </a:r>
            <a:r>
              <a:rPr lang="en-US" sz="1300" dirty="0">
                <a:solidFill>
                  <a:schemeClr val="tx1"/>
                </a:solidFill>
                <a:effectLst/>
                <a:latin typeface="Times New Roman" pitchFamily="18" charset="0"/>
                <a:cs typeface="Times New Roman" pitchFamily="18" charset="0"/>
              </a:rPr>
              <a:t>2021/2022</a:t>
            </a:r>
            <a:endParaRPr lang="id-ID" sz="1300" dirty="0">
              <a:solidFill>
                <a:schemeClr val="tx1"/>
              </a:solidFill>
              <a:effectLst/>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141216957"/>
              </p:ext>
            </p:extLst>
          </p:nvPr>
        </p:nvGraphicFramePr>
        <p:xfrm>
          <a:off x="228600" y="914401"/>
          <a:ext cx="4527548" cy="1682626"/>
        </p:xfrm>
        <a:graphic>
          <a:graphicData uri="http://schemas.openxmlformats.org/drawingml/2006/table">
            <a:tbl>
              <a:tblPr/>
              <a:tblGrid>
                <a:gridCol w="1104561">
                  <a:extLst>
                    <a:ext uri="{9D8B030D-6E8A-4147-A177-3AD203B41FA5}">
                      <a16:colId xmlns:a16="http://schemas.microsoft.com/office/drawing/2014/main" val="20000"/>
                    </a:ext>
                  </a:extLst>
                </a:gridCol>
                <a:gridCol w="368187">
                  <a:extLst>
                    <a:ext uri="{9D8B030D-6E8A-4147-A177-3AD203B41FA5}">
                      <a16:colId xmlns:a16="http://schemas.microsoft.com/office/drawing/2014/main" val="20001"/>
                    </a:ext>
                  </a:extLst>
                </a:gridCol>
                <a:gridCol w="432252">
                  <a:extLst>
                    <a:ext uri="{9D8B030D-6E8A-4147-A177-3AD203B41FA5}">
                      <a16:colId xmlns:a16="http://schemas.microsoft.com/office/drawing/2014/main" val="20002"/>
                    </a:ext>
                  </a:extLst>
                </a:gridCol>
                <a:gridCol w="424933">
                  <a:extLst>
                    <a:ext uri="{9D8B030D-6E8A-4147-A177-3AD203B41FA5}">
                      <a16:colId xmlns:a16="http://schemas.microsoft.com/office/drawing/2014/main" val="20003"/>
                    </a:ext>
                  </a:extLst>
                </a:gridCol>
                <a:gridCol w="494751">
                  <a:extLst>
                    <a:ext uri="{9D8B030D-6E8A-4147-A177-3AD203B41FA5}">
                      <a16:colId xmlns:a16="http://schemas.microsoft.com/office/drawing/2014/main" val="20004"/>
                    </a:ext>
                  </a:extLst>
                </a:gridCol>
                <a:gridCol w="437222">
                  <a:extLst>
                    <a:ext uri="{9D8B030D-6E8A-4147-A177-3AD203B41FA5}">
                      <a16:colId xmlns:a16="http://schemas.microsoft.com/office/drawing/2014/main" val="20005"/>
                    </a:ext>
                  </a:extLst>
                </a:gridCol>
                <a:gridCol w="465986">
                  <a:extLst>
                    <a:ext uri="{9D8B030D-6E8A-4147-A177-3AD203B41FA5}">
                      <a16:colId xmlns:a16="http://schemas.microsoft.com/office/drawing/2014/main" val="20006"/>
                    </a:ext>
                  </a:extLst>
                </a:gridCol>
                <a:gridCol w="431469">
                  <a:extLst>
                    <a:ext uri="{9D8B030D-6E8A-4147-A177-3AD203B41FA5}">
                      <a16:colId xmlns:a16="http://schemas.microsoft.com/office/drawing/2014/main" val="20007"/>
                    </a:ext>
                  </a:extLst>
                </a:gridCol>
                <a:gridCol w="368187">
                  <a:extLst>
                    <a:ext uri="{9D8B030D-6E8A-4147-A177-3AD203B41FA5}">
                      <a16:colId xmlns:a16="http://schemas.microsoft.com/office/drawing/2014/main" val="20008"/>
                    </a:ext>
                  </a:extLst>
                </a:gridCol>
              </a:tblGrid>
              <a:tr h="265958">
                <a:tc rowSpan="2">
                  <a:txBody>
                    <a:bodyPr/>
                    <a:lstStyle/>
                    <a:p>
                      <a:pPr algn="ctr" fontAlgn="ctr"/>
                      <a:r>
                        <a:rPr lang="en-US" sz="1000" b="1" i="0" u="none" strike="noStrike" dirty="0" err="1">
                          <a:solidFill>
                            <a:srgbClr val="000000"/>
                          </a:solidFill>
                          <a:effectLst/>
                          <a:latin typeface="Times New Roman"/>
                        </a:rPr>
                        <a:t>Kecamatan</a:t>
                      </a:r>
                      <a:endParaRPr lang="en-US" sz="1000" b="1" i="0" u="none" strike="noStrike" dirty="0">
                        <a:solidFill>
                          <a:srgbClr val="000000"/>
                        </a:solidFill>
                        <a:effectLst/>
                        <a:latin typeface="Times New Roman"/>
                      </a:endParaRPr>
                    </a:p>
                  </a:txBody>
                  <a:tcPr marL="5746" marR="5746" marT="5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r>
                        <a:rPr lang="en-US" sz="1000" b="1" i="0" u="none" strike="noStrike" dirty="0" err="1">
                          <a:solidFill>
                            <a:srgbClr val="000000"/>
                          </a:solidFill>
                          <a:effectLst/>
                          <a:latin typeface="Times New Roman"/>
                        </a:rPr>
                        <a:t>Jenjang</a:t>
                      </a:r>
                      <a:r>
                        <a:rPr lang="en-US" sz="1000" b="1" i="0" u="none" strike="noStrike" dirty="0">
                          <a:solidFill>
                            <a:srgbClr val="000000"/>
                          </a:solidFill>
                          <a:effectLst/>
                          <a:latin typeface="Times New Roman"/>
                        </a:rPr>
                        <a:t> </a:t>
                      </a:r>
                      <a:r>
                        <a:rPr lang="en-US" sz="1000" b="1" i="0" u="none" strike="noStrike" dirty="0" err="1">
                          <a:solidFill>
                            <a:srgbClr val="000000"/>
                          </a:solidFill>
                          <a:effectLst/>
                          <a:latin typeface="Times New Roman"/>
                        </a:rPr>
                        <a:t>Sekolah</a:t>
                      </a:r>
                      <a:endParaRPr lang="en-US" sz="1000" b="1" i="0" u="none" strike="noStrike" dirty="0">
                        <a:solidFill>
                          <a:srgbClr val="000000"/>
                        </a:solidFill>
                        <a:effectLst/>
                        <a:latin typeface="Times New Roman"/>
                      </a:endParaRPr>
                    </a:p>
                  </a:txBody>
                  <a:tcPr marL="5746" marR="5746" marT="5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1000" b="1" i="0" u="none" strike="noStrike" dirty="0">
                          <a:solidFill>
                            <a:srgbClr val="000000"/>
                          </a:solidFill>
                          <a:effectLst/>
                          <a:latin typeface="Times New Roman" pitchFamily="18" charset="0"/>
                          <a:cs typeface="Times New Roman" pitchFamily="18" charset="0"/>
                        </a:rPr>
                        <a:t>JML</a:t>
                      </a:r>
                    </a:p>
                  </a:txBody>
                  <a:tcPr marL="5746" marR="5746" marT="5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65958">
                <a:tc vMerge="1">
                  <a:txBody>
                    <a:bodyPr/>
                    <a:lstStyle/>
                    <a:p>
                      <a:endParaRPr lang="en-US"/>
                    </a:p>
                  </a:txBody>
                  <a:tcPr/>
                </a:tc>
                <a:tc>
                  <a:txBody>
                    <a:bodyPr/>
                    <a:lstStyle/>
                    <a:p>
                      <a:pPr algn="ctr" fontAlgn="ctr"/>
                      <a:r>
                        <a:rPr lang="en-US" sz="1000" b="1" i="0" u="none" strike="noStrike" dirty="0">
                          <a:solidFill>
                            <a:srgbClr val="000000"/>
                          </a:solidFill>
                          <a:effectLst/>
                          <a:latin typeface="Times New Roman"/>
                        </a:rPr>
                        <a:t>PAUD </a:t>
                      </a:r>
                    </a:p>
                  </a:txBody>
                  <a:tcPr marL="5746" marR="5746" marT="5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Times New Roman"/>
                        </a:rPr>
                        <a:t>TK </a:t>
                      </a:r>
                    </a:p>
                  </a:txBody>
                  <a:tcPr marL="5746" marR="5746" marT="5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Times New Roman"/>
                        </a:rPr>
                        <a:t>RA</a:t>
                      </a:r>
                    </a:p>
                  </a:txBody>
                  <a:tcPr marL="5746" marR="5746" marT="5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Times New Roman"/>
                        </a:rPr>
                        <a:t>SD</a:t>
                      </a:r>
                    </a:p>
                  </a:txBody>
                  <a:tcPr marL="5746" marR="5746" marT="5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Times New Roman"/>
                        </a:rPr>
                        <a:t>MI</a:t>
                      </a:r>
                    </a:p>
                  </a:txBody>
                  <a:tcPr marL="5746" marR="5746" marT="5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Times New Roman"/>
                        </a:rPr>
                        <a:t>SMP</a:t>
                      </a:r>
                    </a:p>
                  </a:txBody>
                  <a:tcPr marL="5746" marR="5746" marT="5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Times New Roman"/>
                        </a:rPr>
                        <a:t>MTs</a:t>
                      </a:r>
                    </a:p>
                  </a:txBody>
                  <a:tcPr marL="5746" marR="5746" marT="5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1"/>
                  </a:ext>
                </a:extLst>
              </a:tr>
              <a:tr h="221188">
                <a:tc>
                  <a:txBody>
                    <a:bodyPr/>
                    <a:lstStyle/>
                    <a:p>
                      <a:pPr algn="l" fontAlgn="ctr"/>
                      <a:r>
                        <a:rPr lang="en-US" sz="800" b="1" i="0" u="none" strike="noStrike" dirty="0" err="1">
                          <a:solidFill>
                            <a:srgbClr val="000000"/>
                          </a:solidFill>
                          <a:effectLst/>
                          <a:latin typeface="Times New Roman"/>
                        </a:rPr>
                        <a:t>Silungkang</a:t>
                      </a:r>
                      <a:endParaRPr lang="en-US" sz="800" b="1" i="0" u="none" strike="noStrike" dirty="0">
                        <a:solidFill>
                          <a:srgbClr val="000000"/>
                        </a:solidFill>
                        <a:effectLst/>
                        <a:latin typeface="Times New Roman"/>
                      </a:endParaRPr>
                    </a:p>
                  </a:txBody>
                  <a:tcPr marL="5746" marR="5746" marT="5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Times New Roman"/>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Times New Roman"/>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21188">
                <a:tc>
                  <a:txBody>
                    <a:bodyPr/>
                    <a:lstStyle/>
                    <a:p>
                      <a:pPr algn="l" fontAlgn="ctr"/>
                      <a:r>
                        <a:rPr lang="en-US" sz="800" b="1" i="0" u="none" strike="noStrike" dirty="0" err="1">
                          <a:solidFill>
                            <a:srgbClr val="000000"/>
                          </a:solidFill>
                          <a:effectLst/>
                          <a:latin typeface="Times New Roman"/>
                        </a:rPr>
                        <a:t>Lembah</a:t>
                      </a:r>
                      <a:r>
                        <a:rPr lang="en-US" sz="800" b="1" i="0" u="none" strike="noStrike" dirty="0">
                          <a:solidFill>
                            <a:srgbClr val="000000"/>
                          </a:solidFill>
                          <a:effectLst/>
                          <a:latin typeface="Times New Roman"/>
                        </a:rPr>
                        <a:t> Segar</a:t>
                      </a:r>
                    </a:p>
                  </a:txBody>
                  <a:tcPr marL="5746" marR="5746" marT="5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1188">
                <a:tc>
                  <a:txBody>
                    <a:bodyPr/>
                    <a:lstStyle/>
                    <a:p>
                      <a:pPr algn="l" fontAlgn="ctr"/>
                      <a:r>
                        <a:rPr lang="en-US" sz="800" b="1" i="0" u="none" strike="noStrike" dirty="0" err="1">
                          <a:solidFill>
                            <a:srgbClr val="000000"/>
                          </a:solidFill>
                          <a:effectLst/>
                          <a:latin typeface="Times New Roman"/>
                        </a:rPr>
                        <a:t>Barangin</a:t>
                      </a:r>
                      <a:r>
                        <a:rPr lang="en-US" sz="800" b="1" i="0" u="none" strike="noStrike" dirty="0">
                          <a:solidFill>
                            <a:srgbClr val="000000"/>
                          </a:solidFill>
                          <a:effectLst/>
                          <a:latin typeface="Times New Roman"/>
                        </a:rPr>
                        <a:t> </a:t>
                      </a:r>
                    </a:p>
                  </a:txBody>
                  <a:tcPr marL="5746" marR="5746" marT="5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Times New Roman"/>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1188">
                <a:tc>
                  <a:txBody>
                    <a:bodyPr/>
                    <a:lstStyle/>
                    <a:p>
                      <a:pPr algn="l" fontAlgn="ctr"/>
                      <a:r>
                        <a:rPr lang="en-US" sz="800" b="1" i="0" u="none" strike="noStrike" dirty="0" err="1">
                          <a:solidFill>
                            <a:srgbClr val="000000"/>
                          </a:solidFill>
                          <a:effectLst/>
                          <a:latin typeface="Times New Roman"/>
                        </a:rPr>
                        <a:t>Talawi</a:t>
                      </a:r>
                      <a:endParaRPr lang="en-US" sz="800" b="1" i="0" u="none" strike="noStrike" dirty="0">
                        <a:solidFill>
                          <a:srgbClr val="000000"/>
                        </a:solidFill>
                        <a:effectLst/>
                        <a:latin typeface="Times New Roman"/>
                      </a:endParaRPr>
                    </a:p>
                  </a:txBody>
                  <a:tcPr marL="5746" marR="5746" marT="5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Times New Roman"/>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65958">
                <a:tc>
                  <a:txBody>
                    <a:bodyPr/>
                    <a:lstStyle/>
                    <a:p>
                      <a:pPr algn="ctr" fontAlgn="ctr"/>
                      <a:r>
                        <a:rPr lang="en-US" sz="800" b="1" i="0" u="none" strike="noStrike">
                          <a:solidFill>
                            <a:srgbClr val="000000"/>
                          </a:solidFill>
                          <a:effectLst/>
                          <a:latin typeface="Times New Roman"/>
                        </a:rPr>
                        <a:t>Total</a:t>
                      </a:r>
                    </a:p>
                  </a:txBody>
                  <a:tcPr marL="5746" marR="5746" marT="5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206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4605338" cy="609602"/>
          </a:xfrm>
        </p:spPr>
        <p:txBody>
          <a:bodyPr anchor="ctr">
            <a:normAutofit fontScale="90000"/>
          </a:bodyPr>
          <a:lstStyle/>
          <a:p>
            <a:pPr algn="ctr"/>
            <a:r>
              <a:rPr lang="id-ID" sz="1300" dirty="0">
                <a:solidFill>
                  <a:schemeClr val="tx1"/>
                </a:solidFill>
                <a:effectLst/>
                <a:latin typeface="Times New Roman" pitchFamily="18" charset="0"/>
                <a:cs typeface="Times New Roman" pitchFamily="18" charset="0"/>
              </a:rPr>
              <a:t>DATA GURU DAN KEPALA SEKOLAH </a:t>
            </a:r>
            <a:br>
              <a:rPr lang="id-ID" sz="1300" dirty="0">
                <a:solidFill>
                  <a:schemeClr val="tx1"/>
                </a:solidFill>
                <a:effectLst/>
                <a:latin typeface="Times New Roman" pitchFamily="18" charset="0"/>
                <a:cs typeface="Times New Roman" pitchFamily="18" charset="0"/>
              </a:rPr>
            </a:br>
            <a:r>
              <a:rPr lang="id-ID" sz="1300" dirty="0">
                <a:solidFill>
                  <a:schemeClr val="tx1"/>
                </a:solidFill>
                <a:effectLst/>
                <a:latin typeface="Times New Roman" pitchFamily="18" charset="0"/>
                <a:cs typeface="Times New Roman" pitchFamily="18" charset="0"/>
              </a:rPr>
              <a:t>KOTA SAWAHLUNTO TAHUN </a:t>
            </a:r>
            <a:r>
              <a:rPr lang="en-US" sz="1300" dirty="0">
                <a:solidFill>
                  <a:schemeClr val="tx1"/>
                </a:solidFill>
                <a:effectLst/>
                <a:latin typeface="Times New Roman" pitchFamily="18" charset="0"/>
                <a:cs typeface="Times New Roman" pitchFamily="18" charset="0"/>
              </a:rPr>
              <a:t>2021/2022</a:t>
            </a:r>
            <a:br>
              <a:rPr lang="en-US" sz="1300" dirty="0">
                <a:solidFill>
                  <a:schemeClr val="tx1"/>
                </a:solidFill>
                <a:effectLst/>
                <a:latin typeface="Times New Roman" pitchFamily="18" charset="0"/>
                <a:cs typeface="Times New Roman" pitchFamily="18" charset="0"/>
              </a:rPr>
            </a:br>
            <a:r>
              <a:rPr lang="en-US" sz="1300" dirty="0">
                <a:solidFill>
                  <a:schemeClr val="tx1"/>
                </a:solidFill>
                <a:effectLst/>
                <a:latin typeface="Times New Roman" pitchFamily="18" charset="0"/>
                <a:cs typeface="Times New Roman" pitchFamily="18" charset="0"/>
              </a:rPr>
              <a:t> </a:t>
            </a:r>
            <a:endParaRPr lang="id-ID" sz="1400" dirty="0">
              <a:solidFill>
                <a:schemeClr val="tx1"/>
              </a:solidFill>
              <a:effectLst/>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457736353"/>
              </p:ext>
            </p:extLst>
          </p:nvPr>
        </p:nvGraphicFramePr>
        <p:xfrm>
          <a:off x="228601" y="838200"/>
          <a:ext cx="4572000" cy="1752600"/>
        </p:xfrm>
        <a:graphic>
          <a:graphicData uri="http://schemas.openxmlformats.org/drawingml/2006/table">
            <a:tbl>
              <a:tblPr/>
              <a:tblGrid>
                <a:gridCol w="503061">
                  <a:extLst>
                    <a:ext uri="{9D8B030D-6E8A-4147-A177-3AD203B41FA5}">
                      <a16:colId xmlns:a16="http://schemas.microsoft.com/office/drawing/2014/main" val="20000"/>
                    </a:ext>
                  </a:extLst>
                </a:gridCol>
                <a:gridCol w="503061">
                  <a:extLst>
                    <a:ext uri="{9D8B030D-6E8A-4147-A177-3AD203B41FA5}">
                      <a16:colId xmlns:a16="http://schemas.microsoft.com/office/drawing/2014/main" val="20001"/>
                    </a:ext>
                  </a:extLst>
                </a:gridCol>
                <a:gridCol w="503061">
                  <a:extLst>
                    <a:ext uri="{9D8B030D-6E8A-4147-A177-3AD203B41FA5}">
                      <a16:colId xmlns:a16="http://schemas.microsoft.com/office/drawing/2014/main" val="20002"/>
                    </a:ext>
                  </a:extLst>
                </a:gridCol>
                <a:gridCol w="503061">
                  <a:extLst>
                    <a:ext uri="{9D8B030D-6E8A-4147-A177-3AD203B41FA5}">
                      <a16:colId xmlns:a16="http://schemas.microsoft.com/office/drawing/2014/main" val="20003"/>
                    </a:ext>
                  </a:extLst>
                </a:gridCol>
                <a:gridCol w="503061">
                  <a:extLst>
                    <a:ext uri="{9D8B030D-6E8A-4147-A177-3AD203B41FA5}">
                      <a16:colId xmlns:a16="http://schemas.microsoft.com/office/drawing/2014/main" val="20004"/>
                    </a:ext>
                  </a:extLst>
                </a:gridCol>
                <a:gridCol w="503061">
                  <a:extLst>
                    <a:ext uri="{9D8B030D-6E8A-4147-A177-3AD203B41FA5}">
                      <a16:colId xmlns:a16="http://schemas.microsoft.com/office/drawing/2014/main" val="20005"/>
                    </a:ext>
                  </a:extLst>
                </a:gridCol>
                <a:gridCol w="503061">
                  <a:extLst>
                    <a:ext uri="{9D8B030D-6E8A-4147-A177-3AD203B41FA5}">
                      <a16:colId xmlns:a16="http://schemas.microsoft.com/office/drawing/2014/main" val="20006"/>
                    </a:ext>
                  </a:extLst>
                </a:gridCol>
                <a:gridCol w="503061">
                  <a:extLst>
                    <a:ext uri="{9D8B030D-6E8A-4147-A177-3AD203B41FA5}">
                      <a16:colId xmlns:a16="http://schemas.microsoft.com/office/drawing/2014/main" val="20007"/>
                    </a:ext>
                  </a:extLst>
                </a:gridCol>
                <a:gridCol w="547512">
                  <a:extLst>
                    <a:ext uri="{9D8B030D-6E8A-4147-A177-3AD203B41FA5}">
                      <a16:colId xmlns:a16="http://schemas.microsoft.com/office/drawing/2014/main" val="20008"/>
                    </a:ext>
                  </a:extLst>
                </a:gridCol>
              </a:tblGrid>
              <a:tr h="251700">
                <a:tc rowSpan="2">
                  <a:txBody>
                    <a:bodyPr/>
                    <a:lstStyle/>
                    <a:p>
                      <a:pPr algn="ctr" rtl="0" fontAlgn="ctr"/>
                      <a:r>
                        <a:rPr lang="en-US" sz="800" b="1" i="0" u="none" strike="noStrike" dirty="0">
                          <a:solidFill>
                            <a:srgbClr val="000000"/>
                          </a:solidFill>
                          <a:effectLst/>
                          <a:latin typeface="Times New Roman"/>
                        </a:rPr>
                        <a:t>NO</a:t>
                      </a:r>
                    </a:p>
                  </a:txBody>
                  <a:tcPr marL="7860" marR="7860" marT="78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en-US" sz="800" b="1" i="0" u="none" strike="noStrike" dirty="0">
                          <a:solidFill>
                            <a:srgbClr val="000000"/>
                          </a:solidFill>
                          <a:effectLst/>
                          <a:latin typeface="Times New Roman"/>
                        </a:rPr>
                        <a:t>JENJANG</a:t>
                      </a:r>
                    </a:p>
                  </a:txBody>
                  <a:tcPr marL="7860" marR="7860" marT="78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0" fontAlgn="ctr"/>
                      <a:r>
                        <a:rPr lang="en-US" sz="800" b="1" i="0" u="none" strike="noStrike" dirty="0">
                          <a:solidFill>
                            <a:srgbClr val="000000"/>
                          </a:solidFill>
                          <a:effectLst/>
                          <a:latin typeface="Times New Roman"/>
                        </a:rPr>
                        <a:t>JUMLAH GURU</a:t>
                      </a:r>
                    </a:p>
                  </a:txBody>
                  <a:tcPr marL="7860" marR="7860" marT="78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algn="ctr" rtl="0" fontAlgn="ctr"/>
                      <a:r>
                        <a:rPr lang="en-US" sz="800" b="1" i="0" u="none" strike="noStrike" dirty="0">
                          <a:solidFill>
                            <a:srgbClr val="000000"/>
                          </a:solidFill>
                          <a:effectLst/>
                          <a:latin typeface="Times New Roman"/>
                        </a:rPr>
                        <a:t>JUMLAH GURU</a:t>
                      </a:r>
                    </a:p>
                  </a:txBody>
                  <a:tcPr marL="7860" marR="7860" marT="78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en-US" sz="800" b="1" i="0" u="none" strike="noStrike" dirty="0">
                          <a:solidFill>
                            <a:srgbClr val="000000"/>
                          </a:solidFill>
                          <a:effectLst/>
                          <a:latin typeface="Times New Roman"/>
                        </a:rPr>
                        <a:t>JENJANG</a:t>
                      </a:r>
                    </a:p>
                  </a:txBody>
                  <a:tcPr marL="7860" marR="7860" marT="78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0" fontAlgn="ctr"/>
                      <a:r>
                        <a:rPr lang="en-US" sz="800" b="1" i="0" u="none" strike="noStrike" dirty="0">
                          <a:solidFill>
                            <a:srgbClr val="000000"/>
                          </a:solidFill>
                          <a:effectLst/>
                          <a:latin typeface="Times New Roman"/>
                        </a:rPr>
                        <a:t>JUMLAH KEPALA SEKOLAH</a:t>
                      </a:r>
                    </a:p>
                  </a:txBody>
                  <a:tcPr marL="7860" marR="7860" marT="78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algn="ctr" rtl="0" fontAlgn="ctr"/>
                      <a:r>
                        <a:rPr lang="en-US" sz="800" b="1" i="0" u="none" strike="noStrike">
                          <a:solidFill>
                            <a:srgbClr val="000000"/>
                          </a:solidFill>
                          <a:effectLst/>
                          <a:latin typeface="Times New Roman"/>
                        </a:rPr>
                        <a:t>JUMLAH KEPALA SEKOLAH</a:t>
                      </a:r>
                    </a:p>
                  </a:txBody>
                  <a:tcPr marL="7860" marR="7860" marT="78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57207">
                <a:tc vMerge="1">
                  <a:txBody>
                    <a:bodyPr/>
                    <a:lstStyle/>
                    <a:p>
                      <a:endParaRPr lang="en-US"/>
                    </a:p>
                  </a:txBody>
                  <a:tcPr/>
                </a:tc>
                <a:tc vMerge="1">
                  <a:txBody>
                    <a:bodyPr/>
                    <a:lstStyle/>
                    <a:p>
                      <a:endParaRPr lang="en-US"/>
                    </a:p>
                  </a:txBody>
                  <a:tcPr/>
                </a:tc>
                <a:tc>
                  <a:txBody>
                    <a:bodyPr/>
                    <a:lstStyle/>
                    <a:p>
                      <a:pPr algn="ctr" rtl="0" fontAlgn="ctr"/>
                      <a:r>
                        <a:rPr lang="en-US" sz="800" b="1" i="0" u="none" strike="noStrike">
                          <a:solidFill>
                            <a:srgbClr val="000000"/>
                          </a:solidFill>
                          <a:effectLst/>
                          <a:latin typeface="Times New Roman"/>
                        </a:rPr>
                        <a:t>L</a:t>
                      </a:r>
                    </a:p>
                  </a:txBody>
                  <a:tcPr marL="7860" marR="7860" marT="78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imes New Roman"/>
                        </a:rPr>
                        <a:t>P</a:t>
                      </a:r>
                    </a:p>
                  </a:txBody>
                  <a:tcPr marL="7860" marR="7860" marT="78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rtl="0" fontAlgn="ctr"/>
                      <a:r>
                        <a:rPr lang="en-US" sz="800" b="1" i="0" u="none" strike="noStrike">
                          <a:solidFill>
                            <a:srgbClr val="000000"/>
                          </a:solidFill>
                          <a:effectLst/>
                          <a:latin typeface="Times New Roman"/>
                        </a:rPr>
                        <a:t>L</a:t>
                      </a:r>
                    </a:p>
                  </a:txBody>
                  <a:tcPr marL="7860" marR="7860" marT="78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P</a:t>
                      </a:r>
                    </a:p>
                  </a:txBody>
                  <a:tcPr marL="7860" marR="7860" marT="78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1"/>
                  </a:ext>
                </a:extLst>
              </a:tr>
              <a:tr h="157207">
                <a:tc>
                  <a:txBody>
                    <a:bodyPr/>
                    <a:lstStyle/>
                    <a:p>
                      <a:pPr algn="ctr" rtl="0" fontAlgn="ctr"/>
                      <a:r>
                        <a:rPr lang="en-US" sz="800" b="1" i="0" u="none" strike="noStrike" dirty="0">
                          <a:solidFill>
                            <a:srgbClr val="000000"/>
                          </a:solidFill>
                          <a:effectLst/>
                          <a:latin typeface="Times New Roman"/>
                        </a:rPr>
                        <a:t>1</a:t>
                      </a:r>
                    </a:p>
                  </a:txBody>
                  <a:tcPr marL="7860" marR="7860" marT="78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PAUD</a:t>
                      </a:r>
                    </a:p>
                  </a:txBody>
                  <a:tcPr marL="7860" marR="7860" marT="78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dirty="0">
                          <a:solidFill>
                            <a:srgbClr val="000000"/>
                          </a:solidFill>
                          <a:effectLst/>
                          <a:latin typeface="Times New Roman" pitchFamily="18" charset="0"/>
                          <a:ea typeface="Times New Roman"/>
                          <a:cs typeface="Times New Roman" pitchFamily="18" charset="0"/>
                        </a:rPr>
                        <a:t>0</a:t>
                      </a:r>
                      <a:endParaRPr lang="en-US" sz="800"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dirty="0">
                          <a:solidFill>
                            <a:srgbClr val="000000"/>
                          </a:solidFill>
                          <a:effectLst/>
                          <a:latin typeface="Times New Roman" pitchFamily="18" charset="0"/>
                          <a:ea typeface="Times New Roman"/>
                          <a:cs typeface="Times New Roman" pitchFamily="18" charset="0"/>
                        </a:rPr>
                        <a:t>105</a:t>
                      </a:r>
                      <a:endParaRPr lang="en-US" sz="800"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dirty="0">
                          <a:solidFill>
                            <a:srgbClr val="000000"/>
                          </a:solidFill>
                          <a:effectLst/>
                          <a:latin typeface="Times New Roman" pitchFamily="18" charset="0"/>
                          <a:ea typeface="Times New Roman"/>
                          <a:cs typeface="Times New Roman" pitchFamily="18" charset="0"/>
                        </a:rPr>
                        <a:t>105</a:t>
                      </a:r>
                      <a:endParaRPr lang="en-US" sz="800" b="1"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imes New Roman" pitchFamily="18" charset="0"/>
                          <a:cs typeface="Times New Roman" pitchFamily="18" charset="0"/>
                        </a:rPr>
                        <a:t>PAUD</a:t>
                      </a:r>
                    </a:p>
                  </a:txBody>
                  <a:tcPr marL="7860" marR="7860" marT="78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Times New Roman" pitchFamily="18" charset="0"/>
                          <a:cs typeface="Times New Roman" pitchFamily="18" charset="0"/>
                        </a:rPr>
                        <a:t> -</a:t>
                      </a:r>
                    </a:p>
                  </a:txBody>
                  <a:tcPr marL="7860" marR="7860" marT="78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 81</a:t>
                      </a:r>
                    </a:p>
                  </a:txBody>
                  <a:tcPr marL="7860" marR="7860" marT="78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Times New Roman" pitchFamily="18" charset="0"/>
                          <a:cs typeface="Times New Roman" pitchFamily="18" charset="0"/>
                        </a:rPr>
                        <a:t>81 </a:t>
                      </a:r>
                    </a:p>
                  </a:txBody>
                  <a:tcPr marL="7860" marR="7860" marT="78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7207">
                <a:tc>
                  <a:txBody>
                    <a:bodyPr/>
                    <a:lstStyle/>
                    <a:p>
                      <a:pPr algn="ctr" rtl="0" fontAlgn="ctr"/>
                      <a:r>
                        <a:rPr lang="en-US" sz="800" b="1" i="0" u="none" strike="noStrike">
                          <a:solidFill>
                            <a:srgbClr val="000000"/>
                          </a:solidFill>
                          <a:effectLst/>
                          <a:latin typeface="Times New Roman"/>
                        </a:rPr>
                        <a:t>2</a:t>
                      </a:r>
                    </a:p>
                  </a:txBody>
                  <a:tcPr marL="7860" marR="7860" marT="78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TK</a:t>
                      </a:r>
                    </a:p>
                  </a:txBody>
                  <a:tcPr marL="7860" marR="7860" marT="78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dirty="0">
                          <a:solidFill>
                            <a:srgbClr val="000000"/>
                          </a:solidFill>
                          <a:effectLst/>
                          <a:latin typeface="Times New Roman" pitchFamily="18" charset="0"/>
                          <a:ea typeface="Times New Roman"/>
                          <a:cs typeface="Times New Roman" pitchFamily="18" charset="0"/>
                        </a:rPr>
                        <a:t>0</a:t>
                      </a:r>
                      <a:endParaRPr lang="en-US" sz="800"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dirty="0">
                          <a:solidFill>
                            <a:srgbClr val="000000"/>
                          </a:solidFill>
                          <a:effectLst/>
                          <a:latin typeface="Times New Roman" pitchFamily="18" charset="0"/>
                          <a:ea typeface="Times New Roman"/>
                          <a:cs typeface="Times New Roman" pitchFamily="18" charset="0"/>
                        </a:rPr>
                        <a:t>78</a:t>
                      </a:r>
                      <a:endParaRPr lang="en-US" sz="800"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dirty="0">
                          <a:solidFill>
                            <a:srgbClr val="000000"/>
                          </a:solidFill>
                          <a:effectLst/>
                          <a:latin typeface="Times New Roman" pitchFamily="18" charset="0"/>
                          <a:ea typeface="Times New Roman"/>
                          <a:cs typeface="Times New Roman" pitchFamily="18" charset="0"/>
                        </a:rPr>
                        <a:t>78</a:t>
                      </a:r>
                      <a:endParaRPr lang="en-US" sz="800" b="1"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TK</a:t>
                      </a:r>
                    </a:p>
                  </a:txBody>
                  <a:tcPr marL="7860" marR="7860" marT="78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dirty="0">
                          <a:solidFill>
                            <a:srgbClr val="000000"/>
                          </a:solidFill>
                          <a:effectLst/>
                          <a:latin typeface="Times New Roman" pitchFamily="18" charset="0"/>
                          <a:ea typeface="Times New Roman"/>
                          <a:cs typeface="Times New Roman" pitchFamily="18" charset="0"/>
                        </a:rPr>
                        <a:t> -</a:t>
                      </a:r>
                      <a:endParaRPr lang="en-US" sz="800"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a:solidFill>
                            <a:srgbClr val="000000"/>
                          </a:solidFill>
                          <a:effectLst/>
                          <a:latin typeface="Times New Roman" pitchFamily="18" charset="0"/>
                          <a:ea typeface="Times New Roman"/>
                          <a:cs typeface="Times New Roman" pitchFamily="18" charset="0"/>
                        </a:rPr>
                        <a:t>34</a:t>
                      </a:r>
                      <a:endParaRPr lang="en-US" sz="80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dirty="0">
                          <a:effectLst/>
                          <a:latin typeface="Times New Roman" pitchFamily="18" charset="0"/>
                          <a:ea typeface="Times New Roman"/>
                          <a:cs typeface="Times New Roman" pitchFamily="18" charset="0"/>
                        </a:rPr>
                        <a:t>34</a:t>
                      </a:r>
                      <a:endParaRPr lang="en-US" sz="800"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57207">
                <a:tc>
                  <a:txBody>
                    <a:bodyPr/>
                    <a:lstStyle/>
                    <a:p>
                      <a:pPr algn="ctr" rtl="0" fontAlgn="ctr"/>
                      <a:r>
                        <a:rPr lang="en-US" sz="800" b="1" i="0" u="none" strike="noStrike">
                          <a:solidFill>
                            <a:srgbClr val="000000"/>
                          </a:solidFill>
                          <a:effectLst/>
                          <a:latin typeface="Times New Roman"/>
                        </a:rPr>
                        <a:t>3</a:t>
                      </a:r>
                    </a:p>
                  </a:txBody>
                  <a:tcPr marL="7860" marR="7860" marT="78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imes New Roman"/>
                        </a:rPr>
                        <a:t>RA</a:t>
                      </a:r>
                    </a:p>
                  </a:txBody>
                  <a:tcPr marL="7860" marR="7860" marT="78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dirty="0">
                          <a:solidFill>
                            <a:srgbClr val="000000"/>
                          </a:solidFill>
                          <a:effectLst/>
                          <a:latin typeface="Times New Roman" pitchFamily="18" charset="0"/>
                          <a:ea typeface="Times New Roman"/>
                          <a:cs typeface="Times New Roman" pitchFamily="18" charset="0"/>
                        </a:rPr>
                        <a:t>0</a:t>
                      </a:r>
                      <a:endParaRPr lang="en-US" sz="800"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dirty="0">
                          <a:solidFill>
                            <a:srgbClr val="000000"/>
                          </a:solidFill>
                          <a:effectLst/>
                          <a:latin typeface="Times New Roman" pitchFamily="18" charset="0"/>
                          <a:ea typeface="Times New Roman"/>
                          <a:cs typeface="Times New Roman" pitchFamily="18" charset="0"/>
                        </a:rPr>
                        <a:t>32</a:t>
                      </a:r>
                      <a:endParaRPr lang="en-US" sz="800"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dirty="0">
                          <a:solidFill>
                            <a:srgbClr val="000000"/>
                          </a:solidFill>
                          <a:effectLst/>
                          <a:latin typeface="Times New Roman" pitchFamily="18" charset="0"/>
                          <a:ea typeface="Times New Roman"/>
                          <a:cs typeface="Times New Roman" pitchFamily="18" charset="0"/>
                        </a:rPr>
                        <a:t>32</a:t>
                      </a:r>
                      <a:endParaRPr lang="en-US" sz="800" b="1"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imes New Roman" pitchFamily="18" charset="0"/>
                          <a:cs typeface="Times New Roman" pitchFamily="18" charset="0"/>
                        </a:rPr>
                        <a:t>RA</a:t>
                      </a:r>
                    </a:p>
                  </a:txBody>
                  <a:tcPr marL="7860" marR="7860" marT="78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dirty="0">
                          <a:solidFill>
                            <a:srgbClr val="000000"/>
                          </a:solidFill>
                          <a:effectLst/>
                          <a:latin typeface="Times New Roman" pitchFamily="18" charset="0"/>
                          <a:ea typeface="Times New Roman"/>
                          <a:cs typeface="Times New Roman" pitchFamily="18" charset="0"/>
                        </a:rPr>
                        <a:t> -</a:t>
                      </a:r>
                      <a:endParaRPr lang="en-US" sz="800"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a:solidFill>
                            <a:srgbClr val="000000"/>
                          </a:solidFill>
                          <a:effectLst/>
                          <a:latin typeface="Times New Roman" pitchFamily="18" charset="0"/>
                          <a:ea typeface="Times New Roman"/>
                          <a:cs typeface="Times New Roman" pitchFamily="18" charset="0"/>
                        </a:rPr>
                        <a:t>9</a:t>
                      </a:r>
                      <a:endParaRPr lang="en-US" sz="80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dirty="0">
                          <a:effectLst/>
                          <a:latin typeface="Times New Roman" pitchFamily="18" charset="0"/>
                          <a:ea typeface="Times New Roman"/>
                          <a:cs typeface="Times New Roman" pitchFamily="18" charset="0"/>
                        </a:rPr>
                        <a:t>9</a:t>
                      </a:r>
                      <a:endParaRPr lang="en-US" sz="800"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57207">
                <a:tc>
                  <a:txBody>
                    <a:bodyPr/>
                    <a:lstStyle/>
                    <a:p>
                      <a:pPr algn="ctr" rtl="0" fontAlgn="ctr"/>
                      <a:r>
                        <a:rPr lang="en-US" sz="800" b="1" i="0" u="none" strike="noStrike" dirty="0">
                          <a:solidFill>
                            <a:srgbClr val="000000"/>
                          </a:solidFill>
                          <a:effectLst/>
                          <a:latin typeface="Times New Roman"/>
                        </a:rPr>
                        <a:t>4</a:t>
                      </a:r>
                    </a:p>
                  </a:txBody>
                  <a:tcPr marL="7860" marR="7860" marT="78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imes New Roman"/>
                        </a:rPr>
                        <a:t>SD</a:t>
                      </a:r>
                    </a:p>
                  </a:txBody>
                  <a:tcPr marL="7860" marR="7860" marT="78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dirty="0">
                          <a:solidFill>
                            <a:srgbClr val="000000"/>
                          </a:solidFill>
                          <a:effectLst/>
                          <a:latin typeface="Times New Roman" pitchFamily="18" charset="0"/>
                          <a:ea typeface="Times New Roman"/>
                          <a:cs typeface="Times New Roman" pitchFamily="18" charset="0"/>
                        </a:rPr>
                        <a:t>105</a:t>
                      </a:r>
                      <a:endParaRPr lang="en-US" sz="800"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dirty="0">
                          <a:solidFill>
                            <a:srgbClr val="000000"/>
                          </a:solidFill>
                          <a:effectLst/>
                          <a:latin typeface="Times New Roman" pitchFamily="18" charset="0"/>
                          <a:ea typeface="Times New Roman"/>
                          <a:cs typeface="Times New Roman" pitchFamily="18" charset="0"/>
                        </a:rPr>
                        <a:t>454</a:t>
                      </a:r>
                      <a:endParaRPr lang="en-US" sz="800"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dirty="0">
                          <a:solidFill>
                            <a:srgbClr val="000000"/>
                          </a:solidFill>
                          <a:effectLst/>
                          <a:latin typeface="Times New Roman" pitchFamily="18" charset="0"/>
                          <a:ea typeface="Times New Roman"/>
                          <a:cs typeface="Times New Roman" pitchFamily="18" charset="0"/>
                        </a:rPr>
                        <a:t>559</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SD</a:t>
                      </a:r>
                    </a:p>
                  </a:txBody>
                  <a:tcPr marL="7860" marR="7860" marT="78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dirty="0">
                          <a:solidFill>
                            <a:srgbClr val="000000"/>
                          </a:solidFill>
                          <a:effectLst/>
                          <a:latin typeface="Times New Roman" pitchFamily="18" charset="0"/>
                          <a:ea typeface="Times New Roman"/>
                          <a:cs typeface="Times New Roman" pitchFamily="18" charset="0"/>
                        </a:rPr>
                        <a:t>22</a:t>
                      </a:r>
                      <a:endParaRPr lang="en-US" sz="800"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dirty="0">
                          <a:solidFill>
                            <a:srgbClr val="000000"/>
                          </a:solidFill>
                          <a:effectLst/>
                          <a:latin typeface="Times New Roman" pitchFamily="18" charset="0"/>
                          <a:ea typeface="Times New Roman"/>
                          <a:cs typeface="Times New Roman" pitchFamily="18" charset="0"/>
                        </a:rPr>
                        <a:t>40</a:t>
                      </a:r>
                      <a:endParaRPr lang="en-US" sz="800"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dirty="0">
                          <a:effectLst/>
                          <a:latin typeface="Times New Roman" pitchFamily="18" charset="0"/>
                          <a:ea typeface="Times New Roman"/>
                          <a:cs typeface="Times New Roman" pitchFamily="18" charset="0"/>
                        </a:rPr>
                        <a:t>62</a:t>
                      </a:r>
                      <a:endParaRPr lang="en-US" sz="800"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57207">
                <a:tc>
                  <a:txBody>
                    <a:bodyPr/>
                    <a:lstStyle/>
                    <a:p>
                      <a:pPr algn="ctr" rtl="0" fontAlgn="ctr"/>
                      <a:r>
                        <a:rPr lang="en-US" sz="800" b="1" i="0" u="none" strike="noStrike">
                          <a:solidFill>
                            <a:srgbClr val="000000"/>
                          </a:solidFill>
                          <a:effectLst/>
                          <a:latin typeface="Times New Roman"/>
                        </a:rPr>
                        <a:t>5</a:t>
                      </a:r>
                    </a:p>
                  </a:txBody>
                  <a:tcPr marL="7860" marR="7860" marT="78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MI</a:t>
                      </a:r>
                    </a:p>
                  </a:txBody>
                  <a:tcPr marL="7860" marR="7860" marT="78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dirty="0">
                          <a:solidFill>
                            <a:srgbClr val="000000"/>
                          </a:solidFill>
                          <a:effectLst/>
                          <a:latin typeface="Times New Roman" pitchFamily="18" charset="0"/>
                          <a:ea typeface="Times New Roman"/>
                          <a:cs typeface="Times New Roman" pitchFamily="18" charset="0"/>
                        </a:rPr>
                        <a:t>10</a:t>
                      </a:r>
                      <a:endParaRPr lang="en-US" sz="800"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dirty="0">
                          <a:solidFill>
                            <a:srgbClr val="000000"/>
                          </a:solidFill>
                          <a:effectLst/>
                          <a:latin typeface="Times New Roman" pitchFamily="18" charset="0"/>
                          <a:ea typeface="Times New Roman"/>
                          <a:cs typeface="Times New Roman" pitchFamily="18" charset="0"/>
                        </a:rPr>
                        <a:t>50</a:t>
                      </a:r>
                      <a:endParaRPr lang="en-US" sz="800"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dirty="0">
                          <a:solidFill>
                            <a:srgbClr val="000000"/>
                          </a:solidFill>
                          <a:effectLst/>
                          <a:latin typeface="Times New Roman" pitchFamily="18" charset="0"/>
                          <a:ea typeface="Times New Roman"/>
                          <a:cs typeface="Times New Roman" pitchFamily="18" charset="0"/>
                        </a:rPr>
                        <a:t>60</a:t>
                      </a:r>
                      <a:endParaRPr lang="en-US" sz="800" b="1"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MI</a:t>
                      </a:r>
                    </a:p>
                  </a:txBody>
                  <a:tcPr marL="7860" marR="7860" marT="78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dirty="0">
                          <a:solidFill>
                            <a:srgbClr val="000000"/>
                          </a:solidFill>
                          <a:effectLst/>
                          <a:latin typeface="Times New Roman" pitchFamily="18" charset="0"/>
                          <a:ea typeface="Times New Roman"/>
                          <a:cs typeface="Times New Roman" pitchFamily="18" charset="0"/>
                        </a:rPr>
                        <a:t>1</a:t>
                      </a:r>
                      <a:endParaRPr lang="en-US" sz="800"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dirty="0">
                          <a:solidFill>
                            <a:srgbClr val="000000"/>
                          </a:solidFill>
                          <a:effectLst/>
                          <a:latin typeface="Times New Roman" pitchFamily="18" charset="0"/>
                          <a:ea typeface="Times New Roman"/>
                          <a:cs typeface="Times New Roman" pitchFamily="18" charset="0"/>
                        </a:rPr>
                        <a:t>4</a:t>
                      </a:r>
                      <a:endParaRPr lang="en-US" sz="800"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dirty="0">
                          <a:effectLst/>
                          <a:latin typeface="Times New Roman" pitchFamily="18" charset="0"/>
                          <a:ea typeface="Times New Roman"/>
                          <a:cs typeface="Times New Roman" pitchFamily="18" charset="0"/>
                        </a:rPr>
                        <a:t>5</a:t>
                      </a:r>
                      <a:endParaRPr lang="en-US" sz="800"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57207">
                <a:tc>
                  <a:txBody>
                    <a:bodyPr/>
                    <a:lstStyle/>
                    <a:p>
                      <a:pPr algn="ctr" rtl="0" fontAlgn="ctr"/>
                      <a:r>
                        <a:rPr lang="en-US" sz="800" b="1" i="0" u="none" strike="noStrike">
                          <a:solidFill>
                            <a:srgbClr val="000000"/>
                          </a:solidFill>
                          <a:effectLst/>
                          <a:latin typeface="Times New Roman"/>
                        </a:rPr>
                        <a:t>6</a:t>
                      </a:r>
                    </a:p>
                  </a:txBody>
                  <a:tcPr marL="7860" marR="7860" marT="78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SMP</a:t>
                      </a:r>
                    </a:p>
                  </a:txBody>
                  <a:tcPr marL="7860" marR="7860" marT="78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dirty="0">
                          <a:effectLst/>
                          <a:latin typeface="Times New Roman" pitchFamily="18" charset="0"/>
                          <a:ea typeface="Times New Roman"/>
                          <a:cs typeface="Times New Roman" pitchFamily="18" charset="0"/>
                        </a:rPr>
                        <a:t>42</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dirty="0">
                          <a:solidFill>
                            <a:srgbClr val="000000"/>
                          </a:solidFill>
                          <a:effectLst/>
                          <a:latin typeface="Times New Roman" pitchFamily="18" charset="0"/>
                          <a:ea typeface="Times New Roman"/>
                          <a:cs typeface="Times New Roman" pitchFamily="18" charset="0"/>
                        </a:rPr>
                        <a:t>207</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dirty="0">
                          <a:solidFill>
                            <a:srgbClr val="000000"/>
                          </a:solidFill>
                          <a:effectLst/>
                          <a:latin typeface="Times New Roman" pitchFamily="18" charset="0"/>
                          <a:ea typeface="Times New Roman"/>
                          <a:cs typeface="Times New Roman" pitchFamily="18" charset="0"/>
                        </a:rPr>
                        <a:t>249</a:t>
                      </a:r>
                      <a:endParaRPr lang="en-US" sz="800" b="1"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imes New Roman" pitchFamily="18" charset="0"/>
                          <a:cs typeface="Times New Roman" pitchFamily="18" charset="0"/>
                        </a:rPr>
                        <a:t>SMP</a:t>
                      </a:r>
                    </a:p>
                  </a:txBody>
                  <a:tcPr marL="7860" marR="7860" marT="78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dirty="0">
                          <a:solidFill>
                            <a:srgbClr val="000000"/>
                          </a:solidFill>
                          <a:effectLst/>
                          <a:latin typeface="Times New Roman" pitchFamily="18" charset="0"/>
                          <a:ea typeface="Times New Roman"/>
                          <a:cs typeface="Times New Roman" pitchFamily="18" charset="0"/>
                        </a:rPr>
                        <a:t>10</a:t>
                      </a:r>
                      <a:endParaRPr lang="en-US" sz="800"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dirty="0">
                          <a:solidFill>
                            <a:srgbClr val="000000"/>
                          </a:solidFill>
                          <a:effectLst/>
                          <a:latin typeface="Times New Roman" pitchFamily="18" charset="0"/>
                          <a:ea typeface="Times New Roman"/>
                          <a:cs typeface="Times New Roman" pitchFamily="18" charset="0"/>
                        </a:rPr>
                        <a:t>2</a:t>
                      </a:r>
                      <a:endParaRPr lang="en-US" sz="800"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dirty="0">
                          <a:effectLst/>
                          <a:latin typeface="Times New Roman" pitchFamily="18" charset="0"/>
                          <a:ea typeface="Times New Roman"/>
                          <a:cs typeface="Times New Roman" pitchFamily="18" charset="0"/>
                        </a:rPr>
                        <a:t>12</a:t>
                      </a:r>
                      <a:endParaRPr lang="en-US" sz="800"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57207">
                <a:tc>
                  <a:txBody>
                    <a:bodyPr/>
                    <a:lstStyle/>
                    <a:p>
                      <a:pPr algn="ctr" rtl="0" fontAlgn="ctr"/>
                      <a:r>
                        <a:rPr lang="en-US" sz="800" b="1" i="0" u="none" strike="noStrike">
                          <a:solidFill>
                            <a:srgbClr val="000000"/>
                          </a:solidFill>
                          <a:effectLst/>
                          <a:latin typeface="Times New Roman"/>
                        </a:rPr>
                        <a:t>7</a:t>
                      </a:r>
                    </a:p>
                  </a:txBody>
                  <a:tcPr marL="7860" marR="7860" marT="78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MTs</a:t>
                      </a:r>
                    </a:p>
                  </a:txBody>
                  <a:tcPr marL="7860" marR="7860" marT="78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dirty="0">
                          <a:solidFill>
                            <a:srgbClr val="000000"/>
                          </a:solidFill>
                          <a:effectLst/>
                          <a:latin typeface="Times New Roman" pitchFamily="18" charset="0"/>
                          <a:ea typeface="Times New Roman"/>
                          <a:cs typeface="Times New Roman" pitchFamily="18" charset="0"/>
                        </a:rPr>
                        <a:t>14</a:t>
                      </a:r>
                      <a:endParaRPr lang="en-US" sz="800"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dirty="0">
                          <a:solidFill>
                            <a:srgbClr val="000000"/>
                          </a:solidFill>
                          <a:effectLst/>
                          <a:latin typeface="Times New Roman" pitchFamily="18" charset="0"/>
                          <a:ea typeface="Times New Roman"/>
                          <a:cs typeface="Times New Roman" pitchFamily="18" charset="0"/>
                        </a:rPr>
                        <a:t>48</a:t>
                      </a:r>
                      <a:endParaRPr lang="en-US" sz="800"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dirty="0">
                          <a:solidFill>
                            <a:srgbClr val="000000"/>
                          </a:solidFill>
                          <a:effectLst/>
                          <a:latin typeface="Times New Roman" pitchFamily="18" charset="0"/>
                          <a:ea typeface="Times New Roman"/>
                          <a:cs typeface="Times New Roman" pitchFamily="18" charset="0"/>
                        </a:rPr>
                        <a:t>62</a:t>
                      </a:r>
                      <a:endParaRPr lang="en-US" sz="800" b="1"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MTs</a:t>
                      </a:r>
                    </a:p>
                  </a:txBody>
                  <a:tcPr marL="7860" marR="7860" marT="78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dirty="0">
                          <a:solidFill>
                            <a:srgbClr val="000000"/>
                          </a:solidFill>
                          <a:effectLst/>
                          <a:latin typeface="Times New Roman" pitchFamily="18" charset="0"/>
                          <a:ea typeface="Times New Roman"/>
                          <a:cs typeface="Times New Roman" pitchFamily="18" charset="0"/>
                        </a:rPr>
                        <a:t>2</a:t>
                      </a:r>
                      <a:endParaRPr lang="en-US" sz="800"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a:solidFill>
                            <a:srgbClr val="000000"/>
                          </a:solidFill>
                          <a:effectLst/>
                          <a:latin typeface="Times New Roman" pitchFamily="18" charset="0"/>
                          <a:ea typeface="Times New Roman"/>
                          <a:cs typeface="Times New Roman" pitchFamily="18" charset="0"/>
                        </a:rPr>
                        <a:t>1</a:t>
                      </a:r>
                      <a:endParaRPr lang="en-US" sz="80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dirty="0">
                          <a:effectLst/>
                          <a:latin typeface="Times New Roman" pitchFamily="18" charset="0"/>
                          <a:ea typeface="Times New Roman"/>
                          <a:cs typeface="Times New Roman" pitchFamily="18" charset="0"/>
                        </a:rPr>
                        <a:t>3</a:t>
                      </a:r>
                      <a:endParaRPr lang="en-US" sz="800"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43244">
                <a:tc gridSpan="2">
                  <a:txBody>
                    <a:bodyPr/>
                    <a:lstStyle/>
                    <a:p>
                      <a:pPr algn="ctr" rtl="0" fontAlgn="ctr"/>
                      <a:r>
                        <a:rPr lang="en-US" sz="800" b="1" i="0" u="none" strike="noStrike" dirty="0">
                          <a:solidFill>
                            <a:srgbClr val="000000"/>
                          </a:solidFill>
                          <a:effectLst/>
                          <a:latin typeface="Times New Roman"/>
                        </a:rPr>
                        <a:t>TOTAL</a:t>
                      </a:r>
                    </a:p>
                  </a:txBody>
                  <a:tcPr marL="7860" marR="7860" marT="78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800" b="1" dirty="0">
                          <a:solidFill>
                            <a:srgbClr val="000000"/>
                          </a:solidFill>
                          <a:effectLst/>
                          <a:latin typeface="Times New Roman" pitchFamily="18" charset="0"/>
                          <a:ea typeface="Times New Roman"/>
                          <a:cs typeface="Times New Roman" pitchFamily="18" charset="0"/>
                        </a:rPr>
                        <a:t>171</a:t>
                      </a:r>
                      <a:endParaRPr lang="en-US" sz="800" b="1"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dirty="0">
                          <a:solidFill>
                            <a:srgbClr val="000000"/>
                          </a:solidFill>
                          <a:effectLst/>
                          <a:latin typeface="Times New Roman" pitchFamily="18" charset="0"/>
                          <a:ea typeface="Times New Roman"/>
                          <a:cs typeface="Times New Roman" pitchFamily="18" charset="0"/>
                        </a:rPr>
                        <a:t>974</a:t>
                      </a:r>
                      <a:endParaRPr lang="en-US" sz="800" b="1"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dirty="0">
                          <a:solidFill>
                            <a:srgbClr val="000000"/>
                          </a:solidFill>
                          <a:effectLst/>
                          <a:latin typeface="Times New Roman" pitchFamily="18" charset="0"/>
                          <a:ea typeface="Times New Roman"/>
                          <a:cs typeface="Times New Roman" pitchFamily="18" charset="0"/>
                        </a:rPr>
                        <a:t>1145</a:t>
                      </a:r>
                      <a:endParaRPr lang="en-US" sz="800" b="1"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1" i="0" u="none" strike="noStrike" dirty="0">
                          <a:solidFill>
                            <a:srgbClr val="000000"/>
                          </a:solidFill>
                          <a:effectLst/>
                          <a:latin typeface="Times New Roman" pitchFamily="18" charset="0"/>
                          <a:cs typeface="Times New Roman" pitchFamily="18" charset="0"/>
                        </a:rPr>
                        <a:t>TOTAL</a:t>
                      </a:r>
                    </a:p>
                  </a:txBody>
                  <a:tcPr marL="7860" marR="7860" marT="78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dirty="0">
                          <a:solidFill>
                            <a:srgbClr val="000000"/>
                          </a:solidFill>
                          <a:effectLst/>
                          <a:latin typeface="Times New Roman" pitchFamily="18" charset="0"/>
                          <a:ea typeface="Times New Roman"/>
                          <a:cs typeface="Times New Roman" pitchFamily="18" charset="0"/>
                        </a:rPr>
                        <a:t>35</a:t>
                      </a:r>
                      <a:endParaRPr lang="en-US" sz="800"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dirty="0">
                          <a:solidFill>
                            <a:srgbClr val="000000"/>
                          </a:solidFill>
                          <a:effectLst/>
                          <a:latin typeface="Times New Roman" pitchFamily="18" charset="0"/>
                          <a:ea typeface="Times New Roman"/>
                          <a:cs typeface="Times New Roman" pitchFamily="18" charset="0"/>
                        </a:rPr>
                        <a:t>171</a:t>
                      </a:r>
                      <a:endParaRPr lang="en-US" sz="800"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dirty="0">
                          <a:effectLst/>
                          <a:latin typeface="Times New Roman" pitchFamily="18" charset="0"/>
                          <a:ea typeface="Times New Roman"/>
                          <a:cs typeface="Times New Roman" pitchFamily="18" charset="0"/>
                        </a:rPr>
                        <a:t>206</a:t>
                      </a:r>
                      <a:endParaRPr lang="en-US" sz="800"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1"/>
            <a:ext cx="4343400" cy="473075"/>
          </a:xfrm>
        </p:spPr>
        <p:txBody>
          <a:bodyPr anchor="ctr">
            <a:noAutofit/>
          </a:bodyPr>
          <a:lstStyle/>
          <a:p>
            <a:pPr algn="ctr"/>
            <a:r>
              <a:rPr lang="id-ID" sz="1300" dirty="0">
                <a:solidFill>
                  <a:schemeClr val="tx1"/>
                </a:solidFill>
                <a:effectLst/>
                <a:latin typeface="Times New Roman" pitchFamily="18" charset="0"/>
                <a:cs typeface="Times New Roman" pitchFamily="18" charset="0"/>
              </a:rPr>
              <a:t>DATA SISWA</a:t>
            </a:r>
            <a:br>
              <a:rPr lang="id-ID" sz="1300" dirty="0">
                <a:solidFill>
                  <a:schemeClr val="tx1"/>
                </a:solidFill>
                <a:effectLst/>
                <a:latin typeface="Times New Roman" pitchFamily="18" charset="0"/>
                <a:cs typeface="Times New Roman" pitchFamily="18" charset="0"/>
              </a:rPr>
            </a:br>
            <a:r>
              <a:rPr lang="id-ID" sz="1300" dirty="0">
                <a:solidFill>
                  <a:schemeClr val="tx1"/>
                </a:solidFill>
                <a:effectLst/>
                <a:latin typeface="Times New Roman" pitchFamily="18" charset="0"/>
                <a:cs typeface="Times New Roman" pitchFamily="18" charset="0"/>
              </a:rPr>
              <a:t>MENURUT JENJANG PENDIDIKAN</a:t>
            </a:r>
            <a:br>
              <a:rPr lang="id-ID" sz="1300" dirty="0">
                <a:solidFill>
                  <a:schemeClr val="tx1"/>
                </a:solidFill>
                <a:effectLst/>
                <a:latin typeface="Times New Roman" pitchFamily="18" charset="0"/>
                <a:cs typeface="Times New Roman" pitchFamily="18" charset="0"/>
              </a:rPr>
            </a:br>
            <a:r>
              <a:rPr lang="id-ID" sz="1300" dirty="0">
                <a:solidFill>
                  <a:schemeClr val="tx1"/>
                </a:solidFill>
                <a:effectLst/>
                <a:latin typeface="Times New Roman" pitchFamily="18" charset="0"/>
                <a:cs typeface="Times New Roman" pitchFamily="18" charset="0"/>
              </a:rPr>
              <a:t>KOTA SAWAHLUNTO TAHUN </a:t>
            </a:r>
            <a:r>
              <a:rPr lang="en-US" sz="1300" dirty="0">
                <a:solidFill>
                  <a:schemeClr val="tx1"/>
                </a:solidFill>
                <a:effectLst/>
                <a:latin typeface="Times New Roman" pitchFamily="18" charset="0"/>
                <a:cs typeface="Times New Roman" pitchFamily="18" charset="0"/>
              </a:rPr>
              <a:t>2021/2022</a:t>
            </a:r>
            <a:endParaRPr lang="id-ID" sz="1300" dirty="0">
              <a:solidFill>
                <a:schemeClr val="tx1"/>
              </a:solidFill>
              <a:effectLst/>
              <a:latin typeface="Times New Roman" pitchFamily="18" charset="0"/>
              <a:cs typeface="Times New Roman"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758692203"/>
              </p:ext>
            </p:extLst>
          </p:nvPr>
        </p:nvGraphicFramePr>
        <p:xfrm>
          <a:off x="609600" y="838201"/>
          <a:ext cx="3808039" cy="2438398"/>
        </p:xfrm>
        <a:graphic>
          <a:graphicData uri="http://schemas.openxmlformats.org/drawingml/2006/table">
            <a:tbl>
              <a:tblPr/>
              <a:tblGrid>
                <a:gridCol w="311839">
                  <a:extLst>
                    <a:ext uri="{9D8B030D-6E8A-4147-A177-3AD203B41FA5}">
                      <a16:colId xmlns:a16="http://schemas.microsoft.com/office/drawing/2014/main" val="20000"/>
                    </a:ext>
                  </a:extLst>
                </a:gridCol>
                <a:gridCol w="935518">
                  <a:extLst>
                    <a:ext uri="{9D8B030D-6E8A-4147-A177-3AD203B41FA5}">
                      <a16:colId xmlns:a16="http://schemas.microsoft.com/office/drawing/2014/main" val="20001"/>
                    </a:ext>
                  </a:extLst>
                </a:gridCol>
                <a:gridCol w="584699">
                  <a:extLst>
                    <a:ext uri="{9D8B030D-6E8A-4147-A177-3AD203B41FA5}">
                      <a16:colId xmlns:a16="http://schemas.microsoft.com/office/drawing/2014/main" val="20002"/>
                    </a:ext>
                  </a:extLst>
                </a:gridCol>
                <a:gridCol w="584699">
                  <a:extLst>
                    <a:ext uri="{9D8B030D-6E8A-4147-A177-3AD203B41FA5}">
                      <a16:colId xmlns:a16="http://schemas.microsoft.com/office/drawing/2014/main" val="20003"/>
                    </a:ext>
                  </a:extLst>
                </a:gridCol>
                <a:gridCol w="635673">
                  <a:extLst>
                    <a:ext uri="{9D8B030D-6E8A-4147-A177-3AD203B41FA5}">
                      <a16:colId xmlns:a16="http://schemas.microsoft.com/office/drawing/2014/main" val="20004"/>
                    </a:ext>
                  </a:extLst>
                </a:gridCol>
                <a:gridCol w="755611">
                  <a:extLst>
                    <a:ext uri="{9D8B030D-6E8A-4147-A177-3AD203B41FA5}">
                      <a16:colId xmlns:a16="http://schemas.microsoft.com/office/drawing/2014/main" val="20005"/>
                    </a:ext>
                  </a:extLst>
                </a:gridCol>
              </a:tblGrid>
              <a:tr h="239059">
                <a:tc rowSpan="2">
                  <a:txBody>
                    <a:bodyPr/>
                    <a:lstStyle/>
                    <a:p>
                      <a:pPr algn="ctr" fontAlgn="ctr"/>
                      <a:r>
                        <a:rPr lang="id-ID" sz="900" b="1" i="0" u="none" strike="noStrike" dirty="0">
                          <a:solidFill>
                            <a:srgbClr val="000000"/>
                          </a:solidFill>
                          <a:latin typeface="Times New Roman" pitchFamily="18" charset="0"/>
                          <a:cs typeface="Times New Roman" pitchFamily="18" charset="0"/>
                        </a:rPr>
                        <a:t>NO</a:t>
                      </a:r>
                    </a:p>
                  </a:txBody>
                  <a:tcPr marL="7908" marR="7908" marT="79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id-ID" sz="900" b="1" i="0" u="none" strike="noStrike" dirty="0">
                          <a:solidFill>
                            <a:srgbClr val="000000"/>
                          </a:solidFill>
                          <a:latin typeface="Times New Roman" pitchFamily="18" charset="0"/>
                          <a:cs typeface="Times New Roman" pitchFamily="18" charset="0"/>
                        </a:rPr>
                        <a:t>JENJANG</a:t>
                      </a:r>
                    </a:p>
                  </a:txBody>
                  <a:tcPr marL="7908" marR="7908" marT="79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id-ID" sz="900" b="1" i="0" u="none" strike="noStrike" dirty="0">
                          <a:solidFill>
                            <a:srgbClr val="000000"/>
                          </a:solidFill>
                          <a:latin typeface="Times New Roman" pitchFamily="18" charset="0"/>
                          <a:cs typeface="Times New Roman" pitchFamily="18" charset="0"/>
                        </a:rPr>
                        <a:t>JUMLAH SISWA</a:t>
                      </a:r>
                    </a:p>
                  </a:txBody>
                  <a:tcPr marL="7908" marR="7908" marT="79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d-ID"/>
                    </a:p>
                  </a:txBody>
                  <a:tcPr/>
                </a:tc>
                <a:tc rowSpan="2">
                  <a:txBody>
                    <a:bodyPr/>
                    <a:lstStyle/>
                    <a:p>
                      <a:pPr algn="ctr" fontAlgn="ctr"/>
                      <a:r>
                        <a:rPr lang="id-ID" sz="900" b="1" i="0" u="none" strike="noStrike">
                          <a:solidFill>
                            <a:srgbClr val="000000"/>
                          </a:solidFill>
                          <a:latin typeface="Times New Roman" pitchFamily="18" charset="0"/>
                          <a:cs typeface="Times New Roman" pitchFamily="18" charset="0"/>
                        </a:rPr>
                        <a:t>JUMLAH SISWA</a:t>
                      </a:r>
                    </a:p>
                  </a:txBody>
                  <a:tcPr marL="7908" marR="7908" marT="79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id-ID" sz="900" b="1" i="0" u="none" strike="noStrike" dirty="0">
                          <a:solidFill>
                            <a:srgbClr val="000000"/>
                          </a:solidFill>
                          <a:latin typeface="Times New Roman" pitchFamily="18" charset="0"/>
                          <a:cs typeface="Times New Roman" pitchFamily="18" charset="0"/>
                        </a:rPr>
                        <a:t>ROMBEL</a:t>
                      </a:r>
                    </a:p>
                  </a:txBody>
                  <a:tcPr marL="7908" marR="7908" marT="79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59138">
                <a:tc vMerge="1">
                  <a:txBody>
                    <a:bodyPr/>
                    <a:lstStyle/>
                    <a:p>
                      <a:endParaRPr lang="id-ID"/>
                    </a:p>
                  </a:txBody>
                  <a:tcPr/>
                </a:tc>
                <a:tc vMerge="1">
                  <a:txBody>
                    <a:bodyPr/>
                    <a:lstStyle/>
                    <a:p>
                      <a:endParaRPr lang="id-ID"/>
                    </a:p>
                  </a:txBody>
                  <a:tcPr/>
                </a:tc>
                <a:tc>
                  <a:txBody>
                    <a:bodyPr/>
                    <a:lstStyle/>
                    <a:p>
                      <a:pPr algn="ctr" fontAlgn="ctr"/>
                      <a:r>
                        <a:rPr lang="id-ID" sz="900" b="1" i="0" u="none" strike="noStrike" dirty="0">
                          <a:solidFill>
                            <a:srgbClr val="000000"/>
                          </a:solidFill>
                          <a:latin typeface="Times New Roman" pitchFamily="18" charset="0"/>
                          <a:cs typeface="Times New Roman" pitchFamily="18" charset="0"/>
                        </a:rPr>
                        <a:t>L</a:t>
                      </a:r>
                    </a:p>
                  </a:txBody>
                  <a:tcPr marL="7908" marR="7908" marT="79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d-ID" sz="900" b="1" i="0" u="none" strike="noStrike" dirty="0">
                          <a:solidFill>
                            <a:srgbClr val="000000"/>
                          </a:solidFill>
                          <a:latin typeface="Times New Roman" pitchFamily="18" charset="0"/>
                          <a:cs typeface="Times New Roman" pitchFamily="18" charset="0"/>
                        </a:rPr>
                        <a:t>P</a:t>
                      </a:r>
                    </a:p>
                  </a:txBody>
                  <a:tcPr marL="7908" marR="7908" marT="79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d-ID"/>
                    </a:p>
                  </a:txBody>
                  <a:tcPr/>
                </a:tc>
                <a:tc vMerge="1">
                  <a:txBody>
                    <a:bodyPr/>
                    <a:lstStyle/>
                    <a:p>
                      <a:endParaRPr lang="id-ID"/>
                    </a:p>
                  </a:txBody>
                  <a:tcPr/>
                </a:tc>
                <a:extLst>
                  <a:ext uri="{0D108BD9-81ED-4DB2-BD59-A6C34878D82A}">
                    <a16:rowId xmlns:a16="http://schemas.microsoft.com/office/drawing/2014/main" val="10001"/>
                  </a:ext>
                </a:extLst>
              </a:tr>
              <a:tr h="168746">
                <a:tc>
                  <a:txBody>
                    <a:bodyPr/>
                    <a:lstStyle/>
                    <a:p>
                      <a:pPr algn="ctr" fontAlgn="ctr"/>
                      <a:r>
                        <a:rPr lang="en-US" sz="900" b="1" i="0" u="none" strike="noStrike" dirty="0">
                          <a:solidFill>
                            <a:srgbClr val="000000"/>
                          </a:solidFill>
                          <a:latin typeface="Times New Roman" pitchFamily="18" charset="0"/>
                          <a:cs typeface="Times New Roman" pitchFamily="18" charset="0"/>
                        </a:rPr>
                        <a:t>1</a:t>
                      </a:r>
                      <a:endParaRPr lang="id-ID" sz="900" b="1" i="0" u="none" strike="noStrike" dirty="0">
                        <a:solidFill>
                          <a:srgbClr val="000000"/>
                        </a:solidFill>
                        <a:latin typeface="Times New Roman" pitchFamily="18" charset="0"/>
                        <a:cs typeface="Times New Roman" pitchFamily="18" charset="0"/>
                      </a:endParaRPr>
                    </a:p>
                  </a:txBody>
                  <a:tcPr marL="7908" marR="7908" marT="79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dirty="0">
                          <a:solidFill>
                            <a:srgbClr val="000000"/>
                          </a:solidFill>
                          <a:latin typeface="Times New Roman" pitchFamily="18" charset="0"/>
                          <a:ea typeface="Times New Roman"/>
                          <a:cs typeface="Times New Roman" pitchFamily="18" charset="0"/>
                        </a:rPr>
                        <a:t>PAUD</a:t>
                      </a:r>
                      <a:endParaRPr lang="en-US" sz="900" b="1" dirty="0">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dirty="0">
                          <a:solidFill>
                            <a:srgbClr val="000000"/>
                          </a:solidFill>
                          <a:effectLst/>
                          <a:latin typeface="Times New Roman"/>
                        </a:rPr>
                        <a:t>745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dirty="0">
                          <a:solidFill>
                            <a:srgbClr val="000000"/>
                          </a:solidFill>
                          <a:effectLst/>
                          <a:latin typeface="Times New Roman"/>
                        </a:rPr>
                        <a:t>660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Times New Roman"/>
                        </a:rPr>
                        <a:t>1405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Times New Roman"/>
                        </a:rPr>
                        <a:t>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8746">
                <a:tc>
                  <a:txBody>
                    <a:bodyPr/>
                    <a:lstStyle/>
                    <a:p>
                      <a:pPr algn="ctr" fontAlgn="ctr"/>
                      <a:r>
                        <a:rPr lang="en-US" sz="900" b="1" i="0" u="none" strike="noStrike" dirty="0">
                          <a:solidFill>
                            <a:srgbClr val="000000"/>
                          </a:solidFill>
                          <a:latin typeface="Times New Roman" pitchFamily="18" charset="0"/>
                          <a:cs typeface="Times New Roman" pitchFamily="18" charset="0"/>
                        </a:rPr>
                        <a:t>2</a:t>
                      </a:r>
                      <a:endParaRPr lang="id-ID" sz="900" b="1" i="0" u="none" strike="noStrike" dirty="0">
                        <a:solidFill>
                          <a:srgbClr val="000000"/>
                        </a:solidFill>
                        <a:latin typeface="Times New Roman" pitchFamily="18" charset="0"/>
                        <a:cs typeface="Times New Roman" pitchFamily="18" charset="0"/>
                      </a:endParaRPr>
                    </a:p>
                  </a:txBody>
                  <a:tcPr marL="7908" marR="7908" marT="79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id-ID" sz="900" b="1" dirty="0">
                          <a:solidFill>
                            <a:srgbClr val="000000"/>
                          </a:solidFill>
                          <a:latin typeface="Times New Roman" pitchFamily="18" charset="0"/>
                          <a:ea typeface="Times New Roman"/>
                          <a:cs typeface="Times New Roman" pitchFamily="18" charset="0"/>
                        </a:rPr>
                        <a:t>TK</a:t>
                      </a:r>
                      <a:endParaRPr lang="en-US" sz="900" b="1" dirty="0">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effectLst/>
                          <a:latin typeface="Times New Roman"/>
                          <a:ea typeface="Times New Roman"/>
                          <a:cs typeface="Times New Roman"/>
                        </a:rPr>
                        <a:t>454</a:t>
                      </a:r>
                      <a:endParaRPr lang="en-US" sz="900" dirty="0">
                        <a:effectLst/>
                        <a:latin typeface="Times New Roman"/>
                        <a:ea typeface="Times New Roman"/>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effectLst/>
                          <a:latin typeface="Times New Roman"/>
                          <a:ea typeface="Times New Roman"/>
                          <a:cs typeface="Times New Roman"/>
                        </a:rPr>
                        <a:t>444</a:t>
                      </a:r>
                      <a:endParaRPr lang="en-US" sz="900" dirty="0">
                        <a:effectLst/>
                        <a:latin typeface="Times New Roman"/>
                        <a:ea typeface="Times New Roman"/>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000000"/>
                          </a:solidFill>
                          <a:effectLst/>
                          <a:latin typeface="Times New Roman"/>
                          <a:ea typeface="Times New Roman"/>
                          <a:cs typeface="Times New Roman"/>
                        </a:rPr>
                        <a:t>898</a:t>
                      </a:r>
                      <a:endParaRPr lang="en-US" sz="900" b="1" dirty="0">
                        <a:effectLst/>
                        <a:latin typeface="Times New Roman"/>
                        <a:ea typeface="Times New Roman"/>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Times New Roman"/>
                        </a:rPr>
                        <a:t>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68746">
                <a:tc>
                  <a:txBody>
                    <a:bodyPr/>
                    <a:lstStyle/>
                    <a:p>
                      <a:pPr algn="ctr" fontAlgn="ctr"/>
                      <a:r>
                        <a:rPr lang="en-US" sz="900" b="1" i="0" u="none" strike="noStrike" dirty="0">
                          <a:solidFill>
                            <a:srgbClr val="000000"/>
                          </a:solidFill>
                          <a:latin typeface="Times New Roman" pitchFamily="18" charset="0"/>
                          <a:cs typeface="Times New Roman" pitchFamily="18" charset="0"/>
                        </a:rPr>
                        <a:t>3</a:t>
                      </a:r>
                      <a:endParaRPr lang="id-ID" sz="900" b="1" i="0" u="none" strike="noStrike" dirty="0">
                        <a:solidFill>
                          <a:srgbClr val="000000"/>
                        </a:solidFill>
                        <a:latin typeface="Times New Roman" pitchFamily="18" charset="0"/>
                        <a:cs typeface="Times New Roman" pitchFamily="18" charset="0"/>
                      </a:endParaRPr>
                    </a:p>
                  </a:txBody>
                  <a:tcPr marL="7908" marR="7908" marT="79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dirty="0">
                          <a:solidFill>
                            <a:srgbClr val="000000"/>
                          </a:solidFill>
                          <a:latin typeface="Times New Roman" pitchFamily="18" charset="0"/>
                          <a:ea typeface="Times New Roman"/>
                          <a:cs typeface="Times New Roman" pitchFamily="18" charset="0"/>
                        </a:rPr>
                        <a:t>RA</a:t>
                      </a:r>
                      <a:endParaRPr lang="en-US" sz="900" b="1" dirty="0">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effectLst/>
                          <a:latin typeface="Times New Roman"/>
                          <a:ea typeface="Times New Roman"/>
                          <a:cs typeface="Times New Roman"/>
                        </a:rPr>
                        <a:t>253</a:t>
                      </a:r>
                      <a:endParaRPr lang="en-US" sz="900" dirty="0">
                        <a:effectLst/>
                        <a:latin typeface="Times New Roman"/>
                        <a:ea typeface="Times New Roman"/>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effectLst/>
                          <a:latin typeface="Times New Roman"/>
                          <a:ea typeface="Times New Roman"/>
                          <a:cs typeface="Times New Roman"/>
                        </a:rPr>
                        <a:t>212</a:t>
                      </a:r>
                      <a:endParaRPr lang="en-US" sz="900" dirty="0">
                        <a:effectLst/>
                        <a:latin typeface="Times New Roman"/>
                        <a:ea typeface="Times New Roman"/>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000000"/>
                          </a:solidFill>
                          <a:effectLst/>
                          <a:latin typeface="Times New Roman"/>
                          <a:ea typeface="Times New Roman"/>
                          <a:cs typeface="Times New Roman"/>
                        </a:rPr>
                        <a:t>465</a:t>
                      </a:r>
                      <a:endParaRPr lang="en-US" sz="900" b="1" dirty="0">
                        <a:effectLst/>
                        <a:latin typeface="Times New Roman"/>
                        <a:ea typeface="Times New Roman"/>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Times New Roman"/>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68746">
                <a:tc>
                  <a:txBody>
                    <a:bodyPr/>
                    <a:lstStyle/>
                    <a:p>
                      <a:pPr algn="ctr" fontAlgn="ctr"/>
                      <a:r>
                        <a:rPr lang="en-US" sz="900" b="1" i="0" u="none" strike="noStrike" dirty="0">
                          <a:solidFill>
                            <a:srgbClr val="000000"/>
                          </a:solidFill>
                          <a:latin typeface="Times New Roman" pitchFamily="18" charset="0"/>
                          <a:cs typeface="Times New Roman" pitchFamily="18" charset="0"/>
                        </a:rPr>
                        <a:t>4</a:t>
                      </a:r>
                      <a:endParaRPr lang="id-ID" sz="900" b="1" i="0" u="none" strike="noStrike" dirty="0">
                        <a:solidFill>
                          <a:srgbClr val="000000"/>
                        </a:solidFill>
                        <a:latin typeface="Times New Roman" pitchFamily="18" charset="0"/>
                        <a:cs typeface="Times New Roman" pitchFamily="18" charset="0"/>
                      </a:endParaRPr>
                    </a:p>
                  </a:txBody>
                  <a:tcPr marL="7908" marR="7908" marT="79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id-ID" sz="900" b="1" dirty="0">
                          <a:solidFill>
                            <a:srgbClr val="000000"/>
                          </a:solidFill>
                          <a:latin typeface="Times New Roman" pitchFamily="18" charset="0"/>
                          <a:ea typeface="Times New Roman"/>
                          <a:cs typeface="Times New Roman" pitchFamily="18" charset="0"/>
                        </a:rPr>
                        <a:t>SD</a:t>
                      </a:r>
                      <a:endParaRPr lang="en-US" sz="900" b="1" dirty="0">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effectLst/>
                          <a:latin typeface="Times New Roman"/>
                          <a:ea typeface="Times New Roman"/>
                          <a:cs typeface="Times New Roman"/>
                        </a:rPr>
                        <a:t>3271</a:t>
                      </a:r>
                      <a:endParaRPr lang="en-US" sz="900" dirty="0">
                        <a:effectLst/>
                        <a:latin typeface="Times New Roman"/>
                        <a:ea typeface="Times New Roman"/>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effectLst/>
                          <a:latin typeface="Times New Roman"/>
                          <a:ea typeface="Times New Roman"/>
                          <a:cs typeface="Times New Roman"/>
                        </a:rPr>
                        <a:t>2997</a:t>
                      </a:r>
                      <a:endParaRPr lang="en-US" sz="900" dirty="0">
                        <a:effectLst/>
                        <a:latin typeface="Times New Roman"/>
                        <a:ea typeface="Times New Roman"/>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000000"/>
                          </a:solidFill>
                          <a:effectLst/>
                          <a:latin typeface="Times New Roman"/>
                          <a:ea typeface="Times New Roman"/>
                          <a:cs typeface="Times New Roman"/>
                        </a:rPr>
                        <a:t>6268</a:t>
                      </a:r>
                      <a:endParaRPr lang="en-US" sz="900" b="1" dirty="0">
                        <a:effectLst/>
                        <a:latin typeface="Times New Roman"/>
                        <a:ea typeface="Times New Roman"/>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Times New Roman"/>
                        </a:rPr>
                        <a:t>432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59770">
                <a:tc>
                  <a:txBody>
                    <a:bodyPr/>
                    <a:lstStyle/>
                    <a:p>
                      <a:pPr algn="ctr" fontAlgn="ctr"/>
                      <a:r>
                        <a:rPr lang="en-US" sz="900" b="1" i="0" u="none" strike="noStrike" dirty="0">
                          <a:solidFill>
                            <a:srgbClr val="000000"/>
                          </a:solidFill>
                          <a:latin typeface="Times New Roman" pitchFamily="18" charset="0"/>
                          <a:cs typeface="Times New Roman" pitchFamily="18" charset="0"/>
                        </a:rPr>
                        <a:t>5</a:t>
                      </a:r>
                      <a:endParaRPr lang="id-ID" sz="900" b="1" i="0" u="none" strike="noStrike" dirty="0">
                        <a:solidFill>
                          <a:srgbClr val="000000"/>
                        </a:solidFill>
                        <a:latin typeface="Times New Roman" pitchFamily="18" charset="0"/>
                        <a:cs typeface="Times New Roman" pitchFamily="18" charset="0"/>
                      </a:endParaRPr>
                    </a:p>
                  </a:txBody>
                  <a:tcPr marL="7908" marR="7908" marT="79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id-ID" sz="900" b="1" dirty="0">
                          <a:solidFill>
                            <a:srgbClr val="000000"/>
                          </a:solidFill>
                          <a:latin typeface="Times New Roman" pitchFamily="18" charset="0"/>
                          <a:ea typeface="Times New Roman"/>
                          <a:cs typeface="Times New Roman" pitchFamily="18" charset="0"/>
                        </a:rPr>
                        <a:t>MI</a:t>
                      </a:r>
                      <a:endParaRPr lang="en-US" sz="900" b="1" dirty="0">
                        <a:solidFill>
                          <a:srgbClr val="000000"/>
                        </a:solidFill>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effectLst/>
                          <a:latin typeface="Times New Roman"/>
                          <a:ea typeface="Times New Roman"/>
                          <a:cs typeface="Times New Roman"/>
                        </a:rPr>
                        <a:t>396</a:t>
                      </a:r>
                      <a:endParaRPr lang="en-US" sz="900" dirty="0">
                        <a:effectLst/>
                        <a:latin typeface="Times New Roman"/>
                        <a:ea typeface="Times New Roman"/>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effectLst/>
                          <a:latin typeface="Times New Roman"/>
                          <a:ea typeface="Times New Roman"/>
                          <a:cs typeface="Times New Roman"/>
                        </a:rPr>
                        <a:t>342</a:t>
                      </a:r>
                      <a:endParaRPr lang="en-US" sz="900" dirty="0">
                        <a:effectLst/>
                        <a:latin typeface="Times New Roman"/>
                        <a:ea typeface="Times New Roman"/>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000000"/>
                          </a:solidFill>
                          <a:effectLst/>
                          <a:latin typeface="Times New Roman"/>
                          <a:ea typeface="Times New Roman"/>
                          <a:cs typeface="Times New Roman"/>
                        </a:rPr>
                        <a:t>738</a:t>
                      </a:r>
                      <a:endParaRPr lang="en-US" sz="900" b="1" dirty="0">
                        <a:effectLst/>
                        <a:latin typeface="Times New Roman"/>
                        <a:ea typeface="Times New Roman"/>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Times New Roman"/>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68746">
                <a:tc>
                  <a:txBody>
                    <a:bodyPr/>
                    <a:lstStyle/>
                    <a:p>
                      <a:pPr algn="ctr" fontAlgn="ctr"/>
                      <a:r>
                        <a:rPr lang="en-US" sz="900" b="1" i="0" u="none" strike="noStrike" dirty="0">
                          <a:solidFill>
                            <a:srgbClr val="000000"/>
                          </a:solidFill>
                          <a:latin typeface="Times New Roman" pitchFamily="18" charset="0"/>
                          <a:cs typeface="Times New Roman" pitchFamily="18" charset="0"/>
                        </a:rPr>
                        <a:t>6</a:t>
                      </a:r>
                      <a:endParaRPr lang="id-ID" sz="900" b="1" i="0" u="none" strike="noStrike" dirty="0">
                        <a:solidFill>
                          <a:srgbClr val="000000"/>
                        </a:solidFill>
                        <a:latin typeface="Times New Roman" pitchFamily="18" charset="0"/>
                        <a:cs typeface="Times New Roman" pitchFamily="18" charset="0"/>
                      </a:endParaRPr>
                    </a:p>
                  </a:txBody>
                  <a:tcPr marL="7908" marR="7908" marT="79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id-ID" sz="900" b="1" dirty="0">
                          <a:solidFill>
                            <a:srgbClr val="000000"/>
                          </a:solidFill>
                          <a:latin typeface="Times New Roman" pitchFamily="18" charset="0"/>
                          <a:ea typeface="Times New Roman"/>
                          <a:cs typeface="Times New Roman" pitchFamily="18" charset="0"/>
                        </a:rPr>
                        <a:t>SMP</a:t>
                      </a:r>
                      <a:endParaRPr lang="en-US" sz="900" b="1" dirty="0">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effectLst/>
                          <a:latin typeface="Times New Roman"/>
                          <a:ea typeface="Times New Roman"/>
                          <a:cs typeface="Times New Roman"/>
                        </a:rPr>
                        <a:t>1158</a:t>
                      </a:r>
                      <a:endParaRPr lang="en-US" sz="900" dirty="0">
                        <a:effectLst/>
                        <a:latin typeface="Times New Roman"/>
                        <a:ea typeface="Times New Roman"/>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effectLst/>
                          <a:latin typeface="Times New Roman"/>
                          <a:ea typeface="Times New Roman"/>
                          <a:cs typeface="Times New Roman"/>
                        </a:rPr>
                        <a:t>1171</a:t>
                      </a:r>
                      <a:endParaRPr lang="en-US" sz="900" dirty="0">
                        <a:effectLst/>
                        <a:latin typeface="Times New Roman"/>
                        <a:ea typeface="Times New Roman"/>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000000"/>
                          </a:solidFill>
                          <a:effectLst/>
                          <a:latin typeface="Times New Roman"/>
                          <a:ea typeface="Times New Roman"/>
                          <a:cs typeface="Times New Roman"/>
                        </a:rPr>
                        <a:t>2329</a:t>
                      </a:r>
                      <a:endParaRPr lang="en-US" sz="900" b="1" dirty="0">
                        <a:effectLst/>
                        <a:latin typeface="Times New Roman"/>
                        <a:ea typeface="Times New Roman"/>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Times New Roman"/>
                        </a:rPr>
                        <a:t>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68746">
                <a:tc>
                  <a:txBody>
                    <a:bodyPr/>
                    <a:lstStyle/>
                    <a:p>
                      <a:pPr algn="ctr" fontAlgn="ctr"/>
                      <a:r>
                        <a:rPr lang="en-US" sz="900" b="1" i="0" u="none" strike="noStrike" dirty="0">
                          <a:solidFill>
                            <a:srgbClr val="000000"/>
                          </a:solidFill>
                          <a:latin typeface="Times New Roman" pitchFamily="18" charset="0"/>
                          <a:cs typeface="Times New Roman" pitchFamily="18" charset="0"/>
                        </a:rPr>
                        <a:t>7</a:t>
                      </a:r>
                      <a:endParaRPr lang="id-ID" sz="900" b="1" i="0" u="none" strike="noStrike" dirty="0">
                        <a:solidFill>
                          <a:srgbClr val="000000"/>
                        </a:solidFill>
                        <a:latin typeface="Times New Roman" pitchFamily="18" charset="0"/>
                        <a:cs typeface="Times New Roman" pitchFamily="18" charset="0"/>
                      </a:endParaRPr>
                    </a:p>
                  </a:txBody>
                  <a:tcPr marL="7908" marR="7908" marT="79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dirty="0">
                          <a:solidFill>
                            <a:srgbClr val="000000"/>
                          </a:solidFill>
                          <a:latin typeface="Times New Roman" pitchFamily="18" charset="0"/>
                          <a:ea typeface="Times New Roman"/>
                          <a:cs typeface="Times New Roman" pitchFamily="18" charset="0"/>
                        </a:rPr>
                        <a:t>MTs</a:t>
                      </a:r>
                      <a:endParaRPr lang="en-US" sz="900" b="1" dirty="0">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effectLst/>
                          <a:latin typeface="Times New Roman"/>
                          <a:ea typeface="Times New Roman"/>
                          <a:cs typeface="Times New Roman"/>
                        </a:rPr>
                        <a:t>442</a:t>
                      </a:r>
                      <a:endParaRPr lang="en-US" sz="900" dirty="0">
                        <a:effectLst/>
                        <a:latin typeface="Times New Roman"/>
                        <a:ea typeface="Times New Roman"/>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effectLst/>
                          <a:latin typeface="Times New Roman"/>
                          <a:ea typeface="Times New Roman"/>
                          <a:cs typeface="Times New Roman"/>
                        </a:rPr>
                        <a:t>411</a:t>
                      </a:r>
                      <a:endParaRPr lang="en-US" sz="900" dirty="0">
                        <a:effectLst/>
                        <a:latin typeface="Times New Roman"/>
                        <a:ea typeface="Times New Roman"/>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000000"/>
                          </a:solidFill>
                          <a:effectLst/>
                          <a:latin typeface="Times New Roman"/>
                          <a:ea typeface="Times New Roman"/>
                          <a:cs typeface="Times New Roman"/>
                        </a:rPr>
                        <a:t>853</a:t>
                      </a:r>
                      <a:endParaRPr lang="en-US" sz="900" b="1" dirty="0">
                        <a:effectLst/>
                        <a:latin typeface="Times New Roman"/>
                        <a:ea typeface="Times New Roman"/>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Times New Roman"/>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68746">
                <a:tc>
                  <a:txBody>
                    <a:bodyPr/>
                    <a:lstStyle/>
                    <a:p>
                      <a:pPr algn="ctr" fontAlgn="ctr"/>
                      <a:r>
                        <a:rPr lang="en-US" sz="900" b="1" i="0" u="none" strike="noStrike" dirty="0">
                          <a:solidFill>
                            <a:srgbClr val="000000"/>
                          </a:solidFill>
                          <a:latin typeface="Times New Roman" pitchFamily="18" charset="0"/>
                          <a:cs typeface="Times New Roman" pitchFamily="18" charset="0"/>
                        </a:rPr>
                        <a:t>8</a:t>
                      </a:r>
                      <a:endParaRPr lang="id-ID" sz="900" b="1" i="0" u="none" strike="noStrike" dirty="0">
                        <a:solidFill>
                          <a:srgbClr val="000000"/>
                        </a:solidFill>
                        <a:latin typeface="Times New Roman" pitchFamily="18" charset="0"/>
                        <a:cs typeface="Times New Roman" pitchFamily="18" charset="0"/>
                      </a:endParaRPr>
                    </a:p>
                  </a:txBody>
                  <a:tcPr marL="7908" marR="7908" marT="79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dirty="0">
                          <a:latin typeface="Times New Roman" pitchFamily="18" charset="0"/>
                          <a:ea typeface="Times New Roman"/>
                          <a:cs typeface="Times New Roman" pitchFamily="18" charset="0"/>
                        </a:rPr>
                        <a:t>PAKET B</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Times New Roman"/>
                          <a:ea typeface="Times New Roman"/>
                          <a:cs typeface="Times New Roman"/>
                        </a:rPr>
                        <a:t>41</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Times New Roman"/>
                          <a:ea typeface="Times New Roman"/>
                          <a:cs typeface="Times New Roman"/>
                        </a:rPr>
                        <a:t>13</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b="1" dirty="0">
                          <a:effectLst/>
                          <a:latin typeface="Times New Roman"/>
                          <a:ea typeface="Times New Roman"/>
                          <a:cs typeface="Times New Roman"/>
                        </a:rPr>
                        <a:t>54</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Times New Roman"/>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357784"/>
                  </a:ext>
                </a:extLst>
              </a:tr>
              <a:tr h="168746">
                <a:tc>
                  <a:txBody>
                    <a:bodyPr/>
                    <a:lstStyle/>
                    <a:p>
                      <a:pPr algn="ctr" fontAlgn="ctr"/>
                      <a:r>
                        <a:rPr lang="en-US" sz="900" b="1" i="0" u="none" strike="noStrike" dirty="0">
                          <a:solidFill>
                            <a:srgbClr val="000000"/>
                          </a:solidFill>
                          <a:latin typeface="Times New Roman" pitchFamily="18" charset="0"/>
                          <a:cs typeface="Times New Roman" pitchFamily="18" charset="0"/>
                        </a:rPr>
                        <a:t>9</a:t>
                      </a:r>
                      <a:endParaRPr lang="id-ID" sz="900" b="1" i="0" u="none" strike="noStrike" dirty="0">
                        <a:solidFill>
                          <a:srgbClr val="000000"/>
                        </a:solidFill>
                        <a:latin typeface="Times New Roman" pitchFamily="18" charset="0"/>
                        <a:cs typeface="Times New Roman" pitchFamily="18" charset="0"/>
                      </a:endParaRPr>
                    </a:p>
                  </a:txBody>
                  <a:tcPr marL="7908" marR="7908" marT="79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dirty="0">
                          <a:latin typeface="Times New Roman" pitchFamily="18" charset="0"/>
                          <a:ea typeface="Times New Roman"/>
                          <a:cs typeface="Times New Roman" pitchFamily="18" charset="0"/>
                        </a:rPr>
                        <a:t>SLB SD</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Times New Roman"/>
                          <a:ea typeface="Times New Roman"/>
                          <a:cs typeface="Times New Roman"/>
                        </a:rPr>
                        <a:t>47</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Times New Roman"/>
                          <a:ea typeface="Times New Roman"/>
                          <a:cs typeface="Times New Roman"/>
                        </a:rPr>
                        <a:t>46</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b="1" dirty="0">
                          <a:effectLst/>
                          <a:latin typeface="Times New Roman"/>
                          <a:ea typeface="Times New Roman"/>
                          <a:cs typeface="Times New Roman"/>
                        </a:rPr>
                        <a:t>93</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Times New Roman"/>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9181614"/>
                  </a:ext>
                </a:extLst>
              </a:tr>
              <a:tr h="168746">
                <a:tc>
                  <a:txBody>
                    <a:bodyPr/>
                    <a:lstStyle/>
                    <a:p>
                      <a:pPr algn="ctr" fontAlgn="ctr"/>
                      <a:r>
                        <a:rPr lang="en-US" sz="900" b="1" i="0" u="none" strike="noStrike" dirty="0">
                          <a:solidFill>
                            <a:srgbClr val="000000"/>
                          </a:solidFill>
                          <a:latin typeface="Times New Roman" pitchFamily="18" charset="0"/>
                          <a:cs typeface="Times New Roman" pitchFamily="18" charset="0"/>
                        </a:rPr>
                        <a:t>10</a:t>
                      </a:r>
                      <a:endParaRPr lang="id-ID" sz="900" b="1" i="0" u="none" strike="noStrike" dirty="0">
                        <a:solidFill>
                          <a:srgbClr val="000000"/>
                        </a:solidFill>
                        <a:latin typeface="Times New Roman" pitchFamily="18" charset="0"/>
                        <a:cs typeface="Times New Roman" pitchFamily="18" charset="0"/>
                      </a:endParaRPr>
                    </a:p>
                  </a:txBody>
                  <a:tcPr marL="7908" marR="7908" marT="79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dirty="0">
                          <a:latin typeface="Times New Roman" pitchFamily="18" charset="0"/>
                          <a:ea typeface="Times New Roman"/>
                          <a:cs typeface="Times New Roman" pitchFamily="18" charset="0"/>
                        </a:rPr>
                        <a:t>SLB SMP</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Times New Roman"/>
                          <a:ea typeface="Times New Roman"/>
                          <a:cs typeface="Times New Roman"/>
                        </a:rPr>
                        <a:t>22</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Times New Roman"/>
                          <a:ea typeface="Times New Roman"/>
                          <a:cs typeface="Times New Roman"/>
                        </a:rPr>
                        <a:t>25</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b="1" dirty="0">
                          <a:effectLst/>
                          <a:latin typeface="Times New Roman"/>
                          <a:ea typeface="Times New Roman"/>
                          <a:cs typeface="Times New Roman"/>
                        </a:rPr>
                        <a:t>47</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Times New Roman"/>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5106405"/>
                  </a:ext>
                </a:extLst>
              </a:tr>
              <a:tr h="161717">
                <a:tc gridSpan="2">
                  <a:txBody>
                    <a:bodyPr/>
                    <a:lstStyle/>
                    <a:p>
                      <a:pPr algn="ctr" fontAlgn="ctr"/>
                      <a:r>
                        <a:rPr lang="id-ID" sz="900" b="1" i="0" u="none" strike="noStrike" dirty="0">
                          <a:solidFill>
                            <a:srgbClr val="000000"/>
                          </a:solidFill>
                          <a:latin typeface="Times New Roman" pitchFamily="18" charset="0"/>
                          <a:cs typeface="Times New Roman" pitchFamily="18" charset="0"/>
                        </a:rPr>
                        <a:t>TOTAL</a:t>
                      </a:r>
                    </a:p>
                  </a:txBody>
                  <a:tcPr marL="7908" marR="7908" marT="7908" marB="0" anchor="ct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marR="0">
                        <a:lnSpc>
                          <a:spcPct val="115000"/>
                        </a:lnSpc>
                        <a:spcBef>
                          <a:spcPts val="0"/>
                        </a:spcBef>
                        <a:spcAft>
                          <a:spcPts val="0"/>
                        </a:spcAft>
                      </a:pPr>
                      <a:endParaRPr lang="en-US" sz="900" b="1" dirty="0">
                        <a:latin typeface="Times New Roman"/>
                        <a:ea typeface="Times New Roman"/>
                        <a:cs typeface="Times New Roman"/>
                      </a:endParaRPr>
                    </a:p>
                  </a:txBody>
                  <a:tcPr marL="68580" marR="68580" marT="0" marB="0" anchor="b"/>
                </a:tc>
                <a:tc>
                  <a:txBody>
                    <a:bodyPr/>
                    <a:lstStyle/>
                    <a:p>
                      <a:pPr marL="0" marR="0" algn="ctr">
                        <a:spcBef>
                          <a:spcPts val="0"/>
                        </a:spcBef>
                        <a:spcAft>
                          <a:spcPts val="0"/>
                        </a:spcAft>
                      </a:pPr>
                      <a:r>
                        <a:rPr lang="en-US" sz="900" b="1" dirty="0">
                          <a:solidFill>
                            <a:srgbClr val="000000"/>
                          </a:solidFill>
                          <a:effectLst/>
                          <a:latin typeface="Times New Roman"/>
                          <a:ea typeface="Times New Roman"/>
                          <a:cs typeface="Times New Roman"/>
                        </a:rPr>
                        <a:t>6829</a:t>
                      </a:r>
                      <a:endParaRPr lang="en-US" sz="900" b="1" dirty="0">
                        <a:effectLst/>
                        <a:latin typeface="Times New Roman"/>
                        <a:ea typeface="Times New Roman"/>
                        <a:cs typeface="Times New Roman"/>
                      </a:endParaRPr>
                    </a:p>
                  </a:txBody>
                  <a:tcPr marL="68580" marR="68580" marT="0"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000000"/>
                          </a:solidFill>
                          <a:effectLst/>
                          <a:latin typeface="Times New Roman"/>
                          <a:ea typeface="Times New Roman"/>
                          <a:cs typeface="Times New Roman"/>
                        </a:rPr>
                        <a:t>6321</a:t>
                      </a:r>
                      <a:endParaRPr lang="en-US" sz="900" b="1" dirty="0">
                        <a:effectLst/>
                        <a:latin typeface="Times New Roman"/>
                        <a:ea typeface="Times New Roman"/>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000000"/>
                          </a:solidFill>
                          <a:effectLst/>
                          <a:latin typeface="Times New Roman"/>
                          <a:ea typeface="Times New Roman"/>
                          <a:cs typeface="Times New Roman"/>
                        </a:rPr>
                        <a:t>13150</a:t>
                      </a:r>
                      <a:endParaRPr lang="en-US" sz="900" b="1" dirty="0">
                        <a:effectLst/>
                        <a:latin typeface="Times New Roman"/>
                        <a:ea typeface="Times New Roman"/>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Times New Roman"/>
                        </a:rPr>
                        <a:t>795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584" y="228600"/>
            <a:ext cx="4572000" cy="648072"/>
          </a:xfrm>
        </p:spPr>
        <p:txBody>
          <a:bodyPr>
            <a:noAutofit/>
          </a:bodyPr>
          <a:lstStyle/>
          <a:p>
            <a:pPr algn="ctr"/>
            <a:r>
              <a:rPr lang="id-ID" sz="1300" dirty="0">
                <a:solidFill>
                  <a:schemeClr val="tx1"/>
                </a:solidFill>
                <a:effectLst/>
                <a:latin typeface="Times New Roman" pitchFamily="18" charset="0"/>
                <a:cs typeface="Times New Roman" pitchFamily="18" charset="0"/>
              </a:rPr>
              <a:t>DATA RUANG KELAS</a:t>
            </a:r>
            <a:br>
              <a:rPr lang="id-ID" sz="1300" dirty="0">
                <a:solidFill>
                  <a:schemeClr val="tx1"/>
                </a:solidFill>
                <a:effectLst/>
                <a:latin typeface="Times New Roman" pitchFamily="18" charset="0"/>
                <a:cs typeface="Times New Roman" pitchFamily="18" charset="0"/>
              </a:rPr>
            </a:br>
            <a:r>
              <a:rPr lang="id-ID" sz="1300" dirty="0">
                <a:solidFill>
                  <a:schemeClr val="tx1"/>
                </a:solidFill>
                <a:effectLst/>
                <a:latin typeface="Times New Roman" pitchFamily="18" charset="0"/>
                <a:cs typeface="Times New Roman" pitchFamily="18" charset="0"/>
              </a:rPr>
              <a:t>MENURUT JENJANG PENDIDIKAN</a:t>
            </a:r>
            <a:br>
              <a:rPr lang="id-ID" sz="1300" dirty="0">
                <a:solidFill>
                  <a:schemeClr val="tx1"/>
                </a:solidFill>
                <a:effectLst/>
                <a:latin typeface="Times New Roman" pitchFamily="18" charset="0"/>
                <a:cs typeface="Times New Roman" pitchFamily="18" charset="0"/>
              </a:rPr>
            </a:br>
            <a:r>
              <a:rPr lang="id-ID" sz="1300" dirty="0">
                <a:solidFill>
                  <a:schemeClr val="tx1"/>
                </a:solidFill>
                <a:effectLst/>
                <a:latin typeface="Times New Roman" pitchFamily="18" charset="0"/>
                <a:cs typeface="Times New Roman" pitchFamily="18" charset="0"/>
              </a:rPr>
              <a:t>KOTA SAWAHLUNTO TAHUN </a:t>
            </a:r>
            <a:r>
              <a:rPr lang="en-US" sz="1300" dirty="0">
                <a:solidFill>
                  <a:schemeClr val="tx1"/>
                </a:solidFill>
                <a:effectLst/>
                <a:latin typeface="Times New Roman" pitchFamily="18" charset="0"/>
                <a:cs typeface="Times New Roman" pitchFamily="18" charset="0"/>
              </a:rPr>
              <a:t>2021/2022</a:t>
            </a:r>
            <a:endParaRPr lang="id-ID" sz="1300" dirty="0">
              <a:solidFill>
                <a:schemeClr val="tx1"/>
              </a:solidFill>
              <a:effectLst/>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222080264"/>
              </p:ext>
            </p:extLst>
          </p:nvPr>
        </p:nvGraphicFramePr>
        <p:xfrm>
          <a:off x="228601" y="1066801"/>
          <a:ext cx="4527551" cy="1340625"/>
        </p:xfrm>
        <a:graphic>
          <a:graphicData uri="http://schemas.openxmlformats.org/drawingml/2006/table">
            <a:tbl>
              <a:tblPr/>
              <a:tblGrid>
                <a:gridCol w="564474">
                  <a:extLst>
                    <a:ext uri="{9D8B030D-6E8A-4147-A177-3AD203B41FA5}">
                      <a16:colId xmlns:a16="http://schemas.microsoft.com/office/drawing/2014/main" val="20000"/>
                    </a:ext>
                  </a:extLst>
                </a:gridCol>
                <a:gridCol w="1140707">
                  <a:extLst>
                    <a:ext uri="{9D8B030D-6E8A-4147-A177-3AD203B41FA5}">
                      <a16:colId xmlns:a16="http://schemas.microsoft.com/office/drawing/2014/main" val="20001"/>
                    </a:ext>
                  </a:extLst>
                </a:gridCol>
                <a:gridCol w="564474">
                  <a:extLst>
                    <a:ext uri="{9D8B030D-6E8A-4147-A177-3AD203B41FA5}">
                      <a16:colId xmlns:a16="http://schemas.microsoft.com/office/drawing/2014/main" val="20002"/>
                    </a:ext>
                  </a:extLst>
                </a:gridCol>
                <a:gridCol w="564474">
                  <a:extLst>
                    <a:ext uri="{9D8B030D-6E8A-4147-A177-3AD203B41FA5}">
                      <a16:colId xmlns:a16="http://schemas.microsoft.com/office/drawing/2014/main" val="20003"/>
                    </a:ext>
                  </a:extLst>
                </a:gridCol>
                <a:gridCol w="564474">
                  <a:extLst>
                    <a:ext uri="{9D8B030D-6E8A-4147-A177-3AD203B41FA5}">
                      <a16:colId xmlns:a16="http://schemas.microsoft.com/office/drawing/2014/main" val="20004"/>
                    </a:ext>
                  </a:extLst>
                </a:gridCol>
                <a:gridCol w="564474">
                  <a:extLst>
                    <a:ext uri="{9D8B030D-6E8A-4147-A177-3AD203B41FA5}">
                      <a16:colId xmlns:a16="http://schemas.microsoft.com/office/drawing/2014/main" val="20005"/>
                    </a:ext>
                  </a:extLst>
                </a:gridCol>
                <a:gridCol w="564474">
                  <a:extLst>
                    <a:ext uri="{9D8B030D-6E8A-4147-A177-3AD203B41FA5}">
                      <a16:colId xmlns:a16="http://schemas.microsoft.com/office/drawing/2014/main" val="20006"/>
                    </a:ext>
                  </a:extLst>
                </a:gridCol>
              </a:tblGrid>
              <a:tr h="176398">
                <a:tc rowSpan="2">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NO</a:t>
                      </a:r>
                    </a:p>
                  </a:txBody>
                  <a:tcPr marL="8820" marR="8820" marT="8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JENJANG</a:t>
                      </a:r>
                    </a:p>
                  </a:txBody>
                  <a:tcPr marL="8820" marR="8820" marT="8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RUANG KELAS</a:t>
                      </a:r>
                    </a:p>
                  </a:txBody>
                  <a:tcPr marL="8820" marR="8820" marT="8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JUMLAH </a:t>
                      </a:r>
                    </a:p>
                  </a:txBody>
                  <a:tcPr marL="8820" marR="8820" marT="8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82237">
                <a:tc vMerge="1">
                  <a:txBody>
                    <a:bodyPr/>
                    <a:lstStyle/>
                    <a:p>
                      <a:endParaRPr lang="en-US"/>
                    </a:p>
                  </a:txBody>
                  <a:tcPr/>
                </a:tc>
                <a:tc vMerge="1">
                  <a:txBody>
                    <a:bodyPr/>
                    <a:lstStyle/>
                    <a:p>
                      <a:endParaRPr lang="en-US"/>
                    </a:p>
                  </a:txBody>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BAIK</a:t>
                      </a:r>
                    </a:p>
                  </a:txBody>
                  <a:tcPr marL="8820" marR="8820" marT="8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RUSAK RINGAN</a:t>
                      </a:r>
                    </a:p>
                  </a:txBody>
                  <a:tcPr marL="8820" marR="8820" marT="8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RUSAK SEDANG</a:t>
                      </a:r>
                    </a:p>
                  </a:txBody>
                  <a:tcPr marL="8820" marR="8820" marT="8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RUSAK BERAT</a:t>
                      </a:r>
                    </a:p>
                  </a:txBody>
                  <a:tcPr marL="8820" marR="8820" marT="8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1"/>
                  </a:ext>
                </a:extLst>
              </a:tr>
              <a:tr h="176398">
                <a:tc>
                  <a:txBody>
                    <a:bodyPr/>
                    <a:lstStyle/>
                    <a:p>
                      <a:pPr algn="ctr" rtl="0" fontAlgn="ctr"/>
                      <a:r>
                        <a:rPr lang="en-US" sz="800" b="1" i="0" u="none" strike="noStrike">
                          <a:solidFill>
                            <a:srgbClr val="000000"/>
                          </a:solidFill>
                          <a:effectLst/>
                          <a:latin typeface="Times New Roman" pitchFamily="18" charset="0"/>
                          <a:cs typeface="Times New Roman" pitchFamily="18" charset="0"/>
                        </a:rPr>
                        <a:t>1</a:t>
                      </a:r>
                    </a:p>
                  </a:txBody>
                  <a:tcPr marL="8820" marR="8820" marT="8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PAUD</a:t>
                      </a:r>
                    </a:p>
                  </a:txBody>
                  <a:tcPr marL="8820" marR="8820" marT="8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74</a:t>
                      </a:r>
                    </a:p>
                  </a:txBody>
                  <a:tcPr marL="8820" marR="8820" marT="8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6</a:t>
                      </a:r>
                    </a:p>
                  </a:txBody>
                  <a:tcPr marL="8820" marR="8820" marT="8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1</a:t>
                      </a:r>
                    </a:p>
                  </a:txBody>
                  <a:tcPr marL="8820" marR="8820" marT="8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0</a:t>
                      </a:r>
                    </a:p>
                  </a:txBody>
                  <a:tcPr marL="8820" marR="8820" marT="8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81</a:t>
                      </a:r>
                    </a:p>
                  </a:txBody>
                  <a:tcPr marL="8820" marR="8820" marT="8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6398">
                <a:tc>
                  <a:txBody>
                    <a:bodyPr/>
                    <a:lstStyle/>
                    <a:p>
                      <a:pPr algn="ctr" rtl="0" fontAlgn="ctr"/>
                      <a:r>
                        <a:rPr lang="en-US" sz="800" b="1" i="0" u="none" strike="noStrike">
                          <a:solidFill>
                            <a:srgbClr val="000000"/>
                          </a:solidFill>
                          <a:effectLst/>
                          <a:latin typeface="Times New Roman" pitchFamily="18" charset="0"/>
                          <a:cs typeface="Times New Roman" pitchFamily="18" charset="0"/>
                        </a:rPr>
                        <a:t>2</a:t>
                      </a:r>
                    </a:p>
                  </a:txBody>
                  <a:tcPr marL="8820" marR="8820" marT="8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TK/RA</a:t>
                      </a:r>
                    </a:p>
                  </a:txBody>
                  <a:tcPr marL="8820" marR="8820" marT="8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54</a:t>
                      </a:r>
                    </a:p>
                  </a:txBody>
                  <a:tcPr marL="8820" marR="8820" marT="8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9</a:t>
                      </a:r>
                    </a:p>
                  </a:txBody>
                  <a:tcPr marL="8820" marR="8820" marT="8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0</a:t>
                      </a:r>
                    </a:p>
                  </a:txBody>
                  <a:tcPr marL="8820" marR="8820" marT="8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0</a:t>
                      </a:r>
                    </a:p>
                  </a:txBody>
                  <a:tcPr marL="8820" marR="8820" marT="8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63</a:t>
                      </a:r>
                    </a:p>
                  </a:txBody>
                  <a:tcPr marL="8820" marR="8820" marT="8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6398">
                <a:tc>
                  <a:txBody>
                    <a:bodyPr/>
                    <a:lstStyle/>
                    <a:p>
                      <a:pPr algn="ctr" rtl="0" fontAlgn="ctr"/>
                      <a:r>
                        <a:rPr lang="en-US" sz="800" b="1" i="0" u="none" strike="noStrike">
                          <a:solidFill>
                            <a:srgbClr val="000000"/>
                          </a:solidFill>
                          <a:effectLst/>
                          <a:latin typeface="Times New Roman" pitchFamily="18" charset="0"/>
                          <a:cs typeface="Times New Roman" pitchFamily="18" charset="0"/>
                        </a:rPr>
                        <a:t>3</a:t>
                      </a:r>
                    </a:p>
                  </a:txBody>
                  <a:tcPr marL="8820" marR="8820" marT="8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SD/MI</a:t>
                      </a:r>
                    </a:p>
                  </a:txBody>
                  <a:tcPr marL="8820" marR="8820" marT="8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92</a:t>
                      </a:r>
                    </a:p>
                  </a:txBody>
                  <a:tcPr marL="8820" marR="8820" marT="8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294</a:t>
                      </a:r>
                    </a:p>
                  </a:txBody>
                  <a:tcPr marL="8820" marR="8820" marT="8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0</a:t>
                      </a:r>
                    </a:p>
                  </a:txBody>
                  <a:tcPr marL="8820" marR="8820" marT="8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0</a:t>
                      </a:r>
                    </a:p>
                  </a:txBody>
                  <a:tcPr marL="8820" marR="8820" marT="8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386</a:t>
                      </a:r>
                    </a:p>
                  </a:txBody>
                  <a:tcPr marL="8820" marR="8820" marT="8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6398">
                <a:tc>
                  <a:txBody>
                    <a:bodyPr/>
                    <a:lstStyle/>
                    <a:p>
                      <a:pPr algn="ctr" rtl="0" fontAlgn="ctr"/>
                      <a:r>
                        <a:rPr lang="en-US" sz="800" b="1" i="0" u="none" strike="noStrike">
                          <a:solidFill>
                            <a:srgbClr val="000000"/>
                          </a:solidFill>
                          <a:effectLst/>
                          <a:latin typeface="Times New Roman" pitchFamily="18" charset="0"/>
                          <a:cs typeface="Times New Roman" pitchFamily="18" charset="0"/>
                        </a:rPr>
                        <a:t>4</a:t>
                      </a:r>
                    </a:p>
                  </a:txBody>
                  <a:tcPr marL="8820" marR="8820" marT="8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SMP/MTs</a:t>
                      </a:r>
                    </a:p>
                  </a:txBody>
                  <a:tcPr marL="8820" marR="8820" marT="8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130</a:t>
                      </a:r>
                    </a:p>
                  </a:txBody>
                  <a:tcPr marL="8820" marR="8820" marT="8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15</a:t>
                      </a:r>
                    </a:p>
                  </a:txBody>
                  <a:tcPr marL="8820" marR="8820" marT="8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0</a:t>
                      </a:r>
                    </a:p>
                  </a:txBody>
                  <a:tcPr marL="8820" marR="8820" marT="8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0</a:t>
                      </a:r>
                    </a:p>
                  </a:txBody>
                  <a:tcPr marL="8820" marR="8820" marT="8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145</a:t>
                      </a:r>
                    </a:p>
                  </a:txBody>
                  <a:tcPr marL="8820" marR="8820" marT="8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76398">
                <a:tc gridSpan="2">
                  <a:txBody>
                    <a:bodyPr/>
                    <a:lstStyle/>
                    <a:p>
                      <a:pPr algn="ctr" rtl="0" fontAlgn="ctr"/>
                      <a:r>
                        <a:rPr lang="en-US" sz="800" b="1" i="0" u="none" strike="noStrike">
                          <a:solidFill>
                            <a:srgbClr val="000000"/>
                          </a:solidFill>
                          <a:effectLst/>
                          <a:latin typeface="Times New Roman" pitchFamily="18" charset="0"/>
                          <a:cs typeface="Times New Roman" pitchFamily="18" charset="0"/>
                        </a:rPr>
                        <a:t>TOTAL</a:t>
                      </a:r>
                    </a:p>
                  </a:txBody>
                  <a:tcPr marL="8820" marR="8820" marT="8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350</a:t>
                      </a:r>
                    </a:p>
                  </a:txBody>
                  <a:tcPr marL="8820" marR="8820" marT="8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324</a:t>
                      </a:r>
                    </a:p>
                  </a:txBody>
                  <a:tcPr marL="8820" marR="8820" marT="8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1</a:t>
                      </a:r>
                    </a:p>
                  </a:txBody>
                  <a:tcPr marL="8820" marR="8820" marT="8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0</a:t>
                      </a:r>
                    </a:p>
                  </a:txBody>
                  <a:tcPr marL="8820" marR="8820" marT="8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675</a:t>
                      </a:r>
                    </a:p>
                  </a:txBody>
                  <a:tcPr marL="8820" marR="8820" marT="8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75514"/>
            <a:ext cx="4526280" cy="810344"/>
          </a:xfrm>
        </p:spPr>
        <p:txBody>
          <a:bodyPr anchor="ctr">
            <a:normAutofit/>
          </a:bodyPr>
          <a:lstStyle/>
          <a:p>
            <a:pPr algn="ctr"/>
            <a:r>
              <a:rPr lang="en-US" sz="1400" dirty="0">
                <a:solidFill>
                  <a:schemeClr val="tx1"/>
                </a:solidFill>
                <a:effectLst/>
                <a:latin typeface="Times New Roman" pitchFamily="18" charset="0"/>
                <a:cs typeface="Times New Roman" pitchFamily="18" charset="0"/>
              </a:rPr>
              <a:t>JUMLAH SISWA YANG BERSEKOLAH </a:t>
            </a:r>
            <a:br>
              <a:rPr lang="en-US" sz="1400" dirty="0">
                <a:solidFill>
                  <a:schemeClr val="tx1"/>
                </a:solidFill>
                <a:effectLst/>
                <a:latin typeface="Times New Roman" pitchFamily="18" charset="0"/>
                <a:cs typeface="Times New Roman" pitchFamily="18" charset="0"/>
              </a:rPr>
            </a:br>
            <a:r>
              <a:rPr lang="en-US" sz="1400" dirty="0">
                <a:solidFill>
                  <a:schemeClr val="tx1"/>
                </a:solidFill>
                <a:effectLst/>
                <a:latin typeface="Times New Roman" pitchFamily="18" charset="0"/>
                <a:cs typeface="Times New Roman" pitchFamily="18" charset="0"/>
              </a:rPr>
              <a:t>BERDASARKAN UMUR</a:t>
            </a:r>
            <a:endParaRPr lang="id-ID" sz="1400" dirty="0">
              <a:solidFill>
                <a:schemeClr val="tx1"/>
              </a:solidFill>
              <a:effectLst/>
              <a:latin typeface="Times New Roman" pitchFamily="18" charset="0"/>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4140471733"/>
              </p:ext>
            </p:extLst>
          </p:nvPr>
        </p:nvGraphicFramePr>
        <p:xfrm>
          <a:off x="228600" y="1143001"/>
          <a:ext cx="4527550" cy="833401"/>
        </p:xfrm>
        <a:graphic>
          <a:graphicData uri="http://schemas.openxmlformats.org/drawingml/2006/table">
            <a:tbl>
              <a:tblPr/>
              <a:tblGrid>
                <a:gridCol w="2860750">
                  <a:extLst>
                    <a:ext uri="{9D8B030D-6E8A-4147-A177-3AD203B41FA5}">
                      <a16:colId xmlns:a16="http://schemas.microsoft.com/office/drawing/2014/main" val="20000"/>
                    </a:ext>
                  </a:extLst>
                </a:gridCol>
                <a:gridCol w="1666800">
                  <a:extLst>
                    <a:ext uri="{9D8B030D-6E8A-4147-A177-3AD203B41FA5}">
                      <a16:colId xmlns:a16="http://schemas.microsoft.com/office/drawing/2014/main" val="20001"/>
                    </a:ext>
                  </a:extLst>
                </a:gridCol>
              </a:tblGrid>
              <a:tr h="265979">
                <a:tc>
                  <a:txBody>
                    <a:bodyPr/>
                    <a:lstStyle/>
                    <a:p>
                      <a:pPr algn="ctr" fontAlgn="ctr"/>
                      <a:r>
                        <a:rPr lang="en-US" sz="1200" b="1" i="0" u="none" strike="noStrike" dirty="0">
                          <a:solidFill>
                            <a:srgbClr val="000000"/>
                          </a:solidFill>
                          <a:effectLst/>
                          <a:latin typeface="Times New Roman" pitchFamily="18" charset="0"/>
                          <a:cs typeface="Times New Roman" pitchFamily="18" charset="0"/>
                        </a:rPr>
                        <a:t>USIA</a:t>
                      </a:r>
                    </a:p>
                  </a:txBody>
                  <a:tcPr marL="8866" marR="8866" marT="88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200" b="1" i="0" u="none" strike="noStrike">
                          <a:solidFill>
                            <a:srgbClr val="000000"/>
                          </a:solidFill>
                          <a:effectLst/>
                          <a:latin typeface="Times New Roman" pitchFamily="18" charset="0"/>
                          <a:cs typeface="Times New Roman" pitchFamily="18" charset="0"/>
                        </a:rPr>
                        <a:t>JUMLAH</a:t>
                      </a:r>
                    </a:p>
                  </a:txBody>
                  <a:tcPr marL="8866" marR="8866" marT="88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83711">
                <a:tc>
                  <a:txBody>
                    <a:bodyPr/>
                    <a:lstStyle/>
                    <a:p>
                      <a:pPr algn="l" rtl="0" fontAlgn="ctr"/>
                      <a:r>
                        <a:rPr lang="en-US" sz="1200" b="0" i="0" u="none" strike="noStrike" dirty="0" err="1">
                          <a:solidFill>
                            <a:srgbClr val="000000"/>
                          </a:solidFill>
                          <a:effectLst/>
                          <a:latin typeface="Times New Roman" pitchFamily="18" charset="0"/>
                          <a:cs typeface="Times New Roman" pitchFamily="18" charset="0"/>
                        </a:rPr>
                        <a:t>Usia</a:t>
                      </a:r>
                      <a:r>
                        <a:rPr lang="en-US" sz="1200" b="0" i="0" u="none" strike="noStrike" dirty="0">
                          <a:solidFill>
                            <a:srgbClr val="000000"/>
                          </a:solidFill>
                          <a:effectLst/>
                          <a:latin typeface="Times New Roman" pitchFamily="18" charset="0"/>
                          <a:cs typeface="Times New Roman" pitchFamily="18" charset="0"/>
                        </a:rPr>
                        <a:t> 7-12 </a:t>
                      </a:r>
                      <a:r>
                        <a:rPr lang="en-US" sz="1200" b="0" i="0" u="none" strike="noStrike" dirty="0" err="1">
                          <a:solidFill>
                            <a:srgbClr val="000000"/>
                          </a:solidFill>
                          <a:effectLst/>
                          <a:latin typeface="Times New Roman" pitchFamily="18" charset="0"/>
                          <a:cs typeface="Times New Roman" pitchFamily="18" charset="0"/>
                        </a:rPr>
                        <a:t>Tahun</a:t>
                      </a:r>
                      <a:endParaRPr lang="en-US" sz="1200" b="0" i="0" u="none" strike="noStrike" dirty="0">
                        <a:solidFill>
                          <a:srgbClr val="000000"/>
                        </a:solidFill>
                        <a:effectLst/>
                        <a:latin typeface="Times New Roman" pitchFamily="18" charset="0"/>
                        <a:cs typeface="Times New Roman" pitchFamily="18" charset="0"/>
                      </a:endParaRPr>
                    </a:p>
                  </a:txBody>
                  <a:tcPr marL="8866" marR="8866" marT="88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1200" b="0" i="0" u="none" strike="noStrike" dirty="0">
                          <a:solidFill>
                            <a:srgbClr val="000000"/>
                          </a:solidFill>
                          <a:effectLst/>
                          <a:latin typeface="Times New Roman" pitchFamily="18" charset="0"/>
                          <a:cs typeface="Times New Roman" pitchFamily="18" charset="0"/>
                        </a:rPr>
                        <a:t>6324 Orang</a:t>
                      </a:r>
                    </a:p>
                  </a:txBody>
                  <a:tcPr marL="8866" marR="8866" marT="88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3711">
                <a:tc>
                  <a:txBody>
                    <a:bodyPr/>
                    <a:lstStyle/>
                    <a:p>
                      <a:pPr algn="l" rtl="0" fontAlgn="ctr"/>
                      <a:r>
                        <a:rPr lang="en-US" sz="1200" b="0" i="0" u="none" strike="noStrike" dirty="0" err="1">
                          <a:solidFill>
                            <a:srgbClr val="000000"/>
                          </a:solidFill>
                          <a:effectLst/>
                          <a:latin typeface="Times New Roman" pitchFamily="18" charset="0"/>
                          <a:cs typeface="Times New Roman" pitchFamily="18" charset="0"/>
                        </a:rPr>
                        <a:t>Usia</a:t>
                      </a:r>
                      <a:r>
                        <a:rPr lang="en-US" sz="1200" b="0" i="0" u="none" strike="noStrike" dirty="0">
                          <a:solidFill>
                            <a:srgbClr val="000000"/>
                          </a:solidFill>
                          <a:effectLst/>
                          <a:latin typeface="Times New Roman" pitchFamily="18" charset="0"/>
                          <a:cs typeface="Times New Roman" pitchFamily="18" charset="0"/>
                        </a:rPr>
                        <a:t> 13-15 </a:t>
                      </a:r>
                      <a:r>
                        <a:rPr lang="en-US" sz="1200" b="0" i="0" u="none" strike="noStrike" dirty="0" err="1">
                          <a:solidFill>
                            <a:srgbClr val="000000"/>
                          </a:solidFill>
                          <a:effectLst/>
                          <a:latin typeface="Times New Roman" pitchFamily="18" charset="0"/>
                          <a:cs typeface="Times New Roman" pitchFamily="18" charset="0"/>
                        </a:rPr>
                        <a:t>Tahun</a:t>
                      </a:r>
                      <a:r>
                        <a:rPr lang="en-US" sz="1200" b="0" i="0" u="none" strike="noStrike" dirty="0">
                          <a:solidFill>
                            <a:srgbClr val="000000"/>
                          </a:solidFill>
                          <a:effectLst/>
                          <a:latin typeface="Times New Roman" pitchFamily="18" charset="0"/>
                          <a:cs typeface="Times New Roman" pitchFamily="18" charset="0"/>
                        </a:rPr>
                        <a:t> </a:t>
                      </a:r>
                    </a:p>
                  </a:txBody>
                  <a:tcPr marL="8866" marR="8866" marT="88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1200" b="0" i="0" u="none" strike="noStrike" dirty="0">
                          <a:solidFill>
                            <a:srgbClr val="000000"/>
                          </a:solidFill>
                          <a:effectLst/>
                          <a:latin typeface="Times New Roman" pitchFamily="18" charset="0"/>
                          <a:cs typeface="Times New Roman" pitchFamily="18" charset="0"/>
                        </a:rPr>
                        <a:t>3125 Orang </a:t>
                      </a:r>
                    </a:p>
                  </a:txBody>
                  <a:tcPr marL="8866" marR="8866" marT="88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1"/>
            <a:ext cx="4214842" cy="525473"/>
          </a:xfrm>
        </p:spPr>
        <p:txBody>
          <a:bodyPr anchor="ctr">
            <a:normAutofit/>
          </a:bodyPr>
          <a:lstStyle/>
          <a:p>
            <a:pPr algn="ctr"/>
            <a:r>
              <a:rPr lang="id-ID" sz="1600" dirty="0">
                <a:solidFill>
                  <a:schemeClr val="tx1"/>
                </a:solidFill>
                <a:effectLst/>
                <a:latin typeface="Times New Roman" pitchFamily="18" charset="0"/>
                <a:cs typeface="Times New Roman" pitchFamily="18" charset="0"/>
              </a:rPr>
              <a:t>PROFIL PENDIDIKAN TAHUN </a:t>
            </a:r>
            <a:r>
              <a:rPr lang="en-US" sz="1600" dirty="0">
                <a:solidFill>
                  <a:schemeClr val="tx1"/>
                </a:solidFill>
                <a:effectLst/>
                <a:latin typeface="Times New Roman" pitchFamily="18" charset="0"/>
                <a:cs typeface="Times New Roman" pitchFamily="18" charset="0"/>
              </a:rPr>
              <a:t>2021/2022</a:t>
            </a:r>
            <a:endParaRPr lang="id-ID" sz="1600" dirty="0">
              <a:solidFill>
                <a:schemeClr val="tx1"/>
              </a:solidFill>
              <a:effectLst/>
              <a:latin typeface="Times New Roman" pitchFamily="18" charset="0"/>
              <a:cs typeface="Times New Roman"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239000713"/>
              </p:ext>
            </p:extLst>
          </p:nvPr>
        </p:nvGraphicFramePr>
        <p:xfrm>
          <a:off x="570385" y="1036712"/>
          <a:ext cx="3888432" cy="1605468"/>
        </p:xfrm>
        <a:graphic>
          <a:graphicData uri="http://schemas.openxmlformats.org/drawingml/2006/table">
            <a:tbl>
              <a:tblPr/>
              <a:tblGrid>
                <a:gridCol w="323001">
                  <a:extLst>
                    <a:ext uri="{9D8B030D-6E8A-4147-A177-3AD203B41FA5}">
                      <a16:colId xmlns:a16="http://schemas.microsoft.com/office/drawing/2014/main" val="20000"/>
                    </a:ext>
                  </a:extLst>
                </a:gridCol>
                <a:gridCol w="1428657">
                  <a:extLst>
                    <a:ext uri="{9D8B030D-6E8A-4147-A177-3AD203B41FA5}">
                      <a16:colId xmlns:a16="http://schemas.microsoft.com/office/drawing/2014/main" val="20001"/>
                    </a:ext>
                  </a:extLst>
                </a:gridCol>
                <a:gridCol w="1068387">
                  <a:extLst>
                    <a:ext uri="{9D8B030D-6E8A-4147-A177-3AD203B41FA5}">
                      <a16:colId xmlns:a16="http://schemas.microsoft.com/office/drawing/2014/main" val="20002"/>
                    </a:ext>
                  </a:extLst>
                </a:gridCol>
                <a:gridCol w="1068387">
                  <a:extLst>
                    <a:ext uri="{9D8B030D-6E8A-4147-A177-3AD203B41FA5}">
                      <a16:colId xmlns:a16="http://schemas.microsoft.com/office/drawing/2014/main" val="20003"/>
                    </a:ext>
                  </a:extLst>
                </a:gridCol>
              </a:tblGrid>
              <a:tr h="360040">
                <a:tc>
                  <a:txBody>
                    <a:bodyPr/>
                    <a:lstStyle/>
                    <a:p>
                      <a:pPr algn="ctr" fontAlgn="ctr"/>
                      <a:r>
                        <a:rPr lang="id-ID" sz="1000" b="1" i="0" u="none" strike="noStrike" dirty="0">
                          <a:solidFill>
                            <a:srgbClr val="000000"/>
                          </a:solidFill>
                          <a:latin typeface="Times New Roman" pitchFamily="18" charset="0"/>
                          <a:cs typeface="Times New Roman" pitchFamily="18" charset="0"/>
                        </a:rPr>
                        <a:t>NO</a:t>
                      </a:r>
                    </a:p>
                  </a:txBody>
                  <a:tcPr marL="8034" marR="8034" marT="8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id-ID" sz="1000" b="1" i="0" u="none" strike="noStrike" dirty="0">
                          <a:solidFill>
                            <a:srgbClr val="000000"/>
                          </a:solidFill>
                          <a:latin typeface="Times New Roman" pitchFamily="18" charset="0"/>
                          <a:cs typeface="Times New Roman" pitchFamily="18" charset="0"/>
                        </a:rPr>
                        <a:t>JENJANG</a:t>
                      </a:r>
                    </a:p>
                  </a:txBody>
                  <a:tcPr marL="8034" marR="8034" marT="8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id-ID" sz="1000" b="1" i="0" u="none" strike="noStrike" dirty="0">
                          <a:solidFill>
                            <a:srgbClr val="000000"/>
                          </a:solidFill>
                          <a:latin typeface="Times New Roman" pitchFamily="18" charset="0"/>
                          <a:cs typeface="Times New Roman" pitchFamily="18" charset="0"/>
                        </a:rPr>
                        <a:t>APK</a:t>
                      </a:r>
                    </a:p>
                  </a:txBody>
                  <a:tcPr marL="8034" marR="8034" marT="8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id-ID" sz="1000" b="1" i="0" u="none" strike="noStrike">
                          <a:solidFill>
                            <a:srgbClr val="000000"/>
                          </a:solidFill>
                          <a:latin typeface="Times New Roman" pitchFamily="18" charset="0"/>
                          <a:cs typeface="Times New Roman" pitchFamily="18" charset="0"/>
                        </a:rPr>
                        <a:t>APM</a:t>
                      </a:r>
                    </a:p>
                  </a:txBody>
                  <a:tcPr marL="8034" marR="8034" marT="8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32048">
                <a:tc>
                  <a:txBody>
                    <a:bodyPr/>
                    <a:lstStyle/>
                    <a:p>
                      <a:pPr algn="ctr" fontAlgn="ctr"/>
                      <a:r>
                        <a:rPr lang="en-US" sz="1000" b="1" i="0" u="none" strike="noStrike" dirty="0">
                          <a:solidFill>
                            <a:srgbClr val="000000"/>
                          </a:solidFill>
                          <a:latin typeface="Times New Roman" pitchFamily="18" charset="0"/>
                          <a:cs typeface="Times New Roman" pitchFamily="18" charset="0"/>
                        </a:rPr>
                        <a:t>1</a:t>
                      </a:r>
                      <a:endParaRPr lang="id-ID" sz="1000" b="1" i="0" u="none" strike="noStrike" dirty="0">
                        <a:solidFill>
                          <a:srgbClr val="000000"/>
                        </a:solidFill>
                        <a:latin typeface="Times New Roman" pitchFamily="18" charset="0"/>
                        <a:cs typeface="Times New Roman" pitchFamily="18" charset="0"/>
                      </a:endParaRPr>
                    </a:p>
                  </a:txBody>
                  <a:tcPr marL="8034" marR="8034" marT="8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n-US" sz="1000" b="1" i="0" u="none" strike="noStrike" dirty="0">
                          <a:solidFill>
                            <a:srgbClr val="000000"/>
                          </a:solidFill>
                          <a:latin typeface="Times New Roman" pitchFamily="18" charset="0"/>
                          <a:cs typeface="Times New Roman" pitchFamily="18" charset="0"/>
                        </a:rPr>
                        <a:t>PAUD</a:t>
                      </a:r>
                      <a:endParaRPr lang="id-ID" sz="1000" b="1" i="0" u="none" strike="noStrike" dirty="0">
                        <a:solidFill>
                          <a:srgbClr val="000000"/>
                        </a:solidFill>
                        <a:latin typeface="Times New Roman" pitchFamily="18" charset="0"/>
                        <a:cs typeface="Times New Roman" pitchFamily="18" charset="0"/>
                      </a:endParaRPr>
                    </a:p>
                  </a:txBody>
                  <a:tcPr marL="8034" marR="8034" marT="8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50000"/>
                        </a:lnSpc>
                        <a:spcBef>
                          <a:spcPts val="0"/>
                        </a:spcBef>
                        <a:spcAft>
                          <a:spcPts val="0"/>
                        </a:spcAft>
                        <a:tabLst>
                          <a:tab pos="-457200" algn="l"/>
                        </a:tabLst>
                      </a:pPr>
                      <a:endParaRPr lang="en-US" sz="1000" b="1"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50000"/>
                        </a:lnSpc>
                        <a:spcBef>
                          <a:spcPts val="0"/>
                        </a:spcBef>
                        <a:spcAft>
                          <a:spcPts val="0"/>
                        </a:spcAft>
                        <a:tabLst>
                          <a:tab pos="-457200" algn="l"/>
                        </a:tabLst>
                      </a:pPr>
                      <a:r>
                        <a:rPr lang="en-US" sz="1000" b="1" dirty="0">
                          <a:effectLst/>
                          <a:latin typeface="Times New Roman" pitchFamily="18" charset="0"/>
                          <a:ea typeface="Times New Roman"/>
                          <a:cs typeface="Times New Roman" pitchFamily="18" charset="0"/>
                        </a:rPr>
                        <a:t>82,11%</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32048">
                <a:tc>
                  <a:txBody>
                    <a:bodyPr/>
                    <a:lstStyle/>
                    <a:p>
                      <a:pPr algn="ctr" fontAlgn="ctr"/>
                      <a:r>
                        <a:rPr lang="en-US" sz="1000" b="1" i="0" u="none" strike="noStrike" dirty="0">
                          <a:solidFill>
                            <a:srgbClr val="000000"/>
                          </a:solidFill>
                          <a:latin typeface="Times New Roman" pitchFamily="18" charset="0"/>
                          <a:cs typeface="Times New Roman" pitchFamily="18" charset="0"/>
                        </a:rPr>
                        <a:t>2</a:t>
                      </a:r>
                      <a:endParaRPr lang="id-ID" sz="1000" b="1" i="0" u="none" strike="noStrike" dirty="0">
                        <a:solidFill>
                          <a:srgbClr val="000000"/>
                        </a:solidFill>
                        <a:latin typeface="Times New Roman" pitchFamily="18" charset="0"/>
                        <a:cs typeface="Times New Roman" pitchFamily="18" charset="0"/>
                      </a:endParaRPr>
                    </a:p>
                  </a:txBody>
                  <a:tcPr marL="8034" marR="8034" marT="8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id-ID" sz="1000" b="1" i="0" u="none" strike="noStrike" dirty="0">
                          <a:solidFill>
                            <a:srgbClr val="000000"/>
                          </a:solidFill>
                          <a:latin typeface="Times New Roman" pitchFamily="18" charset="0"/>
                          <a:cs typeface="Times New Roman" pitchFamily="18" charset="0"/>
                        </a:rPr>
                        <a:t>SD</a:t>
                      </a:r>
                      <a:r>
                        <a:rPr lang="en-US" sz="1000" b="1" i="0" u="none" strike="noStrike" dirty="0">
                          <a:solidFill>
                            <a:srgbClr val="000000"/>
                          </a:solidFill>
                          <a:latin typeface="Times New Roman" pitchFamily="18" charset="0"/>
                          <a:cs typeface="Times New Roman" pitchFamily="18" charset="0"/>
                        </a:rPr>
                        <a:t>/</a:t>
                      </a:r>
                      <a:r>
                        <a:rPr lang="id-ID" sz="1000" b="1" i="0" u="none" strike="noStrike" dirty="0">
                          <a:solidFill>
                            <a:srgbClr val="000000"/>
                          </a:solidFill>
                          <a:latin typeface="Times New Roman" pitchFamily="18" charset="0"/>
                          <a:cs typeface="Times New Roman" pitchFamily="18" charset="0"/>
                        </a:rPr>
                        <a:t>MI</a:t>
                      </a:r>
                    </a:p>
                  </a:txBody>
                  <a:tcPr marL="8034" marR="8034" marT="8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50000"/>
                        </a:lnSpc>
                        <a:spcBef>
                          <a:spcPts val="0"/>
                        </a:spcBef>
                        <a:spcAft>
                          <a:spcPts val="0"/>
                        </a:spcAft>
                        <a:tabLst>
                          <a:tab pos="-457200" algn="l"/>
                        </a:tabLst>
                      </a:pPr>
                      <a:r>
                        <a:rPr lang="en-US" sz="1000" b="1" dirty="0">
                          <a:effectLst/>
                          <a:latin typeface="Times New Roman" pitchFamily="18" charset="0"/>
                          <a:ea typeface="Times New Roman"/>
                          <a:cs typeface="Times New Roman" pitchFamily="18" charset="0"/>
                        </a:rPr>
                        <a:t>99,99%</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50000"/>
                        </a:lnSpc>
                        <a:spcBef>
                          <a:spcPts val="0"/>
                        </a:spcBef>
                        <a:spcAft>
                          <a:spcPts val="0"/>
                        </a:spcAft>
                        <a:tabLst>
                          <a:tab pos="-457200" algn="l"/>
                        </a:tabLst>
                      </a:pPr>
                      <a:r>
                        <a:rPr lang="en-US" sz="1000" b="1" dirty="0">
                          <a:effectLst/>
                          <a:latin typeface="Times New Roman" pitchFamily="18" charset="0"/>
                          <a:ea typeface="Times New Roman"/>
                          <a:cs typeface="Times New Roman" pitchFamily="18" charset="0"/>
                        </a:rPr>
                        <a:t>90,17%</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81332">
                <a:tc>
                  <a:txBody>
                    <a:bodyPr/>
                    <a:lstStyle/>
                    <a:p>
                      <a:pPr algn="ctr" fontAlgn="ctr"/>
                      <a:r>
                        <a:rPr lang="en-US" sz="1000" b="1" i="0" u="none" strike="noStrike" dirty="0">
                          <a:solidFill>
                            <a:srgbClr val="000000"/>
                          </a:solidFill>
                          <a:latin typeface="Times New Roman" pitchFamily="18" charset="0"/>
                          <a:cs typeface="Times New Roman" pitchFamily="18" charset="0"/>
                        </a:rPr>
                        <a:t>3</a:t>
                      </a:r>
                      <a:endParaRPr lang="id-ID" sz="1000" b="1" i="0" u="none" strike="noStrike" dirty="0">
                        <a:solidFill>
                          <a:srgbClr val="000000"/>
                        </a:solidFill>
                        <a:latin typeface="Times New Roman" pitchFamily="18" charset="0"/>
                        <a:cs typeface="Times New Roman" pitchFamily="18" charset="0"/>
                      </a:endParaRPr>
                    </a:p>
                  </a:txBody>
                  <a:tcPr marL="8034" marR="8034" marT="8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id-ID" sz="1000" b="1" i="0" u="none" strike="noStrike" dirty="0">
                          <a:solidFill>
                            <a:srgbClr val="000000"/>
                          </a:solidFill>
                          <a:latin typeface="Times New Roman" pitchFamily="18" charset="0"/>
                          <a:cs typeface="Times New Roman" pitchFamily="18" charset="0"/>
                        </a:rPr>
                        <a:t>SMP/MTs</a:t>
                      </a:r>
                    </a:p>
                  </a:txBody>
                  <a:tcPr marL="8034" marR="8034" marT="8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000" b="1" dirty="0">
                          <a:effectLst/>
                          <a:latin typeface="Times New Roman" pitchFamily="18" charset="0"/>
                          <a:ea typeface="Times New Roman"/>
                          <a:cs typeface="Times New Roman" pitchFamily="18" charset="0"/>
                        </a:rPr>
                        <a:t>91,91%</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000" b="1" dirty="0">
                          <a:effectLst/>
                          <a:latin typeface="Times New Roman" pitchFamily="18" charset="0"/>
                          <a:ea typeface="Times New Roman"/>
                          <a:cs typeface="Times New Roman" pitchFamily="18" charset="0"/>
                        </a:rPr>
                        <a:t>87,77%</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4395802" cy="609600"/>
          </a:xfrm>
        </p:spPr>
        <p:txBody>
          <a:bodyPr>
            <a:noAutofit/>
          </a:bodyPr>
          <a:lstStyle/>
          <a:p>
            <a:pPr algn="ctr"/>
            <a:r>
              <a:rPr lang="id-ID" sz="1600" dirty="0">
                <a:solidFill>
                  <a:schemeClr val="tx1"/>
                </a:solidFill>
                <a:effectLst/>
                <a:latin typeface="Times New Roman" pitchFamily="18" charset="0"/>
                <a:cs typeface="Times New Roman" pitchFamily="18" charset="0"/>
              </a:rPr>
              <a:t>J</a:t>
            </a:r>
            <a:r>
              <a:rPr lang="en-US" sz="1600" dirty="0">
                <a:solidFill>
                  <a:schemeClr val="tx1"/>
                </a:solidFill>
                <a:effectLst/>
                <a:latin typeface="Times New Roman" pitchFamily="18" charset="0"/>
                <a:cs typeface="Times New Roman" pitchFamily="18" charset="0"/>
              </a:rPr>
              <a:t>UMLAH </a:t>
            </a:r>
            <a:r>
              <a:rPr lang="id-ID" sz="1600" dirty="0">
                <a:solidFill>
                  <a:schemeClr val="tx1"/>
                </a:solidFill>
                <a:effectLst/>
                <a:latin typeface="Times New Roman" pitchFamily="18" charset="0"/>
                <a:cs typeface="Times New Roman" pitchFamily="18" charset="0"/>
              </a:rPr>
              <a:t>L</a:t>
            </a:r>
            <a:r>
              <a:rPr lang="en-US" sz="1600" dirty="0">
                <a:solidFill>
                  <a:schemeClr val="tx1"/>
                </a:solidFill>
                <a:effectLst/>
                <a:latin typeface="Times New Roman" pitchFamily="18" charset="0"/>
                <a:cs typeface="Times New Roman" pitchFamily="18" charset="0"/>
              </a:rPr>
              <a:t>ULUSAN</a:t>
            </a:r>
            <a:r>
              <a:rPr lang="id-ID" sz="1600" dirty="0">
                <a:solidFill>
                  <a:schemeClr val="tx1"/>
                </a:solidFill>
                <a:effectLst/>
                <a:latin typeface="Times New Roman" pitchFamily="18" charset="0"/>
                <a:cs typeface="Times New Roman" pitchFamily="18" charset="0"/>
              </a:rPr>
              <a:t> SD/MI  </a:t>
            </a:r>
            <a:br>
              <a:rPr lang="en-US" sz="1600" dirty="0">
                <a:solidFill>
                  <a:schemeClr val="tx1"/>
                </a:solidFill>
                <a:effectLst/>
                <a:latin typeface="Times New Roman" pitchFamily="18" charset="0"/>
                <a:cs typeface="Times New Roman" pitchFamily="18" charset="0"/>
              </a:rPr>
            </a:br>
            <a:r>
              <a:rPr lang="en-US" sz="1600" dirty="0">
                <a:solidFill>
                  <a:schemeClr val="tx1"/>
                </a:solidFill>
                <a:effectLst/>
                <a:latin typeface="Times New Roman" pitchFamily="18" charset="0"/>
                <a:cs typeface="Times New Roman" pitchFamily="18" charset="0"/>
              </a:rPr>
              <a:t>TAHUN 2021/2022</a:t>
            </a:r>
            <a:endParaRPr lang="id-ID" sz="1600" dirty="0">
              <a:solidFill>
                <a:schemeClr val="tx1"/>
              </a:solidFill>
              <a:effectLst/>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256538538"/>
              </p:ext>
            </p:extLst>
          </p:nvPr>
        </p:nvGraphicFramePr>
        <p:xfrm>
          <a:off x="152401" y="838200"/>
          <a:ext cx="4527545" cy="1451178"/>
        </p:xfrm>
        <a:graphic>
          <a:graphicData uri="http://schemas.openxmlformats.org/drawingml/2006/table">
            <a:tbl>
              <a:tblPr/>
              <a:tblGrid>
                <a:gridCol w="304800">
                  <a:extLst>
                    <a:ext uri="{9D8B030D-6E8A-4147-A177-3AD203B41FA5}">
                      <a16:colId xmlns:a16="http://schemas.microsoft.com/office/drawing/2014/main" val="20000"/>
                    </a:ext>
                  </a:extLst>
                </a:gridCol>
                <a:gridCol w="533400">
                  <a:extLst>
                    <a:ext uri="{9D8B030D-6E8A-4147-A177-3AD203B41FA5}">
                      <a16:colId xmlns:a16="http://schemas.microsoft.com/office/drawing/2014/main" val="20001"/>
                    </a:ext>
                  </a:extLst>
                </a:gridCol>
                <a:gridCol w="396585">
                  <a:extLst>
                    <a:ext uri="{9D8B030D-6E8A-4147-A177-3AD203B41FA5}">
                      <a16:colId xmlns:a16="http://schemas.microsoft.com/office/drawing/2014/main" val="20002"/>
                    </a:ext>
                  </a:extLst>
                </a:gridCol>
                <a:gridCol w="411595">
                  <a:extLst>
                    <a:ext uri="{9D8B030D-6E8A-4147-A177-3AD203B41FA5}">
                      <a16:colId xmlns:a16="http://schemas.microsoft.com/office/drawing/2014/main" val="20003"/>
                    </a:ext>
                  </a:extLst>
                </a:gridCol>
                <a:gridCol w="411595">
                  <a:extLst>
                    <a:ext uri="{9D8B030D-6E8A-4147-A177-3AD203B41FA5}">
                      <a16:colId xmlns:a16="http://schemas.microsoft.com/office/drawing/2014/main" val="20004"/>
                    </a:ext>
                  </a:extLst>
                </a:gridCol>
                <a:gridCol w="411595">
                  <a:extLst>
                    <a:ext uri="{9D8B030D-6E8A-4147-A177-3AD203B41FA5}">
                      <a16:colId xmlns:a16="http://schemas.microsoft.com/office/drawing/2014/main" val="20005"/>
                    </a:ext>
                  </a:extLst>
                </a:gridCol>
                <a:gridCol w="411595">
                  <a:extLst>
                    <a:ext uri="{9D8B030D-6E8A-4147-A177-3AD203B41FA5}">
                      <a16:colId xmlns:a16="http://schemas.microsoft.com/office/drawing/2014/main" val="20006"/>
                    </a:ext>
                  </a:extLst>
                </a:gridCol>
                <a:gridCol w="411595">
                  <a:extLst>
                    <a:ext uri="{9D8B030D-6E8A-4147-A177-3AD203B41FA5}">
                      <a16:colId xmlns:a16="http://schemas.microsoft.com/office/drawing/2014/main" val="20007"/>
                    </a:ext>
                  </a:extLst>
                </a:gridCol>
                <a:gridCol w="411595">
                  <a:extLst>
                    <a:ext uri="{9D8B030D-6E8A-4147-A177-3AD203B41FA5}">
                      <a16:colId xmlns:a16="http://schemas.microsoft.com/office/drawing/2014/main" val="20008"/>
                    </a:ext>
                  </a:extLst>
                </a:gridCol>
                <a:gridCol w="411595">
                  <a:extLst>
                    <a:ext uri="{9D8B030D-6E8A-4147-A177-3AD203B41FA5}">
                      <a16:colId xmlns:a16="http://schemas.microsoft.com/office/drawing/2014/main" val="20009"/>
                    </a:ext>
                  </a:extLst>
                </a:gridCol>
                <a:gridCol w="411595">
                  <a:extLst>
                    <a:ext uri="{9D8B030D-6E8A-4147-A177-3AD203B41FA5}">
                      <a16:colId xmlns:a16="http://schemas.microsoft.com/office/drawing/2014/main" val="20010"/>
                    </a:ext>
                  </a:extLst>
                </a:gridCol>
              </a:tblGrid>
              <a:tr h="381000">
                <a:tc rowSpan="2">
                  <a:txBody>
                    <a:bodyPr/>
                    <a:lstStyle/>
                    <a:p>
                      <a:pPr algn="ctr" fontAlgn="ctr"/>
                      <a:r>
                        <a:rPr lang="en-US" sz="800" b="1" i="0" u="none" strike="noStrike" dirty="0">
                          <a:solidFill>
                            <a:srgbClr val="000000"/>
                          </a:solidFill>
                          <a:effectLst/>
                          <a:latin typeface="Times New Roman" pitchFamily="18" charset="0"/>
                          <a:cs typeface="Times New Roman" pitchFamily="18" charset="0"/>
                        </a:rPr>
                        <a:t>NO</a:t>
                      </a:r>
                    </a:p>
                  </a:txBody>
                  <a:tcPr marL="6431" marR="6431" marT="64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1" i="0" u="none" strike="noStrike" dirty="0">
                          <a:solidFill>
                            <a:srgbClr val="000000"/>
                          </a:solidFill>
                          <a:effectLst/>
                          <a:latin typeface="Times New Roman" pitchFamily="18" charset="0"/>
                          <a:cs typeface="Times New Roman" pitchFamily="18" charset="0"/>
                        </a:rPr>
                        <a:t>JENJANG</a:t>
                      </a:r>
                    </a:p>
                  </a:txBody>
                  <a:tcPr marL="6431" marR="6431" marT="64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US" sz="800" b="1" i="0" u="none" strike="noStrike" dirty="0">
                          <a:solidFill>
                            <a:srgbClr val="000000"/>
                          </a:solidFill>
                          <a:effectLst/>
                          <a:latin typeface="Times New Roman" pitchFamily="18" charset="0"/>
                          <a:cs typeface="Times New Roman" pitchFamily="18" charset="0"/>
                        </a:rPr>
                        <a:t>PESERTA UJIAN AKHIR</a:t>
                      </a:r>
                    </a:p>
                  </a:txBody>
                  <a:tcPr marL="6431" marR="6431" marT="64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ctr"/>
                      <a:r>
                        <a:rPr lang="en-US" sz="800" b="1" i="0" u="none" strike="noStrike" dirty="0">
                          <a:solidFill>
                            <a:srgbClr val="000000"/>
                          </a:solidFill>
                          <a:effectLst/>
                          <a:latin typeface="Times New Roman" pitchFamily="18" charset="0"/>
                          <a:cs typeface="Times New Roman" pitchFamily="18" charset="0"/>
                        </a:rPr>
                        <a:t>LULUS</a:t>
                      </a:r>
                    </a:p>
                  </a:txBody>
                  <a:tcPr marL="6431" marR="6431" marT="64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ctr"/>
                      <a:r>
                        <a:rPr lang="en-US" sz="800" b="1" i="0" u="none" strike="noStrike" dirty="0">
                          <a:solidFill>
                            <a:srgbClr val="000000"/>
                          </a:solidFill>
                          <a:effectLst/>
                          <a:latin typeface="Times New Roman" pitchFamily="18" charset="0"/>
                          <a:cs typeface="Times New Roman" pitchFamily="18" charset="0"/>
                        </a:rPr>
                        <a:t>TIDAK LULUS</a:t>
                      </a:r>
                    </a:p>
                  </a:txBody>
                  <a:tcPr marL="6431" marR="6431" marT="64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40787">
                <a:tc vMerge="1">
                  <a:txBody>
                    <a:bodyPr/>
                    <a:lstStyle/>
                    <a:p>
                      <a:endParaRPr lang="en-US"/>
                    </a:p>
                  </a:txBody>
                  <a:tcPr/>
                </a:tc>
                <a:tc vMerge="1">
                  <a:txBody>
                    <a:bodyPr/>
                    <a:lstStyle/>
                    <a:p>
                      <a:endParaRPr lang="en-US"/>
                    </a:p>
                  </a:txBody>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L</a:t>
                      </a:r>
                    </a:p>
                  </a:txBody>
                  <a:tcPr marL="6431" marR="6431" marT="64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Times New Roman" pitchFamily="18" charset="0"/>
                          <a:cs typeface="Times New Roman" pitchFamily="18" charset="0"/>
                        </a:rPr>
                        <a:t>P</a:t>
                      </a:r>
                    </a:p>
                  </a:txBody>
                  <a:tcPr marL="6431" marR="6431" marT="64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Times New Roman" pitchFamily="18" charset="0"/>
                          <a:cs typeface="Times New Roman" pitchFamily="18" charset="0"/>
                        </a:rPr>
                        <a:t>JML</a:t>
                      </a:r>
                    </a:p>
                  </a:txBody>
                  <a:tcPr marL="6431" marR="6431" marT="64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L</a:t>
                      </a:r>
                    </a:p>
                  </a:txBody>
                  <a:tcPr marL="6431" marR="6431" marT="64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P</a:t>
                      </a:r>
                    </a:p>
                  </a:txBody>
                  <a:tcPr marL="6431" marR="6431" marT="64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JML</a:t>
                      </a:r>
                    </a:p>
                  </a:txBody>
                  <a:tcPr marL="6431" marR="6431" marT="64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L</a:t>
                      </a:r>
                    </a:p>
                  </a:txBody>
                  <a:tcPr marL="6431" marR="6431" marT="64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Times New Roman" pitchFamily="18" charset="0"/>
                          <a:cs typeface="Times New Roman" pitchFamily="18" charset="0"/>
                        </a:rPr>
                        <a:t>P</a:t>
                      </a:r>
                    </a:p>
                  </a:txBody>
                  <a:tcPr marL="6431" marR="6431" marT="64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JML</a:t>
                      </a:r>
                    </a:p>
                  </a:txBody>
                  <a:tcPr marL="6431" marR="6431" marT="64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8600">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1</a:t>
                      </a:r>
                    </a:p>
                  </a:txBody>
                  <a:tcPr marL="6431" marR="6431" marT="64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Times New Roman" pitchFamily="18" charset="0"/>
                          <a:cs typeface="Times New Roman" pitchFamily="18" charset="0"/>
                        </a:rPr>
                        <a:t>SD</a:t>
                      </a:r>
                    </a:p>
                  </a:txBody>
                  <a:tcPr marL="6431" marR="6431" marT="64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800" dirty="0">
                          <a:effectLst/>
                          <a:latin typeface="Times New Roman" pitchFamily="18" charset="0"/>
                          <a:ea typeface="Calibri"/>
                          <a:cs typeface="Times New Roman" pitchFamily="18" charset="0"/>
                        </a:rPr>
                        <a:t>547</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800" dirty="0">
                          <a:effectLst/>
                          <a:latin typeface="Times New Roman" pitchFamily="18" charset="0"/>
                          <a:ea typeface="Calibri"/>
                          <a:cs typeface="Times New Roman" pitchFamily="18" charset="0"/>
                        </a:rPr>
                        <a:t>518</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800" b="1">
                          <a:effectLst/>
                          <a:latin typeface="Times New Roman" pitchFamily="18" charset="0"/>
                          <a:ea typeface="Calibri"/>
                          <a:cs typeface="Times New Roman" pitchFamily="18" charset="0"/>
                        </a:rPr>
                        <a:t>1065</a:t>
                      </a:r>
                      <a:endParaRPr lang="en-US" sz="800" b="1" dirty="0">
                        <a:effectLst/>
                        <a:latin typeface="Times New Roman" pitchFamily="18" charset="0"/>
                        <a:ea typeface="Calibri"/>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800" dirty="0">
                          <a:effectLst/>
                          <a:latin typeface="Times New Roman" pitchFamily="18" charset="0"/>
                          <a:ea typeface="Calibri"/>
                          <a:cs typeface="Times New Roman" pitchFamily="18" charset="0"/>
                        </a:rPr>
                        <a:t>547</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800" dirty="0">
                          <a:effectLst/>
                          <a:latin typeface="Times New Roman" pitchFamily="18" charset="0"/>
                          <a:ea typeface="Calibri"/>
                          <a:cs typeface="Times New Roman" pitchFamily="18" charset="0"/>
                        </a:rPr>
                        <a:t>518</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800" b="1" dirty="0">
                          <a:effectLst/>
                          <a:latin typeface="Times New Roman" pitchFamily="18" charset="0"/>
                          <a:ea typeface="Calibri"/>
                          <a:cs typeface="Times New Roman" pitchFamily="18" charset="0"/>
                        </a:rPr>
                        <a:t>1065</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fontAlgn="ctr">
                        <a:spcBef>
                          <a:spcPts val="0"/>
                        </a:spcBef>
                        <a:spcAft>
                          <a:spcPts val="0"/>
                        </a:spcAft>
                      </a:pPr>
                      <a:r>
                        <a:rPr lang="en-US" sz="800" b="0" dirty="0">
                          <a:effectLst/>
                          <a:latin typeface="Times New Roman" pitchFamily="18" charset="0"/>
                          <a:ea typeface="Calibri"/>
                          <a:cs typeface="Times New Roman" pitchFamily="18" charset="0"/>
                        </a:rPr>
                        <a:t>0</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fontAlgn="ctr">
                        <a:spcBef>
                          <a:spcPts val="0"/>
                        </a:spcBef>
                        <a:spcAft>
                          <a:spcPts val="0"/>
                        </a:spcAft>
                      </a:pPr>
                      <a:r>
                        <a:rPr lang="en-US" sz="800" b="0" dirty="0">
                          <a:effectLst/>
                          <a:latin typeface="Times New Roman" pitchFamily="18" charset="0"/>
                          <a:ea typeface="Calibri"/>
                          <a:cs typeface="Times New Roman" pitchFamily="18" charset="0"/>
                        </a:rPr>
                        <a:t>0</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fontAlgn="ctr">
                        <a:spcBef>
                          <a:spcPts val="0"/>
                        </a:spcBef>
                        <a:spcAft>
                          <a:spcPts val="0"/>
                        </a:spcAft>
                      </a:pPr>
                      <a:r>
                        <a:rPr lang="en-US" sz="800" b="1" dirty="0">
                          <a:effectLst/>
                          <a:latin typeface="Times New Roman" pitchFamily="18" charset="0"/>
                          <a:ea typeface="Calibri"/>
                          <a:cs typeface="Times New Roman" pitchFamily="18" charset="0"/>
                        </a:rPr>
                        <a:t>0</a:t>
                      </a:r>
                      <a:endParaRPr lang="en-US" sz="800" dirty="0">
                        <a:effectLst/>
                        <a:latin typeface="Times New Roman" pitchFamily="18" charset="0"/>
                        <a:ea typeface="Calibri"/>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28600">
                <a:tc>
                  <a:txBody>
                    <a:bodyPr/>
                    <a:lstStyle/>
                    <a:p>
                      <a:pPr algn="ctr" fontAlgn="ctr"/>
                      <a:r>
                        <a:rPr lang="en-US" sz="800" b="0" i="0" u="none" strike="noStrike">
                          <a:solidFill>
                            <a:srgbClr val="000000"/>
                          </a:solidFill>
                          <a:effectLst/>
                          <a:latin typeface="Times New Roman" pitchFamily="18" charset="0"/>
                          <a:cs typeface="Times New Roman" pitchFamily="18" charset="0"/>
                        </a:rPr>
                        <a:t>2</a:t>
                      </a:r>
                    </a:p>
                  </a:txBody>
                  <a:tcPr marL="6431" marR="6431" marT="64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Times New Roman" pitchFamily="18" charset="0"/>
                          <a:cs typeface="Times New Roman" pitchFamily="18" charset="0"/>
                        </a:rPr>
                        <a:t>MI</a:t>
                      </a:r>
                    </a:p>
                  </a:txBody>
                  <a:tcPr marL="6431" marR="6431" marT="64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800" dirty="0">
                          <a:effectLst/>
                          <a:latin typeface="Times New Roman" pitchFamily="18" charset="0"/>
                          <a:ea typeface="Calibri"/>
                          <a:cs typeface="Times New Roman" pitchFamily="18" charset="0"/>
                        </a:rPr>
                        <a:t>43</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800" dirty="0">
                          <a:effectLst/>
                          <a:latin typeface="Times New Roman" pitchFamily="18" charset="0"/>
                          <a:ea typeface="Calibri"/>
                          <a:cs typeface="Times New Roman" pitchFamily="18" charset="0"/>
                        </a:rPr>
                        <a:t>63</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800" b="1" dirty="0">
                          <a:effectLst/>
                          <a:latin typeface="Times New Roman" pitchFamily="18" charset="0"/>
                          <a:ea typeface="Calibri"/>
                          <a:cs typeface="Times New Roman" pitchFamily="18" charset="0"/>
                        </a:rPr>
                        <a:t>106</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800" dirty="0">
                          <a:effectLst/>
                          <a:latin typeface="Times New Roman" pitchFamily="18" charset="0"/>
                          <a:ea typeface="Calibri"/>
                          <a:cs typeface="Times New Roman" pitchFamily="18" charset="0"/>
                        </a:rPr>
                        <a:t>43</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800" dirty="0">
                          <a:effectLst/>
                          <a:latin typeface="Times New Roman" pitchFamily="18" charset="0"/>
                          <a:ea typeface="Calibri"/>
                          <a:cs typeface="Times New Roman" pitchFamily="18" charset="0"/>
                        </a:rPr>
                        <a:t>63</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800" b="1" dirty="0">
                          <a:effectLst/>
                          <a:latin typeface="Times New Roman" pitchFamily="18" charset="0"/>
                          <a:ea typeface="Calibri"/>
                          <a:cs typeface="Times New Roman" pitchFamily="18" charset="0"/>
                        </a:rPr>
                        <a:t>106</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fontAlgn="ctr">
                        <a:spcBef>
                          <a:spcPts val="0"/>
                        </a:spcBef>
                        <a:spcAft>
                          <a:spcPts val="0"/>
                        </a:spcAft>
                      </a:pPr>
                      <a:r>
                        <a:rPr lang="en-US" sz="800" b="0" dirty="0">
                          <a:effectLst/>
                          <a:latin typeface="Times New Roman" pitchFamily="18" charset="0"/>
                          <a:ea typeface="Calibri"/>
                          <a:cs typeface="Times New Roman" pitchFamily="18" charset="0"/>
                        </a:rPr>
                        <a:t>0</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fontAlgn="ctr">
                        <a:spcBef>
                          <a:spcPts val="0"/>
                        </a:spcBef>
                        <a:spcAft>
                          <a:spcPts val="0"/>
                        </a:spcAft>
                      </a:pPr>
                      <a:r>
                        <a:rPr lang="en-US" sz="800" b="0" dirty="0">
                          <a:effectLst/>
                          <a:latin typeface="Times New Roman" pitchFamily="18" charset="0"/>
                          <a:ea typeface="Calibri"/>
                          <a:cs typeface="Times New Roman" pitchFamily="18" charset="0"/>
                        </a:rPr>
                        <a:t>0</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fontAlgn="ctr">
                        <a:spcBef>
                          <a:spcPts val="0"/>
                        </a:spcBef>
                        <a:spcAft>
                          <a:spcPts val="0"/>
                        </a:spcAft>
                      </a:pPr>
                      <a:r>
                        <a:rPr lang="en-US" sz="800" b="1" dirty="0">
                          <a:effectLst/>
                          <a:latin typeface="Times New Roman" pitchFamily="18" charset="0"/>
                          <a:ea typeface="Calibri"/>
                          <a:cs typeface="Times New Roman" pitchFamily="18" charset="0"/>
                        </a:rPr>
                        <a:t>0</a:t>
                      </a:r>
                      <a:endParaRPr lang="en-US" sz="800" dirty="0">
                        <a:effectLst/>
                        <a:latin typeface="Times New Roman" pitchFamily="18" charset="0"/>
                        <a:ea typeface="Calibri"/>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72191">
                <a:tc gridSpan="2">
                  <a:txBody>
                    <a:bodyPr/>
                    <a:lstStyle/>
                    <a:p>
                      <a:pPr algn="ctr" fontAlgn="b"/>
                      <a:r>
                        <a:rPr lang="en-US" sz="800" b="1" i="0" u="none" strike="noStrike" dirty="0">
                          <a:solidFill>
                            <a:srgbClr val="000000"/>
                          </a:solidFill>
                          <a:effectLst/>
                          <a:latin typeface="Times New Roman" pitchFamily="18" charset="0"/>
                          <a:cs typeface="Times New Roman" pitchFamily="18" charset="0"/>
                        </a:rPr>
                        <a:t> </a:t>
                      </a:r>
                    </a:p>
                    <a:p>
                      <a:pPr algn="ctr" fontAlgn="b"/>
                      <a:r>
                        <a:rPr lang="en-US" sz="800" b="1" i="0" u="none" strike="noStrike" dirty="0">
                          <a:solidFill>
                            <a:srgbClr val="000000"/>
                          </a:solidFill>
                          <a:effectLst/>
                          <a:latin typeface="Times New Roman" pitchFamily="18" charset="0"/>
                          <a:cs typeface="Times New Roman" pitchFamily="18" charset="0"/>
                        </a:rPr>
                        <a:t>JUMLAH</a:t>
                      </a:r>
                    </a:p>
                    <a:p>
                      <a:pPr algn="ctr" fontAlgn="b"/>
                      <a:endParaRPr lang="en-US" sz="800" b="1" i="0" u="none" strike="noStrike" dirty="0">
                        <a:solidFill>
                          <a:srgbClr val="000000"/>
                        </a:solidFill>
                        <a:effectLst/>
                        <a:latin typeface="Times New Roman" pitchFamily="18" charset="0"/>
                        <a:cs typeface="Times New Roman" pitchFamily="18" charset="0"/>
                      </a:endParaRPr>
                    </a:p>
                  </a:txBody>
                  <a:tcPr marL="6431" marR="6431" marT="64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700" b="1" i="0" u="none" strike="noStrike" dirty="0">
                        <a:solidFill>
                          <a:srgbClr val="000000"/>
                        </a:solidFill>
                        <a:effectLst/>
                        <a:latin typeface="Calibri"/>
                      </a:endParaRPr>
                    </a:p>
                  </a:txBody>
                  <a:tcPr marL="6431" marR="6431" marT="64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800" b="1" dirty="0">
                          <a:effectLst/>
                          <a:latin typeface="Times New Roman" pitchFamily="18" charset="0"/>
                          <a:ea typeface="Calibri"/>
                          <a:cs typeface="Times New Roman" pitchFamily="18" charset="0"/>
                        </a:rPr>
                        <a:t>590</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800" b="1" dirty="0">
                          <a:effectLst/>
                          <a:latin typeface="Times New Roman" pitchFamily="18" charset="0"/>
                          <a:ea typeface="Calibri"/>
                          <a:cs typeface="Times New Roman" pitchFamily="18" charset="0"/>
                        </a:rPr>
                        <a:t>581</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800" b="1" dirty="0">
                          <a:effectLst/>
                          <a:latin typeface="Times New Roman" pitchFamily="18" charset="0"/>
                          <a:ea typeface="Calibri"/>
                          <a:cs typeface="Times New Roman" pitchFamily="18" charset="0"/>
                        </a:rPr>
                        <a:t>1171</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800" b="1" dirty="0">
                          <a:effectLst/>
                          <a:latin typeface="Times New Roman" pitchFamily="18" charset="0"/>
                          <a:ea typeface="Calibri"/>
                          <a:cs typeface="Times New Roman" pitchFamily="18" charset="0"/>
                        </a:rPr>
                        <a:t>590</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800" b="1" dirty="0">
                          <a:effectLst/>
                          <a:latin typeface="Times New Roman" pitchFamily="18" charset="0"/>
                          <a:ea typeface="Calibri"/>
                          <a:cs typeface="Times New Roman" pitchFamily="18" charset="0"/>
                        </a:rPr>
                        <a:t>581</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800" b="1" dirty="0">
                          <a:effectLst/>
                          <a:latin typeface="Times New Roman" pitchFamily="18" charset="0"/>
                          <a:ea typeface="Calibri"/>
                          <a:cs typeface="Times New Roman" pitchFamily="18" charset="0"/>
                        </a:rPr>
                        <a:t>1171</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fontAlgn="ctr">
                        <a:spcBef>
                          <a:spcPts val="0"/>
                        </a:spcBef>
                        <a:spcAft>
                          <a:spcPts val="0"/>
                        </a:spcAft>
                      </a:pPr>
                      <a:r>
                        <a:rPr lang="en-US" sz="800" b="1" dirty="0">
                          <a:effectLst/>
                          <a:latin typeface="Times New Roman" pitchFamily="18" charset="0"/>
                          <a:ea typeface="Calibri"/>
                          <a:cs typeface="Times New Roman" pitchFamily="18" charset="0"/>
                        </a:rPr>
                        <a:t>0</a:t>
                      </a:r>
                      <a:endParaRPr lang="en-US" sz="800" dirty="0">
                        <a:effectLst/>
                        <a:latin typeface="Times New Roman" pitchFamily="18" charset="0"/>
                        <a:ea typeface="Calibri"/>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dirty="0">
                          <a:effectLst/>
                          <a:latin typeface="Times New Roman" pitchFamily="18" charset="0"/>
                          <a:ea typeface="Times New Roman"/>
                          <a:cs typeface="Times New Roman" pitchFamily="18" charset="0"/>
                        </a:rPr>
                        <a:t>0</a:t>
                      </a:r>
                      <a:endParaRPr lang="en-US" sz="800"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dirty="0">
                          <a:effectLst/>
                          <a:latin typeface="Times New Roman" pitchFamily="18" charset="0"/>
                          <a:ea typeface="Times New Roman"/>
                          <a:cs typeface="Times New Roman" pitchFamily="18" charset="0"/>
                        </a:rPr>
                        <a:t>0</a:t>
                      </a:r>
                      <a:endParaRPr lang="en-US" sz="800"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1"/>
            <a:ext cx="4429156" cy="441317"/>
          </a:xfrm>
        </p:spPr>
        <p:txBody>
          <a:bodyPr>
            <a:noAutofit/>
          </a:bodyPr>
          <a:lstStyle/>
          <a:p>
            <a:pPr algn="ctr"/>
            <a:r>
              <a:rPr lang="en-US" sz="1600" dirty="0">
                <a:solidFill>
                  <a:schemeClr val="tx1"/>
                </a:solidFill>
                <a:effectLst/>
                <a:latin typeface="Times New Roman" pitchFamily="18" charset="0"/>
                <a:cs typeface="Times New Roman" pitchFamily="18" charset="0"/>
              </a:rPr>
              <a:t>JUMLAH LULUSAN SMP/MTs</a:t>
            </a:r>
            <a:br>
              <a:rPr lang="en-US" sz="1600" dirty="0">
                <a:solidFill>
                  <a:schemeClr val="tx1"/>
                </a:solidFill>
                <a:effectLst/>
                <a:latin typeface="Times New Roman" pitchFamily="18" charset="0"/>
                <a:cs typeface="Times New Roman" pitchFamily="18" charset="0"/>
              </a:rPr>
            </a:br>
            <a:r>
              <a:rPr lang="en-US" sz="1600" dirty="0">
                <a:solidFill>
                  <a:schemeClr val="tx1"/>
                </a:solidFill>
                <a:effectLst/>
                <a:latin typeface="Times New Roman" pitchFamily="18" charset="0"/>
                <a:cs typeface="Times New Roman" pitchFamily="18" charset="0"/>
              </a:rPr>
              <a:t>TAHUN 2021/2022</a:t>
            </a:r>
            <a:endParaRPr lang="id-ID" sz="1600" dirty="0">
              <a:solidFill>
                <a:schemeClr val="tx1"/>
              </a:solidFill>
              <a:effectLst/>
              <a:latin typeface="Times New Roman" pitchFamily="18" charset="0"/>
              <a:cs typeface="Times New Roman"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920585083"/>
              </p:ext>
            </p:extLst>
          </p:nvPr>
        </p:nvGraphicFramePr>
        <p:xfrm>
          <a:off x="152400" y="838201"/>
          <a:ext cx="4527552" cy="1427127"/>
        </p:xfrm>
        <a:graphic>
          <a:graphicData uri="http://schemas.openxmlformats.org/drawingml/2006/table">
            <a:tbl>
              <a:tblPr/>
              <a:tblGrid>
                <a:gridCol w="347716">
                  <a:extLst>
                    <a:ext uri="{9D8B030D-6E8A-4147-A177-3AD203B41FA5}">
                      <a16:colId xmlns:a16="http://schemas.microsoft.com/office/drawing/2014/main" val="20000"/>
                    </a:ext>
                  </a:extLst>
                </a:gridCol>
                <a:gridCol w="1050392">
                  <a:extLst>
                    <a:ext uri="{9D8B030D-6E8A-4147-A177-3AD203B41FA5}">
                      <a16:colId xmlns:a16="http://schemas.microsoft.com/office/drawing/2014/main" val="20001"/>
                    </a:ext>
                  </a:extLst>
                </a:gridCol>
                <a:gridCol w="347716">
                  <a:extLst>
                    <a:ext uri="{9D8B030D-6E8A-4147-A177-3AD203B41FA5}">
                      <a16:colId xmlns:a16="http://schemas.microsoft.com/office/drawing/2014/main" val="20002"/>
                    </a:ext>
                  </a:extLst>
                </a:gridCol>
                <a:gridCol w="347716">
                  <a:extLst>
                    <a:ext uri="{9D8B030D-6E8A-4147-A177-3AD203B41FA5}">
                      <a16:colId xmlns:a16="http://schemas.microsoft.com/office/drawing/2014/main" val="20003"/>
                    </a:ext>
                  </a:extLst>
                </a:gridCol>
                <a:gridCol w="347716">
                  <a:extLst>
                    <a:ext uri="{9D8B030D-6E8A-4147-A177-3AD203B41FA5}">
                      <a16:colId xmlns:a16="http://schemas.microsoft.com/office/drawing/2014/main" val="20004"/>
                    </a:ext>
                  </a:extLst>
                </a:gridCol>
                <a:gridCol w="347716">
                  <a:extLst>
                    <a:ext uri="{9D8B030D-6E8A-4147-A177-3AD203B41FA5}">
                      <a16:colId xmlns:a16="http://schemas.microsoft.com/office/drawing/2014/main" val="20005"/>
                    </a:ext>
                  </a:extLst>
                </a:gridCol>
                <a:gridCol w="347716">
                  <a:extLst>
                    <a:ext uri="{9D8B030D-6E8A-4147-A177-3AD203B41FA5}">
                      <a16:colId xmlns:a16="http://schemas.microsoft.com/office/drawing/2014/main" val="20006"/>
                    </a:ext>
                  </a:extLst>
                </a:gridCol>
                <a:gridCol w="347716">
                  <a:extLst>
                    <a:ext uri="{9D8B030D-6E8A-4147-A177-3AD203B41FA5}">
                      <a16:colId xmlns:a16="http://schemas.microsoft.com/office/drawing/2014/main" val="20007"/>
                    </a:ext>
                  </a:extLst>
                </a:gridCol>
                <a:gridCol w="347716">
                  <a:extLst>
                    <a:ext uri="{9D8B030D-6E8A-4147-A177-3AD203B41FA5}">
                      <a16:colId xmlns:a16="http://schemas.microsoft.com/office/drawing/2014/main" val="20008"/>
                    </a:ext>
                  </a:extLst>
                </a:gridCol>
                <a:gridCol w="347716">
                  <a:extLst>
                    <a:ext uri="{9D8B030D-6E8A-4147-A177-3AD203B41FA5}">
                      <a16:colId xmlns:a16="http://schemas.microsoft.com/office/drawing/2014/main" val="20009"/>
                    </a:ext>
                  </a:extLst>
                </a:gridCol>
                <a:gridCol w="347716">
                  <a:extLst>
                    <a:ext uri="{9D8B030D-6E8A-4147-A177-3AD203B41FA5}">
                      <a16:colId xmlns:a16="http://schemas.microsoft.com/office/drawing/2014/main" val="20010"/>
                    </a:ext>
                  </a:extLst>
                </a:gridCol>
              </a:tblGrid>
              <a:tr h="381000">
                <a:tc rowSpan="2">
                  <a:txBody>
                    <a:bodyPr/>
                    <a:lstStyle/>
                    <a:p>
                      <a:pPr algn="ctr" fontAlgn="ctr"/>
                      <a:r>
                        <a:rPr lang="en-US" sz="800" b="1" i="0" u="none" strike="noStrike" dirty="0">
                          <a:solidFill>
                            <a:srgbClr val="000000"/>
                          </a:solidFill>
                          <a:effectLst/>
                          <a:latin typeface="Times New Roman" pitchFamily="18" charset="0"/>
                          <a:cs typeface="Times New Roman" pitchFamily="18" charset="0"/>
                        </a:rPr>
                        <a:t>NO</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en-US" sz="800" b="1" i="0" u="none" strike="noStrike" dirty="0">
                          <a:solidFill>
                            <a:srgbClr val="000000"/>
                          </a:solidFill>
                          <a:effectLst/>
                          <a:latin typeface="Times New Roman" pitchFamily="18" charset="0"/>
                          <a:cs typeface="Times New Roman" pitchFamily="18" charset="0"/>
                        </a:rPr>
                        <a:t>JENJANG</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800" b="1" i="0" u="none" strike="noStrike" dirty="0">
                          <a:solidFill>
                            <a:srgbClr val="000000"/>
                          </a:solidFill>
                          <a:effectLst/>
                          <a:latin typeface="Times New Roman" pitchFamily="18" charset="0"/>
                          <a:cs typeface="Times New Roman" pitchFamily="18" charset="0"/>
                        </a:rPr>
                        <a:t>PESERTA UJIAN ALKHIR</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gridSpan="3">
                  <a:txBody>
                    <a:bodyPr/>
                    <a:lstStyle/>
                    <a:p>
                      <a:pPr algn="ctr" fontAlgn="ctr"/>
                      <a:r>
                        <a:rPr lang="en-US" sz="800" b="1" i="0" u="none" strike="noStrike" dirty="0">
                          <a:solidFill>
                            <a:srgbClr val="000000"/>
                          </a:solidFill>
                          <a:effectLst/>
                          <a:latin typeface="Times New Roman" pitchFamily="18" charset="0"/>
                          <a:cs typeface="Times New Roman" pitchFamily="18" charset="0"/>
                        </a:rPr>
                        <a:t>LULUS</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gridSpan="3">
                  <a:txBody>
                    <a:bodyPr/>
                    <a:lstStyle/>
                    <a:p>
                      <a:pPr algn="ctr" fontAlgn="ctr"/>
                      <a:r>
                        <a:rPr lang="en-US" sz="800" b="1" i="0" u="none" strike="noStrike" dirty="0">
                          <a:solidFill>
                            <a:srgbClr val="000000"/>
                          </a:solidFill>
                          <a:effectLst/>
                          <a:latin typeface="Times New Roman" pitchFamily="18" charset="0"/>
                          <a:cs typeface="Times New Roman" pitchFamily="18" charset="0"/>
                        </a:rPr>
                        <a:t>TIDAK LULUS</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84127">
                <a:tc vMerge="1">
                  <a:txBody>
                    <a:bodyPr/>
                    <a:lstStyle/>
                    <a:p>
                      <a:endParaRPr lang="en-US"/>
                    </a:p>
                  </a:txBody>
                  <a:tcPr/>
                </a:tc>
                <a:tc vMerge="1">
                  <a:txBody>
                    <a:bodyPr/>
                    <a:lstStyle/>
                    <a:p>
                      <a:endParaRPr lang="en-US"/>
                    </a:p>
                  </a:txBody>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L</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P</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JML</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L</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P</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JML</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L</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P</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JML</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28600">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1</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800" b="1" i="0" u="none" strike="noStrike" dirty="0">
                          <a:solidFill>
                            <a:srgbClr val="000000"/>
                          </a:solidFill>
                          <a:effectLst/>
                          <a:latin typeface="Times New Roman" pitchFamily="18" charset="0"/>
                          <a:cs typeface="Times New Roman" pitchFamily="18" charset="0"/>
                        </a:rPr>
                        <a:t>SMP</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385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373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758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385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373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758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28600">
                <a:tc>
                  <a:txBody>
                    <a:bodyPr/>
                    <a:lstStyle/>
                    <a:p>
                      <a:pPr algn="ctr" fontAlgn="ctr"/>
                      <a:r>
                        <a:rPr lang="en-US" sz="800" b="0" i="0" u="none" strike="noStrike">
                          <a:solidFill>
                            <a:srgbClr val="000000"/>
                          </a:solidFill>
                          <a:effectLst/>
                          <a:latin typeface="Times New Roman" pitchFamily="18" charset="0"/>
                          <a:cs typeface="Times New Roman" pitchFamily="18" charset="0"/>
                        </a:rPr>
                        <a:t>2</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800" b="1" i="0" u="none" strike="noStrike" dirty="0">
                          <a:solidFill>
                            <a:srgbClr val="000000"/>
                          </a:solidFill>
                          <a:effectLst/>
                          <a:latin typeface="Times New Roman" pitchFamily="18" charset="0"/>
                          <a:cs typeface="Times New Roman" pitchFamily="18" charset="0"/>
                        </a:rPr>
                        <a:t>MTs</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127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131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258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127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131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258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04800">
                <a:tc gridSpan="2">
                  <a:txBody>
                    <a:bodyPr/>
                    <a:lstStyle/>
                    <a:p>
                      <a:pPr algn="ctr" fontAlgn="b"/>
                      <a:r>
                        <a:rPr lang="en-US" sz="800" b="1" i="0" u="none" strike="noStrike" dirty="0">
                          <a:solidFill>
                            <a:srgbClr val="000000"/>
                          </a:solidFill>
                          <a:effectLst/>
                          <a:latin typeface="Times New Roman" pitchFamily="18" charset="0"/>
                          <a:cs typeface="Times New Roman" pitchFamily="18" charset="0"/>
                        </a:rPr>
                        <a:t>JUMLAH</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algn="l" fontAlgn="b"/>
                      <a:endParaRPr lang="en-US" sz="700" b="1" i="0" u="none" strike="noStrike" dirty="0">
                        <a:solidFill>
                          <a:srgbClr val="000000"/>
                        </a:solidFill>
                        <a:effectLst/>
                        <a:latin typeface="Calibri"/>
                      </a:endParaRPr>
                    </a:p>
                  </a:txBody>
                  <a:tcPr marL="5433" marR="5433" marT="5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512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504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1016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512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504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1016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381000" y="152400"/>
            <a:ext cx="4343400" cy="609600"/>
          </a:xfrm>
        </p:spPr>
        <p:txBody>
          <a:bodyPr anchor="ctr"/>
          <a:lstStyle/>
          <a:p>
            <a:pPr algn="ctr" eaLnBrk="1" hangingPunct="1"/>
            <a:r>
              <a:rPr lang="en-US" sz="2100" dirty="0">
                <a:solidFill>
                  <a:srgbClr val="00B0F0"/>
                </a:solidFill>
                <a:latin typeface="Perpetua Titling MT" pitchFamily="18" charset="0"/>
              </a:rPr>
              <a:t>MISI KOTA SAWAHLUNTO</a:t>
            </a:r>
          </a:p>
        </p:txBody>
      </p:sp>
      <p:sp>
        <p:nvSpPr>
          <p:cNvPr id="56323" name="Rectangle 3"/>
          <p:cNvSpPr>
            <a:spLocks noGrp="1" noChangeArrowheads="1"/>
          </p:cNvSpPr>
          <p:nvPr>
            <p:ph type="body" sz="half" idx="1"/>
          </p:nvPr>
        </p:nvSpPr>
        <p:spPr>
          <a:xfrm>
            <a:off x="387350" y="838201"/>
            <a:ext cx="4394200" cy="2390775"/>
          </a:xfrm>
        </p:spPr>
        <p:txBody>
          <a:bodyPr>
            <a:normAutofit fontScale="55000" lnSpcReduction="20000"/>
          </a:bodyPr>
          <a:lstStyle/>
          <a:p>
            <a:pPr marL="177712" indent="-177712">
              <a:buClr>
                <a:schemeClr val="tx1"/>
              </a:buClr>
              <a:buFont typeface="+mj-lt"/>
              <a:buAutoNum type="arabicPeriod"/>
            </a:pPr>
            <a:r>
              <a:rPr lang="id-ID" sz="1800" dirty="0">
                <a:solidFill>
                  <a:schemeClr val="tx1">
                    <a:lumMod val="95000"/>
                    <a:lumOff val="5000"/>
                  </a:schemeClr>
                </a:solidFill>
              </a:rPr>
              <a:t>Menciptakan Kehidupan Beragama dan Budaya Yang Semakin Baik</a:t>
            </a:r>
          </a:p>
          <a:p>
            <a:pPr marL="177712" indent="-177712">
              <a:buClr>
                <a:schemeClr val="tx1"/>
              </a:buClr>
              <a:buFont typeface="+mj-lt"/>
              <a:buAutoNum type="arabicPeriod"/>
            </a:pPr>
            <a:r>
              <a:rPr lang="id-ID" sz="1800" dirty="0">
                <a:solidFill>
                  <a:schemeClr val="tx1">
                    <a:lumMod val="95000"/>
                    <a:lumOff val="5000"/>
                  </a:schemeClr>
                </a:solidFill>
              </a:rPr>
              <a:t>Meningkatkan Kesejahteraan Masyarakat dan Pengembangan Ekonomi Kerakyatan Berbasis Ekonomi Kreatif</a:t>
            </a:r>
          </a:p>
          <a:p>
            <a:pPr marL="177712" indent="-177712">
              <a:buClr>
                <a:schemeClr val="tx1"/>
              </a:buClr>
              <a:buFont typeface="+mj-lt"/>
              <a:buAutoNum type="arabicPeriod"/>
            </a:pPr>
            <a:r>
              <a:rPr lang="en-US" sz="1800" dirty="0" err="1">
                <a:solidFill>
                  <a:schemeClr val="tx1">
                    <a:lumMod val="95000"/>
                    <a:lumOff val="5000"/>
                  </a:schemeClr>
                </a:solidFill>
              </a:rPr>
              <a:t>Mewujudkan</a:t>
            </a:r>
            <a:r>
              <a:rPr lang="en-US" sz="1800" dirty="0">
                <a:solidFill>
                  <a:schemeClr val="tx1">
                    <a:lumMod val="95000"/>
                    <a:lumOff val="5000"/>
                  </a:schemeClr>
                </a:solidFill>
              </a:rPr>
              <a:t> </a:t>
            </a:r>
            <a:r>
              <a:rPr lang="en-US" sz="1800" dirty="0" err="1">
                <a:solidFill>
                  <a:schemeClr val="tx1">
                    <a:lumMod val="95000"/>
                    <a:lumOff val="5000"/>
                  </a:schemeClr>
                </a:solidFill>
              </a:rPr>
              <a:t>Pendidikan</a:t>
            </a:r>
            <a:r>
              <a:rPr lang="en-US" sz="1800" dirty="0">
                <a:solidFill>
                  <a:schemeClr val="tx1">
                    <a:lumMod val="95000"/>
                    <a:lumOff val="5000"/>
                  </a:schemeClr>
                </a:solidFill>
              </a:rPr>
              <a:t> yang </a:t>
            </a:r>
            <a:r>
              <a:rPr lang="en-US" sz="1800" dirty="0" err="1">
                <a:solidFill>
                  <a:schemeClr val="tx1">
                    <a:lumMod val="95000"/>
                    <a:lumOff val="5000"/>
                  </a:schemeClr>
                </a:solidFill>
              </a:rPr>
              <a:t>Berkualitas</a:t>
            </a:r>
            <a:r>
              <a:rPr lang="en-US" sz="1800" dirty="0">
                <a:solidFill>
                  <a:schemeClr val="tx1">
                    <a:lumMod val="95000"/>
                    <a:lumOff val="5000"/>
                  </a:schemeClr>
                </a:solidFill>
              </a:rPr>
              <a:t> </a:t>
            </a:r>
            <a:r>
              <a:rPr lang="en-US" sz="1800" dirty="0" err="1">
                <a:solidFill>
                  <a:schemeClr val="tx1">
                    <a:lumMod val="95000"/>
                    <a:lumOff val="5000"/>
                  </a:schemeClr>
                </a:solidFill>
              </a:rPr>
              <a:t>untuk</a:t>
            </a:r>
            <a:r>
              <a:rPr lang="en-US" sz="1800" dirty="0">
                <a:solidFill>
                  <a:schemeClr val="tx1">
                    <a:lumMod val="95000"/>
                    <a:lumOff val="5000"/>
                  </a:schemeClr>
                </a:solidFill>
              </a:rPr>
              <a:t> </a:t>
            </a:r>
            <a:r>
              <a:rPr lang="en-US" sz="1800" dirty="0" err="1">
                <a:solidFill>
                  <a:schemeClr val="tx1">
                    <a:lumMod val="95000"/>
                    <a:lumOff val="5000"/>
                  </a:schemeClr>
                </a:solidFill>
              </a:rPr>
              <a:t>Menghasilkan</a:t>
            </a:r>
            <a:r>
              <a:rPr lang="en-US" sz="1800" dirty="0">
                <a:solidFill>
                  <a:schemeClr val="tx1">
                    <a:lumMod val="95000"/>
                    <a:lumOff val="5000"/>
                  </a:schemeClr>
                </a:solidFill>
              </a:rPr>
              <a:t> </a:t>
            </a:r>
            <a:r>
              <a:rPr lang="en-US" sz="1800" dirty="0" err="1">
                <a:solidFill>
                  <a:schemeClr val="tx1">
                    <a:lumMod val="95000"/>
                    <a:lumOff val="5000"/>
                  </a:schemeClr>
                </a:solidFill>
              </a:rPr>
              <a:t>Sumber</a:t>
            </a:r>
            <a:r>
              <a:rPr lang="en-US" sz="1800" dirty="0">
                <a:solidFill>
                  <a:schemeClr val="tx1">
                    <a:lumMod val="95000"/>
                    <a:lumOff val="5000"/>
                  </a:schemeClr>
                </a:solidFill>
              </a:rPr>
              <a:t> </a:t>
            </a:r>
            <a:r>
              <a:rPr lang="en-US" sz="1800" dirty="0" err="1">
                <a:solidFill>
                  <a:schemeClr val="tx1">
                    <a:lumMod val="95000"/>
                    <a:lumOff val="5000"/>
                  </a:schemeClr>
                </a:solidFill>
              </a:rPr>
              <a:t>Daya</a:t>
            </a:r>
            <a:r>
              <a:rPr lang="en-US" sz="1800" dirty="0">
                <a:solidFill>
                  <a:schemeClr val="tx1">
                    <a:lumMod val="95000"/>
                    <a:lumOff val="5000"/>
                  </a:schemeClr>
                </a:solidFill>
              </a:rPr>
              <a:t> </a:t>
            </a:r>
            <a:r>
              <a:rPr lang="en-US" sz="1800" dirty="0" err="1">
                <a:solidFill>
                  <a:schemeClr val="tx1">
                    <a:lumMod val="95000"/>
                    <a:lumOff val="5000"/>
                  </a:schemeClr>
                </a:solidFill>
              </a:rPr>
              <a:t>Manusia</a:t>
            </a:r>
            <a:r>
              <a:rPr lang="en-US" sz="1800" dirty="0">
                <a:solidFill>
                  <a:schemeClr val="tx1">
                    <a:lumMod val="95000"/>
                    <a:lumOff val="5000"/>
                  </a:schemeClr>
                </a:solidFill>
              </a:rPr>
              <a:t> Yang </a:t>
            </a:r>
            <a:r>
              <a:rPr lang="en-US" sz="1800" dirty="0" err="1">
                <a:solidFill>
                  <a:schemeClr val="tx1">
                    <a:lumMod val="95000"/>
                    <a:lumOff val="5000"/>
                  </a:schemeClr>
                </a:solidFill>
              </a:rPr>
              <a:t>Beriman</a:t>
            </a:r>
            <a:r>
              <a:rPr lang="en-US" sz="1800" dirty="0">
                <a:solidFill>
                  <a:schemeClr val="tx1">
                    <a:lumMod val="95000"/>
                    <a:lumOff val="5000"/>
                  </a:schemeClr>
                </a:solidFill>
              </a:rPr>
              <a:t>, </a:t>
            </a:r>
            <a:r>
              <a:rPr lang="en-US" sz="1800" dirty="0" err="1">
                <a:solidFill>
                  <a:schemeClr val="tx1">
                    <a:lumMod val="95000"/>
                    <a:lumOff val="5000"/>
                  </a:schemeClr>
                </a:solidFill>
              </a:rPr>
              <a:t>Kreatif</a:t>
            </a:r>
            <a:r>
              <a:rPr lang="en-US" sz="1800" dirty="0">
                <a:solidFill>
                  <a:schemeClr val="tx1">
                    <a:lumMod val="95000"/>
                    <a:lumOff val="5000"/>
                  </a:schemeClr>
                </a:solidFill>
              </a:rPr>
              <a:t> </a:t>
            </a:r>
            <a:r>
              <a:rPr lang="en-US" sz="1800" dirty="0" err="1">
                <a:solidFill>
                  <a:schemeClr val="tx1">
                    <a:lumMod val="95000"/>
                    <a:lumOff val="5000"/>
                  </a:schemeClr>
                </a:solidFill>
              </a:rPr>
              <a:t>dan</a:t>
            </a:r>
            <a:r>
              <a:rPr lang="en-US" sz="1800" dirty="0">
                <a:solidFill>
                  <a:schemeClr val="tx1">
                    <a:lumMod val="95000"/>
                    <a:lumOff val="5000"/>
                  </a:schemeClr>
                </a:solidFill>
              </a:rPr>
              <a:t> </a:t>
            </a:r>
            <a:r>
              <a:rPr lang="en-US" sz="1800" dirty="0" err="1">
                <a:solidFill>
                  <a:schemeClr val="tx1">
                    <a:lumMod val="95000"/>
                    <a:lumOff val="5000"/>
                  </a:schemeClr>
                </a:solidFill>
              </a:rPr>
              <a:t>Berdaya</a:t>
            </a:r>
            <a:r>
              <a:rPr lang="en-US" sz="1800" dirty="0">
                <a:solidFill>
                  <a:schemeClr val="tx1">
                    <a:lumMod val="95000"/>
                    <a:lumOff val="5000"/>
                  </a:schemeClr>
                </a:solidFill>
              </a:rPr>
              <a:t> </a:t>
            </a:r>
            <a:r>
              <a:rPr lang="en-US" sz="1800" dirty="0" err="1">
                <a:solidFill>
                  <a:schemeClr val="tx1">
                    <a:lumMod val="95000"/>
                    <a:lumOff val="5000"/>
                  </a:schemeClr>
                </a:solidFill>
              </a:rPr>
              <a:t>Saing</a:t>
            </a:r>
            <a:endParaRPr lang="id-ID" sz="1800" dirty="0">
              <a:solidFill>
                <a:schemeClr val="tx1">
                  <a:lumMod val="95000"/>
                  <a:lumOff val="5000"/>
                </a:schemeClr>
              </a:solidFill>
            </a:endParaRPr>
          </a:p>
          <a:p>
            <a:pPr marL="177712" indent="-177712">
              <a:buClr>
                <a:schemeClr val="tx1"/>
              </a:buClr>
              <a:buFont typeface="+mj-lt"/>
              <a:buAutoNum type="arabicPeriod"/>
            </a:pPr>
            <a:r>
              <a:rPr lang="en-US" sz="1800" dirty="0" err="1">
                <a:solidFill>
                  <a:schemeClr val="tx1">
                    <a:lumMod val="95000"/>
                    <a:lumOff val="5000"/>
                  </a:schemeClr>
                </a:solidFill>
              </a:rPr>
              <a:t>Menghadirkan</a:t>
            </a:r>
            <a:r>
              <a:rPr lang="en-US" sz="1800" dirty="0">
                <a:solidFill>
                  <a:schemeClr val="tx1">
                    <a:lumMod val="95000"/>
                    <a:lumOff val="5000"/>
                  </a:schemeClr>
                </a:solidFill>
              </a:rPr>
              <a:t> </a:t>
            </a:r>
            <a:r>
              <a:rPr lang="en-US" sz="1800" dirty="0" err="1">
                <a:solidFill>
                  <a:schemeClr val="tx1">
                    <a:lumMod val="95000"/>
                    <a:lumOff val="5000"/>
                  </a:schemeClr>
                </a:solidFill>
              </a:rPr>
              <a:t>Pemerintahan</a:t>
            </a:r>
            <a:r>
              <a:rPr lang="en-US" sz="1800" dirty="0">
                <a:solidFill>
                  <a:schemeClr val="tx1">
                    <a:lumMod val="95000"/>
                    <a:lumOff val="5000"/>
                  </a:schemeClr>
                </a:solidFill>
              </a:rPr>
              <a:t> yang </a:t>
            </a:r>
            <a:r>
              <a:rPr lang="en-US" sz="1800" dirty="0" err="1">
                <a:solidFill>
                  <a:schemeClr val="tx1">
                    <a:lumMod val="95000"/>
                    <a:lumOff val="5000"/>
                  </a:schemeClr>
                </a:solidFill>
              </a:rPr>
              <a:t>Baik</a:t>
            </a:r>
            <a:r>
              <a:rPr lang="en-US" sz="1800" dirty="0">
                <a:solidFill>
                  <a:schemeClr val="tx1">
                    <a:lumMod val="95000"/>
                    <a:lumOff val="5000"/>
                  </a:schemeClr>
                </a:solidFill>
              </a:rPr>
              <a:t>, </a:t>
            </a:r>
            <a:r>
              <a:rPr lang="en-US" sz="1800" dirty="0" err="1">
                <a:solidFill>
                  <a:schemeClr val="tx1">
                    <a:lumMod val="95000"/>
                    <a:lumOff val="5000"/>
                  </a:schemeClr>
                </a:solidFill>
              </a:rPr>
              <a:t>Bersih</a:t>
            </a:r>
            <a:r>
              <a:rPr lang="en-US" sz="1800" dirty="0">
                <a:solidFill>
                  <a:schemeClr val="tx1">
                    <a:lumMod val="95000"/>
                    <a:lumOff val="5000"/>
                  </a:schemeClr>
                </a:solidFill>
              </a:rPr>
              <a:t> </a:t>
            </a:r>
            <a:r>
              <a:rPr lang="en-US" sz="1800" dirty="0" err="1">
                <a:solidFill>
                  <a:schemeClr val="tx1">
                    <a:lumMod val="95000"/>
                    <a:lumOff val="5000"/>
                  </a:schemeClr>
                </a:solidFill>
              </a:rPr>
              <a:t>dan</a:t>
            </a:r>
            <a:r>
              <a:rPr lang="en-US" sz="1800" dirty="0">
                <a:solidFill>
                  <a:schemeClr val="tx1">
                    <a:lumMod val="95000"/>
                    <a:lumOff val="5000"/>
                  </a:schemeClr>
                </a:solidFill>
              </a:rPr>
              <a:t> </a:t>
            </a:r>
            <a:r>
              <a:rPr lang="en-US" sz="1800" dirty="0" err="1">
                <a:solidFill>
                  <a:schemeClr val="tx1">
                    <a:lumMod val="95000"/>
                    <a:lumOff val="5000"/>
                  </a:schemeClr>
                </a:solidFill>
              </a:rPr>
              <a:t>Inovatif</a:t>
            </a:r>
            <a:endParaRPr lang="id-ID" sz="1800" dirty="0">
              <a:solidFill>
                <a:schemeClr val="tx1">
                  <a:lumMod val="95000"/>
                  <a:lumOff val="5000"/>
                </a:schemeClr>
              </a:solidFill>
            </a:endParaRPr>
          </a:p>
          <a:p>
            <a:pPr marL="177712" indent="-177712">
              <a:buClr>
                <a:schemeClr val="tx1"/>
              </a:buClr>
              <a:buFont typeface="+mj-lt"/>
              <a:buAutoNum type="arabicPeriod"/>
            </a:pPr>
            <a:r>
              <a:rPr lang="en-US" sz="1800" dirty="0" err="1">
                <a:solidFill>
                  <a:schemeClr val="tx1">
                    <a:lumMod val="95000"/>
                    <a:lumOff val="5000"/>
                  </a:schemeClr>
                </a:solidFill>
              </a:rPr>
              <a:t>Meningkatkan</a:t>
            </a:r>
            <a:r>
              <a:rPr lang="en-US" sz="1800" dirty="0">
                <a:solidFill>
                  <a:schemeClr val="tx1">
                    <a:lumMod val="95000"/>
                    <a:lumOff val="5000"/>
                  </a:schemeClr>
                </a:solidFill>
              </a:rPr>
              <a:t> </a:t>
            </a:r>
            <a:r>
              <a:rPr lang="en-US" sz="1800" dirty="0" err="1">
                <a:solidFill>
                  <a:schemeClr val="tx1">
                    <a:lumMod val="95000"/>
                    <a:lumOff val="5000"/>
                  </a:schemeClr>
                </a:solidFill>
              </a:rPr>
              <a:t>Pelayanan</a:t>
            </a:r>
            <a:r>
              <a:rPr lang="en-US" sz="1800" dirty="0">
                <a:solidFill>
                  <a:schemeClr val="tx1">
                    <a:lumMod val="95000"/>
                    <a:lumOff val="5000"/>
                  </a:schemeClr>
                </a:solidFill>
              </a:rPr>
              <a:t> </a:t>
            </a:r>
            <a:r>
              <a:rPr lang="en-US" sz="1800" dirty="0" err="1">
                <a:solidFill>
                  <a:schemeClr val="tx1">
                    <a:lumMod val="95000"/>
                    <a:lumOff val="5000"/>
                  </a:schemeClr>
                </a:solidFill>
              </a:rPr>
              <a:t>Kesehatan</a:t>
            </a:r>
            <a:r>
              <a:rPr lang="en-US" sz="1800" dirty="0">
                <a:solidFill>
                  <a:schemeClr val="tx1">
                    <a:lumMod val="95000"/>
                    <a:lumOff val="5000"/>
                  </a:schemeClr>
                </a:solidFill>
              </a:rPr>
              <a:t> yang </a:t>
            </a:r>
            <a:r>
              <a:rPr lang="en-US" sz="1800" dirty="0" err="1">
                <a:solidFill>
                  <a:schemeClr val="tx1">
                    <a:lumMod val="95000"/>
                    <a:lumOff val="5000"/>
                  </a:schemeClr>
                </a:solidFill>
              </a:rPr>
              <a:t>Bermutu</a:t>
            </a:r>
            <a:r>
              <a:rPr lang="en-US" sz="1800" dirty="0">
                <a:solidFill>
                  <a:schemeClr val="tx1">
                    <a:lumMod val="95000"/>
                    <a:lumOff val="5000"/>
                  </a:schemeClr>
                </a:solidFill>
              </a:rPr>
              <a:t> </a:t>
            </a:r>
            <a:r>
              <a:rPr lang="en-US" sz="1800" dirty="0" err="1">
                <a:solidFill>
                  <a:schemeClr val="tx1">
                    <a:lumMod val="95000"/>
                    <a:lumOff val="5000"/>
                  </a:schemeClr>
                </a:solidFill>
              </a:rPr>
              <a:t>Bagi</a:t>
            </a:r>
            <a:r>
              <a:rPr lang="en-US" sz="1800" dirty="0">
                <a:solidFill>
                  <a:schemeClr val="tx1">
                    <a:lumMod val="95000"/>
                    <a:lumOff val="5000"/>
                  </a:schemeClr>
                </a:solidFill>
              </a:rPr>
              <a:t> </a:t>
            </a:r>
            <a:r>
              <a:rPr lang="en-US" sz="1800" dirty="0" err="1">
                <a:solidFill>
                  <a:schemeClr val="tx1">
                    <a:lumMod val="95000"/>
                    <a:lumOff val="5000"/>
                  </a:schemeClr>
                </a:solidFill>
              </a:rPr>
              <a:t>Masyarakat</a:t>
            </a:r>
            <a:endParaRPr lang="id-ID" sz="1800" dirty="0">
              <a:solidFill>
                <a:schemeClr val="tx1">
                  <a:lumMod val="95000"/>
                  <a:lumOff val="5000"/>
                </a:schemeClr>
              </a:solidFill>
            </a:endParaRPr>
          </a:p>
          <a:p>
            <a:pPr marL="177712" indent="-177712">
              <a:buClr>
                <a:schemeClr val="tx1"/>
              </a:buClr>
              <a:buFont typeface="+mj-lt"/>
              <a:buAutoNum type="arabicPeriod"/>
            </a:pPr>
            <a:r>
              <a:rPr lang="en-US" sz="1800" dirty="0" err="1">
                <a:solidFill>
                  <a:schemeClr val="tx1">
                    <a:lumMod val="95000"/>
                    <a:lumOff val="5000"/>
                  </a:schemeClr>
                </a:solidFill>
              </a:rPr>
              <a:t>Mengembangkan</a:t>
            </a:r>
            <a:r>
              <a:rPr lang="en-US" sz="1800" dirty="0">
                <a:solidFill>
                  <a:schemeClr val="tx1">
                    <a:lumMod val="95000"/>
                    <a:lumOff val="5000"/>
                  </a:schemeClr>
                </a:solidFill>
              </a:rPr>
              <a:t> </a:t>
            </a:r>
            <a:r>
              <a:rPr lang="en-US" sz="1800" dirty="0" err="1">
                <a:solidFill>
                  <a:schemeClr val="tx1">
                    <a:lumMod val="95000"/>
                    <a:lumOff val="5000"/>
                  </a:schemeClr>
                </a:solidFill>
              </a:rPr>
              <a:t>Potensi</a:t>
            </a:r>
            <a:r>
              <a:rPr lang="en-US" sz="1800" dirty="0">
                <a:solidFill>
                  <a:schemeClr val="tx1">
                    <a:lumMod val="95000"/>
                    <a:lumOff val="5000"/>
                  </a:schemeClr>
                </a:solidFill>
              </a:rPr>
              <a:t> </a:t>
            </a:r>
            <a:r>
              <a:rPr lang="en-US" sz="1800" dirty="0" err="1">
                <a:solidFill>
                  <a:schemeClr val="tx1">
                    <a:lumMod val="95000"/>
                    <a:lumOff val="5000"/>
                  </a:schemeClr>
                </a:solidFill>
              </a:rPr>
              <a:t>Wisata</a:t>
            </a:r>
            <a:r>
              <a:rPr lang="en-US" sz="1800" dirty="0">
                <a:solidFill>
                  <a:schemeClr val="tx1">
                    <a:lumMod val="95000"/>
                    <a:lumOff val="5000"/>
                  </a:schemeClr>
                </a:solidFill>
              </a:rPr>
              <a:t> </a:t>
            </a:r>
            <a:r>
              <a:rPr lang="en-US" sz="1800" dirty="0" err="1">
                <a:solidFill>
                  <a:schemeClr val="tx1">
                    <a:lumMod val="95000"/>
                    <a:lumOff val="5000"/>
                  </a:schemeClr>
                </a:solidFill>
              </a:rPr>
              <a:t>Secara</a:t>
            </a:r>
            <a:r>
              <a:rPr lang="en-US" sz="1800" dirty="0">
                <a:solidFill>
                  <a:schemeClr val="tx1">
                    <a:lumMod val="95000"/>
                    <a:lumOff val="5000"/>
                  </a:schemeClr>
                </a:solidFill>
              </a:rPr>
              <a:t> </a:t>
            </a:r>
            <a:r>
              <a:rPr lang="en-US" sz="1800" dirty="0" err="1">
                <a:solidFill>
                  <a:schemeClr val="tx1">
                    <a:lumMod val="95000"/>
                    <a:lumOff val="5000"/>
                  </a:schemeClr>
                </a:solidFill>
              </a:rPr>
              <a:t>Serius</a:t>
            </a:r>
            <a:r>
              <a:rPr lang="en-US" sz="1800" dirty="0">
                <a:solidFill>
                  <a:schemeClr val="tx1">
                    <a:lumMod val="95000"/>
                    <a:lumOff val="5000"/>
                  </a:schemeClr>
                </a:solidFill>
              </a:rPr>
              <a:t> </a:t>
            </a:r>
            <a:r>
              <a:rPr lang="en-US" sz="1800" dirty="0" err="1">
                <a:solidFill>
                  <a:schemeClr val="tx1">
                    <a:lumMod val="95000"/>
                    <a:lumOff val="5000"/>
                  </a:schemeClr>
                </a:solidFill>
              </a:rPr>
              <a:t>dan</a:t>
            </a:r>
            <a:r>
              <a:rPr lang="en-US" sz="1800" dirty="0">
                <a:solidFill>
                  <a:schemeClr val="tx1">
                    <a:lumMod val="95000"/>
                    <a:lumOff val="5000"/>
                  </a:schemeClr>
                </a:solidFill>
              </a:rPr>
              <a:t> </a:t>
            </a:r>
            <a:r>
              <a:rPr lang="en-US" sz="1800" dirty="0" err="1">
                <a:solidFill>
                  <a:schemeClr val="tx1">
                    <a:lumMod val="95000"/>
                    <a:lumOff val="5000"/>
                  </a:schemeClr>
                </a:solidFill>
              </a:rPr>
              <a:t>Berkelajutan</a:t>
            </a:r>
            <a:endParaRPr lang="id-ID" sz="1800" dirty="0">
              <a:solidFill>
                <a:schemeClr val="tx1">
                  <a:lumMod val="95000"/>
                  <a:lumOff val="5000"/>
                </a:schemeClr>
              </a:solidFill>
            </a:endParaRPr>
          </a:p>
          <a:p>
            <a:pPr marL="177712" indent="-177712">
              <a:buClr>
                <a:schemeClr val="tx1"/>
              </a:buClr>
              <a:buFont typeface="+mj-lt"/>
              <a:buAutoNum type="arabicPeriod"/>
            </a:pPr>
            <a:r>
              <a:rPr lang="en-US" sz="1800" dirty="0" err="1">
                <a:solidFill>
                  <a:schemeClr val="tx1">
                    <a:lumMod val="95000"/>
                    <a:lumOff val="5000"/>
                  </a:schemeClr>
                </a:solidFill>
              </a:rPr>
              <a:t>Tersedianya</a:t>
            </a:r>
            <a:r>
              <a:rPr lang="en-US" sz="1800" dirty="0">
                <a:solidFill>
                  <a:schemeClr val="tx1">
                    <a:lumMod val="95000"/>
                    <a:lumOff val="5000"/>
                  </a:schemeClr>
                </a:solidFill>
              </a:rPr>
              <a:t> </a:t>
            </a:r>
            <a:r>
              <a:rPr lang="en-US" sz="1800" dirty="0" err="1">
                <a:solidFill>
                  <a:schemeClr val="tx1">
                    <a:lumMod val="95000"/>
                    <a:lumOff val="5000"/>
                  </a:schemeClr>
                </a:solidFill>
              </a:rPr>
              <a:t>Infrastruktur</a:t>
            </a:r>
            <a:r>
              <a:rPr lang="en-US" sz="1800" dirty="0">
                <a:solidFill>
                  <a:schemeClr val="tx1">
                    <a:lumMod val="95000"/>
                    <a:lumOff val="5000"/>
                  </a:schemeClr>
                </a:solidFill>
              </a:rPr>
              <a:t> </a:t>
            </a:r>
            <a:r>
              <a:rPr lang="en-US" sz="1800" dirty="0" err="1">
                <a:solidFill>
                  <a:schemeClr val="tx1">
                    <a:lumMod val="95000"/>
                    <a:lumOff val="5000"/>
                  </a:schemeClr>
                </a:solidFill>
              </a:rPr>
              <a:t>Publik</a:t>
            </a:r>
            <a:r>
              <a:rPr lang="en-US" sz="1800" dirty="0">
                <a:solidFill>
                  <a:schemeClr val="tx1">
                    <a:lumMod val="95000"/>
                    <a:lumOff val="5000"/>
                  </a:schemeClr>
                </a:solidFill>
              </a:rPr>
              <a:t> yang </a:t>
            </a:r>
            <a:r>
              <a:rPr lang="en-US" sz="1800" dirty="0" err="1">
                <a:solidFill>
                  <a:schemeClr val="tx1">
                    <a:lumMod val="95000"/>
                    <a:lumOff val="5000"/>
                  </a:schemeClr>
                </a:solidFill>
              </a:rPr>
              <a:t>Merata</a:t>
            </a:r>
            <a:r>
              <a:rPr lang="en-US" sz="1800" dirty="0">
                <a:solidFill>
                  <a:schemeClr val="tx1">
                    <a:lumMod val="95000"/>
                    <a:lumOff val="5000"/>
                  </a:schemeClr>
                </a:solidFill>
              </a:rPr>
              <a:t> </a:t>
            </a:r>
            <a:r>
              <a:rPr lang="en-US" sz="1800" dirty="0" err="1">
                <a:solidFill>
                  <a:schemeClr val="tx1">
                    <a:lumMod val="95000"/>
                    <a:lumOff val="5000"/>
                  </a:schemeClr>
                </a:solidFill>
              </a:rPr>
              <a:t>dan</a:t>
            </a:r>
            <a:r>
              <a:rPr lang="en-US" sz="1800" dirty="0">
                <a:solidFill>
                  <a:schemeClr val="tx1">
                    <a:lumMod val="95000"/>
                    <a:lumOff val="5000"/>
                  </a:schemeClr>
                </a:solidFill>
              </a:rPr>
              <a:t> </a:t>
            </a:r>
            <a:r>
              <a:rPr lang="en-US" sz="1800" dirty="0" err="1">
                <a:solidFill>
                  <a:schemeClr val="tx1">
                    <a:lumMod val="95000"/>
                    <a:lumOff val="5000"/>
                  </a:schemeClr>
                </a:solidFill>
              </a:rPr>
              <a:t>Memadai</a:t>
            </a:r>
            <a:endParaRPr lang="id-ID" sz="1800" dirty="0">
              <a:solidFill>
                <a:schemeClr val="tx1">
                  <a:lumMod val="95000"/>
                  <a:lumOff val="5000"/>
                </a:schemeClr>
              </a:solidFill>
            </a:endParaRPr>
          </a:p>
          <a:p>
            <a:pPr marL="177712" indent="-177712">
              <a:buClr>
                <a:schemeClr val="tx1"/>
              </a:buClr>
              <a:buFont typeface="+mj-lt"/>
              <a:buAutoNum type="arabicPeriod"/>
            </a:pPr>
            <a:r>
              <a:rPr lang="en-US" sz="1800" dirty="0" err="1">
                <a:solidFill>
                  <a:schemeClr val="tx1">
                    <a:lumMod val="95000"/>
                    <a:lumOff val="5000"/>
                  </a:schemeClr>
                </a:solidFill>
              </a:rPr>
              <a:t>Penanganan</a:t>
            </a:r>
            <a:r>
              <a:rPr lang="en-US" sz="1800" dirty="0">
                <a:solidFill>
                  <a:schemeClr val="tx1">
                    <a:lumMod val="95000"/>
                    <a:lumOff val="5000"/>
                  </a:schemeClr>
                </a:solidFill>
              </a:rPr>
              <a:t> </a:t>
            </a:r>
            <a:r>
              <a:rPr lang="en-US" sz="1800" dirty="0" err="1">
                <a:solidFill>
                  <a:schemeClr val="tx1">
                    <a:lumMod val="95000"/>
                    <a:lumOff val="5000"/>
                  </a:schemeClr>
                </a:solidFill>
              </a:rPr>
              <a:t>Khusus</a:t>
            </a:r>
            <a:r>
              <a:rPr lang="en-US" sz="1800" dirty="0">
                <a:solidFill>
                  <a:schemeClr val="tx1">
                    <a:lumMod val="95000"/>
                    <a:lumOff val="5000"/>
                  </a:schemeClr>
                </a:solidFill>
              </a:rPr>
              <a:t> </a:t>
            </a:r>
            <a:r>
              <a:rPr lang="en-US" sz="1800" dirty="0" err="1">
                <a:solidFill>
                  <a:schemeClr val="tx1">
                    <a:lumMod val="95000"/>
                    <a:lumOff val="5000"/>
                  </a:schemeClr>
                </a:solidFill>
              </a:rPr>
              <a:t>terhadap</a:t>
            </a:r>
            <a:r>
              <a:rPr lang="en-US" sz="1800" dirty="0">
                <a:solidFill>
                  <a:schemeClr val="tx1">
                    <a:lumMod val="95000"/>
                    <a:lumOff val="5000"/>
                  </a:schemeClr>
                </a:solidFill>
              </a:rPr>
              <a:t> </a:t>
            </a:r>
            <a:r>
              <a:rPr lang="en-US" sz="1800" dirty="0" err="1">
                <a:solidFill>
                  <a:schemeClr val="tx1">
                    <a:lumMod val="95000"/>
                    <a:lumOff val="5000"/>
                  </a:schemeClr>
                </a:solidFill>
              </a:rPr>
              <a:t>Kelompok</a:t>
            </a:r>
            <a:r>
              <a:rPr lang="en-US" sz="1800" dirty="0">
                <a:solidFill>
                  <a:schemeClr val="tx1">
                    <a:lumMod val="95000"/>
                    <a:lumOff val="5000"/>
                  </a:schemeClr>
                </a:solidFill>
              </a:rPr>
              <a:t> Marginal </a:t>
            </a:r>
            <a:r>
              <a:rPr lang="en-US" sz="1800" dirty="0" err="1">
                <a:solidFill>
                  <a:schemeClr val="tx1">
                    <a:lumMod val="95000"/>
                    <a:lumOff val="5000"/>
                  </a:schemeClr>
                </a:solidFill>
              </a:rPr>
              <a:t>Seperti</a:t>
            </a:r>
            <a:r>
              <a:rPr lang="en-US" sz="1800" dirty="0">
                <a:solidFill>
                  <a:schemeClr val="tx1">
                    <a:lumMod val="95000"/>
                    <a:lumOff val="5000"/>
                  </a:schemeClr>
                </a:solidFill>
              </a:rPr>
              <a:t> </a:t>
            </a:r>
            <a:r>
              <a:rPr lang="en-US" sz="1800" dirty="0" err="1">
                <a:solidFill>
                  <a:schemeClr val="tx1">
                    <a:lumMod val="95000"/>
                    <a:lumOff val="5000"/>
                  </a:schemeClr>
                </a:solidFill>
              </a:rPr>
              <a:t>Lansia</a:t>
            </a:r>
            <a:r>
              <a:rPr lang="en-US" sz="1800" dirty="0">
                <a:solidFill>
                  <a:schemeClr val="tx1">
                    <a:lumMod val="95000"/>
                    <a:lumOff val="5000"/>
                  </a:schemeClr>
                </a:solidFill>
              </a:rPr>
              <a:t>, </a:t>
            </a:r>
            <a:r>
              <a:rPr lang="en-US" sz="1800" dirty="0" err="1">
                <a:solidFill>
                  <a:schemeClr val="tx1">
                    <a:lumMod val="95000"/>
                    <a:lumOff val="5000"/>
                  </a:schemeClr>
                </a:solidFill>
              </a:rPr>
              <a:t>Penyandang</a:t>
            </a:r>
            <a:r>
              <a:rPr lang="en-US" sz="1800" dirty="0">
                <a:solidFill>
                  <a:schemeClr val="tx1">
                    <a:lumMod val="95000"/>
                    <a:lumOff val="5000"/>
                  </a:schemeClr>
                </a:solidFill>
              </a:rPr>
              <a:t> </a:t>
            </a:r>
            <a:r>
              <a:rPr lang="en-US" sz="1800" dirty="0" err="1">
                <a:solidFill>
                  <a:schemeClr val="tx1">
                    <a:lumMod val="95000"/>
                    <a:lumOff val="5000"/>
                  </a:schemeClr>
                </a:solidFill>
              </a:rPr>
              <a:t>Disabilitas</a:t>
            </a:r>
            <a:r>
              <a:rPr lang="en-US" sz="1800" dirty="0">
                <a:solidFill>
                  <a:schemeClr val="tx1">
                    <a:lumMod val="95000"/>
                    <a:lumOff val="5000"/>
                  </a:schemeClr>
                </a:solidFill>
              </a:rPr>
              <a:t>, </a:t>
            </a:r>
            <a:r>
              <a:rPr lang="en-US" sz="1800" dirty="0" err="1">
                <a:solidFill>
                  <a:schemeClr val="tx1">
                    <a:lumMod val="95000"/>
                    <a:lumOff val="5000"/>
                  </a:schemeClr>
                </a:solidFill>
              </a:rPr>
              <a:t>Gangguan</a:t>
            </a:r>
            <a:r>
              <a:rPr lang="en-US" sz="1800" dirty="0">
                <a:solidFill>
                  <a:schemeClr val="tx1">
                    <a:lumMod val="95000"/>
                    <a:lumOff val="5000"/>
                  </a:schemeClr>
                </a:solidFill>
              </a:rPr>
              <a:t> </a:t>
            </a:r>
            <a:r>
              <a:rPr lang="en-US" sz="1800" dirty="0" err="1">
                <a:solidFill>
                  <a:schemeClr val="tx1">
                    <a:lumMod val="95000"/>
                    <a:lumOff val="5000"/>
                  </a:schemeClr>
                </a:solidFill>
              </a:rPr>
              <a:t>Jiwa</a:t>
            </a:r>
            <a:r>
              <a:rPr lang="en-US" sz="1800" dirty="0">
                <a:solidFill>
                  <a:schemeClr val="tx1">
                    <a:lumMod val="95000"/>
                    <a:lumOff val="5000"/>
                  </a:schemeClr>
                </a:solidFill>
              </a:rPr>
              <a:t> </a:t>
            </a:r>
            <a:r>
              <a:rPr lang="en-US" sz="1800" dirty="0" err="1">
                <a:solidFill>
                  <a:schemeClr val="tx1">
                    <a:lumMod val="95000"/>
                    <a:lumOff val="5000"/>
                  </a:schemeClr>
                </a:solidFill>
              </a:rPr>
              <a:t>dan</a:t>
            </a:r>
            <a:r>
              <a:rPr lang="en-US" sz="1800" dirty="0">
                <a:solidFill>
                  <a:schemeClr val="tx1">
                    <a:lumMod val="95000"/>
                    <a:lumOff val="5000"/>
                  </a:schemeClr>
                </a:solidFill>
              </a:rPr>
              <a:t> </a:t>
            </a:r>
            <a:r>
              <a:rPr lang="en-US" sz="1800" dirty="0" err="1">
                <a:solidFill>
                  <a:schemeClr val="tx1">
                    <a:lumMod val="95000"/>
                    <a:lumOff val="5000"/>
                  </a:schemeClr>
                </a:solidFill>
              </a:rPr>
              <a:t>Kelompok</a:t>
            </a:r>
            <a:r>
              <a:rPr lang="en-US" sz="1800" dirty="0">
                <a:solidFill>
                  <a:schemeClr val="tx1">
                    <a:lumMod val="95000"/>
                    <a:lumOff val="5000"/>
                  </a:schemeClr>
                </a:solidFill>
              </a:rPr>
              <a:t> Marginal </a:t>
            </a:r>
            <a:r>
              <a:rPr lang="en-US" sz="1800" dirty="0" err="1">
                <a:solidFill>
                  <a:schemeClr val="tx1">
                    <a:lumMod val="95000"/>
                    <a:lumOff val="5000"/>
                  </a:schemeClr>
                </a:solidFill>
              </a:rPr>
              <a:t>Lainnya</a:t>
            </a:r>
            <a:endParaRPr lang="id-ID" sz="1800" dirty="0">
              <a:solidFill>
                <a:schemeClr val="tx1">
                  <a:lumMod val="95000"/>
                  <a:lumOff val="5000"/>
                </a:schemeClr>
              </a:solidFill>
            </a:endParaRPr>
          </a:p>
          <a:p>
            <a:pPr marL="177712" indent="-177712">
              <a:buClr>
                <a:schemeClr val="tx1"/>
              </a:buClr>
              <a:buFont typeface="+mj-lt"/>
              <a:buAutoNum type="arabicPeriod"/>
            </a:pPr>
            <a:r>
              <a:rPr lang="id-ID" sz="1800" dirty="0">
                <a:solidFill>
                  <a:schemeClr val="tx1">
                    <a:lumMod val="95000"/>
                    <a:lumOff val="5000"/>
                  </a:schemeClr>
                </a:solidFill>
              </a:rPr>
              <a:t>Mewujudkan Kota Berbasis Smart City dalam Peningkatan Kualitas Pelayanan Publik dan Daya Tarik Investasi</a:t>
            </a:r>
          </a:p>
          <a:p>
            <a:pPr eaLnBrk="1" hangingPunct="1">
              <a:buFontTx/>
              <a:buNone/>
            </a:pPr>
            <a:endParaRPr lang="en-US" b="1" i="1" dirty="0"/>
          </a:p>
        </p:txBody>
      </p:sp>
      <p:sp>
        <p:nvSpPr>
          <p:cNvPr id="56324" name="Rectangle 5"/>
          <p:cNvSpPr>
            <a:spLocks noChangeArrowheads="1"/>
          </p:cNvSpPr>
          <p:nvPr/>
        </p:nvSpPr>
        <p:spPr bwMode="auto">
          <a:xfrm>
            <a:off x="304801" y="974729"/>
            <a:ext cx="4419600" cy="2378075"/>
          </a:xfrm>
          <a:prstGeom prst="rect">
            <a:avLst/>
          </a:prstGeom>
          <a:noFill/>
          <a:ln w="9525">
            <a:noFill/>
            <a:miter lim="800000"/>
            <a:headEnd/>
            <a:tailEnd/>
          </a:ln>
        </p:spPr>
        <p:txBody>
          <a:bodyPr lIns="87726" tIns="43862" rIns="87726" bIns="43862" anchor="ctr"/>
          <a:lstStyle/>
          <a:p>
            <a:pPr marL="360185" indent="-360185" algn="l" defTabSz="875866" eaLnBrk="1" hangingPunct="1"/>
            <a:endParaRPr lang="id-ID" sz="1600" b="1" i="1" dirty="0">
              <a:solidFill>
                <a:schemeClr val="bg2"/>
              </a:solidFill>
              <a:latin typeface="Baskerville Old Face" pitchFamily="18" charset="0"/>
            </a:endParaRP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1"/>
            <a:ext cx="4467240" cy="365125"/>
          </a:xfrm>
        </p:spPr>
        <p:txBody>
          <a:bodyPr anchor="ctr">
            <a:noAutofit/>
          </a:bodyPr>
          <a:lstStyle/>
          <a:p>
            <a:pPr algn="ctr"/>
            <a:r>
              <a:rPr lang="id-ID" sz="1200" dirty="0">
                <a:solidFill>
                  <a:schemeClr val="tx1"/>
                </a:solidFill>
                <a:effectLst/>
                <a:latin typeface="Times New Roman" pitchFamily="18" charset="0"/>
                <a:cs typeface="Times New Roman" pitchFamily="18" charset="0"/>
              </a:rPr>
              <a:t>JUMLAH SISWA S</a:t>
            </a:r>
            <a:r>
              <a:rPr lang="en-US" sz="1200" dirty="0">
                <a:solidFill>
                  <a:schemeClr val="tx1"/>
                </a:solidFill>
                <a:effectLst/>
                <a:latin typeface="Times New Roman" pitchFamily="18" charset="0"/>
                <a:cs typeface="Times New Roman" pitchFamily="18" charset="0"/>
              </a:rPr>
              <a:t>D/MI</a:t>
            </a:r>
            <a:r>
              <a:rPr lang="id-ID" sz="1200" dirty="0">
                <a:solidFill>
                  <a:schemeClr val="tx1"/>
                </a:solidFill>
                <a:effectLst/>
                <a:latin typeface="Times New Roman" pitchFamily="18" charset="0"/>
                <a:cs typeface="Times New Roman" pitchFamily="18" charset="0"/>
              </a:rPr>
              <a:t> PUTUS SEKOLAH (DO) </a:t>
            </a:r>
            <a:r>
              <a:rPr lang="en-US" sz="1200" dirty="0">
                <a:solidFill>
                  <a:schemeClr val="tx1"/>
                </a:solidFill>
                <a:effectLst/>
                <a:latin typeface="Times New Roman" pitchFamily="18" charset="0"/>
                <a:cs typeface="Times New Roman" pitchFamily="18" charset="0"/>
              </a:rPr>
              <a:t>SD/MI</a:t>
            </a:r>
            <a:br>
              <a:rPr lang="en-US" sz="1200" dirty="0">
                <a:solidFill>
                  <a:schemeClr val="tx1"/>
                </a:solidFill>
                <a:effectLst/>
                <a:latin typeface="Times New Roman" pitchFamily="18" charset="0"/>
                <a:cs typeface="Times New Roman" pitchFamily="18" charset="0"/>
              </a:rPr>
            </a:br>
            <a:r>
              <a:rPr lang="id-ID" sz="1200" dirty="0">
                <a:solidFill>
                  <a:schemeClr val="tx1"/>
                </a:solidFill>
                <a:effectLst/>
                <a:latin typeface="Times New Roman" pitchFamily="18" charset="0"/>
                <a:cs typeface="Times New Roman" pitchFamily="18" charset="0"/>
              </a:rPr>
              <a:t>TAHUN PELAJARAN </a:t>
            </a:r>
            <a:r>
              <a:rPr lang="en-US" sz="1200" dirty="0">
                <a:solidFill>
                  <a:schemeClr val="tx1"/>
                </a:solidFill>
                <a:effectLst/>
                <a:latin typeface="Times New Roman" pitchFamily="18" charset="0"/>
                <a:cs typeface="Times New Roman" pitchFamily="18" charset="0"/>
              </a:rPr>
              <a:t>2021/2022</a:t>
            </a:r>
            <a:endParaRPr lang="id-ID" sz="1200" dirty="0">
              <a:solidFill>
                <a:schemeClr val="tx1"/>
              </a:solidFill>
              <a:effectLst/>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297377784"/>
              </p:ext>
            </p:extLst>
          </p:nvPr>
        </p:nvGraphicFramePr>
        <p:xfrm>
          <a:off x="202474" y="533400"/>
          <a:ext cx="4527550" cy="967884"/>
        </p:xfrm>
        <a:graphic>
          <a:graphicData uri="http://schemas.openxmlformats.org/drawingml/2006/table">
            <a:tbl>
              <a:tblPr/>
              <a:tblGrid>
                <a:gridCol w="516819">
                  <a:extLst>
                    <a:ext uri="{9D8B030D-6E8A-4147-A177-3AD203B41FA5}">
                      <a16:colId xmlns:a16="http://schemas.microsoft.com/office/drawing/2014/main" val="20000"/>
                    </a:ext>
                  </a:extLst>
                </a:gridCol>
                <a:gridCol w="1507389">
                  <a:extLst>
                    <a:ext uri="{9D8B030D-6E8A-4147-A177-3AD203B41FA5}">
                      <a16:colId xmlns:a16="http://schemas.microsoft.com/office/drawing/2014/main" val="20001"/>
                    </a:ext>
                  </a:extLst>
                </a:gridCol>
                <a:gridCol w="642792">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1174750">
                  <a:extLst>
                    <a:ext uri="{9D8B030D-6E8A-4147-A177-3AD203B41FA5}">
                      <a16:colId xmlns:a16="http://schemas.microsoft.com/office/drawing/2014/main" val="20004"/>
                    </a:ext>
                  </a:extLst>
                </a:gridCol>
              </a:tblGrid>
              <a:tr h="161314">
                <a:tc rowSpan="3">
                  <a:txBody>
                    <a:bodyPr/>
                    <a:lstStyle/>
                    <a:p>
                      <a:pPr algn="ctr" fontAlgn="ctr"/>
                      <a:r>
                        <a:rPr lang="en-US" sz="800" b="1" i="0" u="none" strike="noStrike" dirty="0">
                          <a:solidFill>
                            <a:srgbClr val="000000"/>
                          </a:solidFill>
                          <a:effectLst/>
                          <a:latin typeface="Times New Roman" pitchFamily="18" charset="0"/>
                          <a:cs typeface="Times New Roman" pitchFamily="18" charset="0"/>
                        </a:rPr>
                        <a:t>NO</a:t>
                      </a:r>
                    </a:p>
                  </a:txBody>
                  <a:tcPr marL="8066" marR="8066" marT="80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800" b="1" i="0" u="none" strike="noStrike" dirty="0">
                          <a:solidFill>
                            <a:srgbClr val="000000"/>
                          </a:solidFill>
                          <a:effectLst/>
                          <a:latin typeface="Times New Roman" pitchFamily="18" charset="0"/>
                          <a:cs typeface="Times New Roman" pitchFamily="18" charset="0"/>
                        </a:rPr>
                        <a:t>JENJANG</a:t>
                      </a:r>
                    </a:p>
                  </a:txBody>
                  <a:tcPr marL="8066" marR="8066" marT="80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US" sz="800" b="1" i="0" u="none" strike="noStrike">
                          <a:solidFill>
                            <a:srgbClr val="000000"/>
                          </a:solidFill>
                          <a:effectLst/>
                          <a:latin typeface="Times New Roman" pitchFamily="18" charset="0"/>
                          <a:cs typeface="Times New Roman" pitchFamily="18" charset="0"/>
                        </a:rPr>
                        <a:t>SISWA PUTUS SEKOLAH (DO)</a:t>
                      </a:r>
                    </a:p>
                  </a:txBody>
                  <a:tcPr marL="8066" marR="8066" marT="80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61314">
                <a:tc vMerge="1">
                  <a:txBody>
                    <a:bodyPr/>
                    <a:lstStyle/>
                    <a:p>
                      <a:endParaRPr lang="en-US"/>
                    </a:p>
                  </a:txBody>
                  <a:tcPr/>
                </a:tc>
                <a:tc vMerge="1">
                  <a:txBody>
                    <a:bodyPr/>
                    <a:lstStyle/>
                    <a:p>
                      <a:endParaRPr lang="en-US"/>
                    </a:p>
                  </a:txBody>
                  <a:tcPr/>
                </a:tc>
                <a:tc gridSpan="3">
                  <a:txBody>
                    <a:bodyPr/>
                    <a:lstStyle/>
                    <a:p>
                      <a:pPr algn="ctr" fontAlgn="ctr"/>
                      <a:r>
                        <a:rPr lang="en-US" sz="800" b="1" i="0" u="none" strike="noStrike" dirty="0">
                          <a:solidFill>
                            <a:srgbClr val="000000"/>
                          </a:solidFill>
                          <a:effectLst/>
                          <a:latin typeface="Times New Roman" pitchFamily="18" charset="0"/>
                          <a:cs typeface="Times New Roman" pitchFamily="18" charset="0"/>
                        </a:rPr>
                        <a:t>JUMLAH</a:t>
                      </a:r>
                    </a:p>
                  </a:txBody>
                  <a:tcPr marL="8066" marR="8066" marT="80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61314">
                <a:tc vMerge="1">
                  <a:txBody>
                    <a:bodyPr/>
                    <a:lstStyle/>
                    <a:p>
                      <a:endParaRPr lang="en-US"/>
                    </a:p>
                  </a:txBody>
                  <a:tcPr/>
                </a:tc>
                <a:tc vMerge="1">
                  <a:txBody>
                    <a:bodyPr/>
                    <a:lstStyle/>
                    <a:p>
                      <a:endParaRPr lang="en-US"/>
                    </a:p>
                  </a:txBody>
                  <a:tcPr/>
                </a:tc>
                <a:tc>
                  <a:txBody>
                    <a:bodyPr/>
                    <a:lstStyle/>
                    <a:p>
                      <a:pPr algn="ctr" fontAlgn="ctr"/>
                      <a:r>
                        <a:rPr lang="en-US" sz="800" b="1" i="0" u="none" strike="noStrike">
                          <a:solidFill>
                            <a:srgbClr val="000000"/>
                          </a:solidFill>
                          <a:effectLst/>
                          <a:latin typeface="Times New Roman" pitchFamily="18" charset="0"/>
                          <a:cs typeface="Times New Roman" pitchFamily="18" charset="0"/>
                        </a:rPr>
                        <a:t>L</a:t>
                      </a:r>
                    </a:p>
                  </a:txBody>
                  <a:tcPr marL="8066" marR="8066" marT="80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Times New Roman" pitchFamily="18" charset="0"/>
                          <a:cs typeface="Times New Roman" pitchFamily="18" charset="0"/>
                        </a:rPr>
                        <a:t>P</a:t>
                      </a:r>
                    </a:p>
                  </a:txBody>
                  <a:tcPr marL="8066" marR="8066" marT="80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JML</a:t>
                      </a:r>
                    </a:p>
                  </a:txBody>
                  <a:tcPr marL="8066" marR="8066" marT="80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1314">
                <a:tc>
                  <a:txBody>
                    <a:bodyPr/>
                    <a:lstStyle/>
                    <a:p>
                      <a:pPr algn="ctr" fontAlgn="b"/>
                      <a:r>
                        <a:rPr lang="en-US" sz="800" b="0" i="0" u="none" strike="noStrike" dirty="0">
                          <a:solidFill>
                            <a:srgbClr val="000000"/>
                          </a:solidFill>
                          <a:effectLst/>
                          <a:latin typeface="Times New Roman" pitchFamily="18" charset="0"/>
                          <a:cs typeface="Times New Roman" pitchFamily="18" charset="0"/>
                        </a:rPr>
                        <a:t>1</a:t>
                      </a:r>
                    </a:p>
                  </a:txBody>
                  <a:tcPr marL="8066" marR="8066" marT="80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Times New Roman" pitchFamily="18" charset="0"/>
                          <a:cs typeface="Times New Roman" pitchFamily="18" charset="0"/>
                        </a:rPr>
                        <a:t>SD</a:t>
                      </a:r>
                    </a:p>
                  </a:txBody>
                  <a:tcPr marL="8066" marR="8066" marT="80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Times New Roman"/>
                          <a:ea typeface="+mn-ea"/>
                          <a:cs typeface="+mn-cs"/>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Times New Roman"/>
                          <a:ea typeface="+mn-ea"/>
                          <a:cs typeface="+mn-cs"/>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Times New Roman"/>
                          <a:ea typeface="+mn-ea"/>
                          <a:cs typeface="+mn-cs"/>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61314">
                <a:tc>
                  <a:txBody>
                    <a:bodyPr/>
                    <a:lstStyle/>
                    <a:p>
                      <a:pPr algn="ctr" fontAlgn="b"/>
                      <a:r>
                        <a:rPr lang="en-US" sz="800" b="0" i="0" u="none" strike="noStrike">
                          <a:solidFill>
                            <a:srgbClr val="000000"/>
                          </a:solidFill>
                          <a:effectLst/>
                          <a:latin typeface="Times New Roman" pitchFamily="18" charset="0"/>
                          <a:cs typeface="Times New Roman" pitchFamily="18" charset="0"/>
                        </a:rPr>
                        <a:t>2</a:t>
                      </a:r>
                    </a:p>
                  </a:txBody>
                  <a:tcPr marL="8066" marR="8066" marT="80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Times New Roman" pitchFamily="18" charset="0"/>
                          <a:cs typeface="Times New Roman" pitchFamily="18" charset="0"/>
                        </a:rPr>
                        <a:t>MI</a:t>
                      </a:r>
                    </a:p>
                  </a:txBody>
                  <a:tcPr marL="8066" marR="8066" marT="80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Times New Roman"/>
                          <a:ea typeface="+mn-ea"/>
                          <a:cs typeface="+mn-cs"/>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Times New Roman"/>
                          <a:ea typeface="+mn-ea"/>
                          <a:cs typeface="+mn-cs"/>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Times New Roman"/>
                          <a:ea typeface="+mn-ea"/>
                          <a:cs typeface="+mn-cs"/>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61314">
                <a:tc>
                  <a:txBody>
                    <a:bodyPr/>
                    <a:lstStyle/>
                    <a:p>
                      <a:pPr algn="l" fontAlgn="b"/>
                      <a:r>
                        <a:rPr lang="en-US" sz="800" b="0" i="0" u="none" strike="noStrike">
                          <a:solidFill>
                            <a:srgbClr val="000000"/>
                          </a:solidFill>
                          <a:effectLst/>
                          <a:latin typeface="Times New Roman" pitchFamily="18" charset="0"/>
                          <a:cs typeface="Times New Roman" pitchFamily="18" charset="0"/>
                        </a:rPr>
                        <a:t> </a:t>
                      </a:r>
                    </a:p>
                  </a:txBody>
                  <a:tcPr marL="8066" marR="8066" marT="80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dirty="0">
                          <a:solidFill>
                            <a:srgbClr val="000000"/>
                          </a:solidFill>
                          <a:effectLst/>
                          <a:latin typeface="Times New Roman" pitchFamily="18" charset="0"/>
                          <a:cs typeface="Times New Roman" pitchFamily="18" charset="0"/>
                        </a:rPr>
                        <a:t>JUMLAH</a:t>
                      </a:r>
                    </a:p>
                  </a:txBody>
                  <a:tcPr marL="8066" marR="8066" marT="80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Times New Roman"/>
                          <a:ea typeface="+mn-ea"/>
                          <a:cs typeface="+mn-cs"/>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Times New Roman"/>
                          <a:ea typeface="+mn-ea"/>
                          <a:cs typeface="+mn-cs"/>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Times New Roman"/>
                          <a:ea typeface="+mn-ea"/>
                          <a:cs typeface="+mn-cs"/>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746295724"/>
              </p:ext>
            </p:extLst>
          </p:nvPr>
        </p:nvGraphicFramePr>
        <p:xfrm>
          <a:off x="221683" y="2150382"/>
          <a:ext cx="4495800" cy="1021254"/>
        </p:xfrm>
        <a:graphic>
          <a:graphicData uri="http://schemas.openxmlformats.org/drawingml/2006/table">
            <a:tbl>
              <a:tblPr/>
              <a:tblGrid>
                <a:gridCol w="5334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84436">
                  <a:extLst>
                    <a:ext uri="{9D8B030D-6E8A-4147-A177-3AD203B41FA5}">
                      <a16:colId xmlns:a16="http://schemas.microsoft.com/office/drawing/2014/main" val="20003"/>
                    </a:ext>
                  </a:extLst>
                </a:gridCol>
                <a:gridCol w="1144364">
                  <a:extLst>
                    <a:ext uri="{9D8B030D-6E8A-4147-A177-3AD203B41FA5}">
                      <a16:colId xmlns:a16="http://schemas.microsoft.com/office/drawing/2014/main" val="20004"/>
                    </a:ext>
                  </a:extLst>
                </a:gridCol>
              </a:tblGrid>
              <a:tr h="170209">
                <a:tc rowSpan="3">
                  <a:txBody>
                    <a:bodyPr/>
                    <a:lstStyle/>
                    <a:p>
                      <a:pPr algn="ctr" fontAlgn="ctr"/>
                      <a:r>
                        <a:rPr lang="en-US" sz="800" b="1" i="0" u="none" strike="noStrike" dirty="0">
                          <a:solidFill>
                            <a:srgbClr val="000000"/>
                          </a:solidFill>
                          <a:effectLst/>
                          <a:latin typeface="Times New Roman" pitchFamily="18" charset="0"/>
                          <a:cs typeface="Times New Roman" pitchFamily="18" charset="0"/>
                        </a:rPr>
                        <a:t>NO</a:t>
                      </a:r>
                    </a:p>
                  </a:txBody>
                  <a:tcPr marL="8510" marR="8510" marT="85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800" b="1" i="0" u="none" strike="noStrike" dirty="0">
                          <a:solidFill>
                            <a:srgbClr val="000000"/>
                          </a:solidFill>
                          <a:effectLst/>
                          <a:latin typeface="Times New Roman" pitchFamily="18" charset="0"/>
                          <a:cs typeface="Times New Roman" pitchFamily="18" charset="0"/>
                        </a:rPr>
                        <a:t>JENJANG</a:t>
                      </a:r>
                    </a:p>
                  </a:txBody>
                  <a:tcPr marL="8510" marR="8510" marT="85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US" sz="800" b="1" i="0" u="none" strike="noStrike">
                          <a:solidFill>
                            <a:srgbClr val="000000"/>
                          </a:solidFill>
                          <a:effectLst/>
                          <a:latin typeface="Times New Roman" pitchFamily="18" charset="0"/>
                          <a:cs typeface="Times New Roman" pitchFamily="18" charset="0"/>
                        </a:rPr>
                        <a:t>SISWA PUTUS SEKOLAH (DO)</a:t>
                      </a:r>
                    </a:p>
                  </a:txBody>
                  <a:tcPr marL="8510" marR="8510" marT="85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70209">
                <a:tc vMerge="1">
                  <a:txBody>
                    <a:bodyPr/>
                    <a:lstStyle/>
                    <a:p>
                      <a:endParaRPr lang="en-US"/>
                    </a:p>
                  </a:txBody>
                  <a:tcPr/>
                </a:tc>
                <a:tc vMerge="1">
                  <a:txBody>
                    <a:bodyPr/>
                    <a:lstStyle/>
                    <a:p>
                      <a:endParaRPr lang="en-US"/>
                    </a:p>
                  </a:txBody>
                  <a:tcPr/>
                </a:tc>
                <a:tc gridSpan="3">
                  <a:txBody>
                    <a:bodyPr/>
                    <a:lstStyle/>
                    <a:p>
                      <a:pPr algn="ctr" fontAlgn="ctr"/>
                      <a:r>
                        <a:rPr lang="en-US" sz="800" b="1" i="0" u="none" strike="noStrike">
                          <a:solidFill>
                            <a:srgbClr val="000000"/>
                          </a:solidFill>
                          <a:effectLst/>
                          <a:latin typeface="Times New Roman" pitchFamily="18" charset="0"/>
                          <a:cs typeface="Times New Roman" pitchFamily="18" charset="0"/>
                        </a:rPr>
                        <a:t>JUMLAH</a:t>
                      </a:r>
                    </a:p>
                  </a:txBody>
                  <a:tcPr marL="8510" marR="8510" marT="85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70209">
                <a:tc vMerge="1">
                  <a:txBody>
                    <a:bodyPr/>
                    <a:lstStyle/>
                    <a:p>
                      <a:endParaRPr lang="en-US"/>
                    </a:p>
                  </a:txBody>
                  <a:tcPr/>
                </a:tc>
                <a:tc vMerge="1">
                  <a:txBody>
                    <a:bodyPr/>
                    <a:lstStyle/>
                    <a:p>
                      <a:endParaRPr lang="en-US"/>
                    </a:p>
                  </a:txBody>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L</a:t>
                      </a:r>
                    </a:p>
                  </a:txBody>
                  <a:tcPr marL="8510" marR="8510" marT="85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Times New Roman" pitchFamily="18" charset="0"/>
                          <a:cs typeface="Times New Roman" pitchFamily="18" charset="0"/>
                        </a:rPr>
                        <a:t>P</a:t>
                      </a:r>
                    </a:p>
                  </a:txBody>
                  <a:tcPr marL="8510" marR="8510" marT="85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JML</a:t>
                      </a:r>
                    </a:p>
                  </a:txBody>
                  <a:tcPr marL="8510" marR="8510" marT="85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0209">
                <a:tc>
                  <a:txBody>
                    <a:bodyPr/>
                    <a:lstStyle/>
                    <a:p>
                      <a:pPr algn="ctr" fontAlgn="b"/>
                      <a:r>
                        <a:rPr lang="en-US" sz="800" b="0" i="0" u="none" strike="noStrike">
                          <a:solidFill>
                            <a:srgbClr val="000000"/>
                          </a:solidFill>
                          <a:effectLst/>
                          <a:latin typeface="Times New Roman" pitchFamily="18" charset="0"/>
                          <a:cs typeface="Times New Roman" pitchFamily="18" charset="0"/>
                        </a:rPr>
                        <a:t>1</a:t>
                      </a:r>
                    </a:p>
                  </a:txBody>
                  <a:tcPr marL="8510" marR="8510" marT="85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Times New Roman" pitchFamily="18" charset="0"/>
                          <a:cs typeface="Times New Roman" pitchFamily="18" charset="0"/>
                        </a:rPr>
                        <a:t>SMP</a:t>
                      </a:r>
                    </a:p>
                  </a:txBody>
                  <a:tcPr marL="8510" marR="8510" marT="85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0209">
                <a:tc>
                  <a:txBody>
                    <a:bodyPr/>
                    <a:lstStyle/>
                    <a:p>
                      <a:pPr algn="ctr" fontAlgn="b"/>
                      <a:r>
                        <a:rPr lang="en-US" sz="800" b="0" i="0" u="none" strike="noStrike">
                          <a:solidFill>
                            <a:srgbClr val="000000"/>
                          </a:solidFill>
                          <a:effectLst/>
                          <a:latin typeface="Times New Roman" pitchFamily="18" charset="0"/>
                          <a:cs typeface="Times New Roman" pitchFamily="18" charset="0"/>
                        </a:rPr>
                        <a:t>2</a:t>
                      </a:r>
                    </a:p>
                  </a:txBody>
                  <a:tcPr marL="8510" marR="8510" marT="85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Times New Roman" pitchFamily="18" charset="0"/>
                          <a:cs typeface="Times New Roman" pitchFamily="18" charset="0"/>
                        </a:rPr>
                        <a:t>MTs</a:t>
                      </a:r>
                    </a:p>
                  </a:txBody>
                  <a:tcPr marL="8510" marR="8510" marT="85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0209">
                <a:tc>
                  <a:txBody>
                    <a:bodyPr/>
                    <a:lstStyle/>
                    <a:p>
                      <a:pPr algn="l" fontAlgn="b"/>
                      <a:r>
                        <a:rPr lang="en-US" sz="800" b="0" i="0" u="none" strike="noStrike">
                          <a:solidFill>
                            <a:srgbClr val="000000"/>
                          </a:solidFill>
                          <a:effectLst/>
                          <a:latin typeface="Times New Roman" pitchFamily="18" charset="0"/>
                          <a:cs typeface="Times New Roman" pitchFamily="18" charset="0"/>
                        </a:rPr>
                        <a:t> </a:t>
                      </a:r>
                    </a:p>
                  </a:txBody>
                  <a:tcPr marL="8510" marR="8510" marT="85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dirty="0">
                          <a:solidFill>
                            <a:srgbClr val="000000"/>
                          </a:solidFill>
                          <a:effectLst/>
                          <a:latin typeface="Times New Roman" pitchFamily="18" charset="0"/>
                          <a:cs typeface="Times New Roman" pitchFamily="18" charset="0"/>
                        </a:rPr>
                        <a:t>JUMLAH</a:t>
                      </a:r>
                    </a:p>
                  </a:txBody>
                  <a:tcPr marL="8510" marR="8510" marT="85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7" name="Title 1"/>
          <p:cNvSpPr txBox="1">
            <a:spLocks/>
          </p:cNvSpPr>
          <p:nvPr/>
        </p:nvSpPr>
        <p:spPr>
          <a:xfrm>
            <a:off x="228600" y="1752601"/>
            <a:ext cx="4467240" cy="365125"/>
          </a:xfrm>
          <a:prstGeom prst="rect">
            <a:avLst/>
          </a:prstGeom>
        </p:spPr>
        <p:txBody>
          <a:bodyPr vert="horz" lIns="0" tIns="24813" rIns="0" bIns="0" anchor="ctr">
            <a:normAutofit/>
          </a:bodyPr>
          <a:lstStyle>
            <a:lvl1pPr algn="l" rtl="0" eaLnBrk="1" latinLnBrk="0" hangingPunct="1">
              <a:spcBef>
                <a:spcPct val="0"/>
              </a:spcBef>
              <a:buNone/>
              <a:defRPr kumimoji="0" sz="2700" b="0" kern="1200">
                <a:ln>
                  <a:noFill/>
                </a:ln>
                <a:solidFill>
                  <a:schemeClr val="tx2"/>
                </a:solidFill>
                <a:effectLst/>
                <a:latin typeface="+mj-lt"/>
                <a:ea typeface="+mj-ea"/>
                <a:cs typeface="+mj-cs"/>
              </a:defRPr>
            </a:lvl1pPr>
          </a:lstStyle>
          <a:p>
            <a:pPr algn="ctr"/>
            <a:endParaRPr lang="id-ID" sz="2000" dirty="0">
              <a:latin typeface="Times New Roman" pitchFamily="18" charset="0"/>
              <a:cs typeface="Times New Roman" pitchFamily="18" charset="0"/>
            </a:endParaRPr>
          </a:p>
        </p:txBody>
      </p:sp>
      <p:sp>
        <p:nvSpPr>
          <p:cNvPr id="10" name="Title 1"/>
          <p:cNvSpPr txBox="1">
            <a:spLocks/>
          </p:cNvSpPr>
          <p:nvPr/>
        </p:nvSpPr>
        <p:spPr>
          <a:xfrm>
            <a:off x="224246" y="1676401"/>
            <a:ext cx="4467240" cy="365125"/>
          </a:xfrm>
          <a:prstGeom prst="rect">
            <a:avLst/>
          </a:prstGeom>
        </p:spPr>
        <p:txBody>
          <a:bodyPr vert="horz" lIns="0" tIns="24813" rIns="0" bIns="0" anchor="ctr">
            <a:noAutofit/>
          </a:bodyPr>
          <a:lstStyle>
            <a:lvl1pPr algn="l" rtl="0" eaLnBrk="1" latinLnBrk="0" hangingPunct="1">
              <a:spcBef>
                <a:spcPct val="0"/>
              </a:spcBef>
              <a:buNone/>
              <a:defRPr kumimoji="0" sz="2700" b="0" kern="1200">
                <a:ln>
                  <a:noFill/>
                </a:ln>
                <a:solidFill>
                  <a:schemeClr val="tx2"/>
                </a:solidFill>
                <a:effectLst/>
                <a:latin typeface="+mj-lt"/>
                <a:ea typeface="+mj-ea"/>
                <a:cs typeface="+mj-cs"/>
              </a:defRPr>
            </a:lvl1pPr>
          </a:lstStyle>
          <a:p>
            <a:pPr algn="ctr"/>
            <a:r>
              <a:rPr lang="id-ID" sz="1200" b="1" dirty="0">
                <a:solidFill>
                  <a:schemeClr val="tx1"/>
                </a:solidFill>
                <a:latin typeface="Times New Roman" pitchFamily="18" charset="0"/>
                <a:cs typeface="Times New Roman" pitchFamily="18" charset="0"/>
              </a:rPr>
              <a:t>JUMLAH SISWA SMP</a:t>
            </a:r>
            <a:r>
              <a:rPr lang="en-US" sz="1200" b="1" dirty="0">
                <a:solidFill>
                  <a:schemeClr val="tx1"/>
                </a:solidFill>
                <a:latin typeface="Times New Roman" pitchFamily="18" charset="0"/>
                <a:cs typeface="Times New Roman" pitchFamily="18" charset="0"/>
              </a:rPr>
              <a:t>/MTs</a:t>
            </a:r>
            <a:r>
              <a:rPr lang="id-ID" sz="1200" b="1" dirty="0">
                <a:solidFill>
                  <a:schemeClr val="tx1"/>
                </a:solidFill>
                <a:latin typeface="Times New Roman" pitchFamily="18" charset="0"/>
                <a:cs typeface="Times New Roman" pitchFamily="18" charset="0"/>
              </a:rPr>
              <a:t> PUTUS SEKOLAH (DO) SMP/MTs TAHUN PELAJARAN </a:t>
            </a:r>
            <a:r>
              <a:rPr lang="en-US" sz="1200" b="1" dirty="0">
                <a:solidFill>
                  <a:schemeClr val="tx1"/>
                </a:solidFill>
                <a:latin typeface="Times New Roman" pitchFamily="18" charset="0"/>
                <a:cs typeface="Times New Roman" pitchFamily="18" charset="0"/>
              </a:rPr>
              <a:t>2021/2022</a:t>
            </a:r>
            <a:endParaRPr lang="id-ID" sz="1200" b="1" dirty="0">
              <a:solidFill>
                <a:schemeClr val="tx1"/>
              </a:solidFill>
              <a:latin typeface="Times New Roman" pitchFamily="18" charset="0"/>
              <a:cs typeface="Times New Roman" pitchFamily="18" charset="0"/>
            </a:endParaRP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460" y="76200"/>
            <a:ext cx="4273550" cy="642942"/>
          </a:xfrm>
        </p:spPr>
        <p:txBody>
          <a:bodyPr anchor="ctr">
            <a:normAutofit/>
          </a:bodyPr>
          <a:lstStyle/>
          <a:p>
            <a:pPr algn="ctr"/>
            <a:r>
              <a:rPr lang="id-ID" sz="1400" dirty="0">
                <a:solidFill>
                  <a:schemeClr val="tx1"/>
                </a:solidFill>
                <a:effectLst/>
                <a:latin typeface="Times New Roman" pitchFamily="18" charset="0"/>
                <a:cs typeface="Times New Roman" pitchFamily="18" charset="0"/>
              </a:rPr>
              <a:t>Jumlah Siswa Mengulang dan Melanjutkan</a:t>
            </a:r>
            <a:br>
              <a:rPr lang="en-US" sz="1400" dirty="0">
                <a:solidFill>
                  <a:schemeClr val="tx1"/>
                </a:solidFill>
                <a:effectLst/>
                <a:latin typeface="Times New Roman" pitchFamily="18" charset="0"/>
                <a:cs typeface="Times New Roman" pitchFamily="18" charset="0"/>
              </a:rPr>
            </a:br>
            <a:r>
              <a:rPr lang="en-US" sz="1400" dirty="0">
                <a:solidFill>
                  <a:schemeClr val="tx1"/>
                </a:solidFill>
                <a:effectLst/>
                <a:latin typeface="Times New Roman" pitchFamily="18" charset="0"/>
                <a:cs typeface="Times New Roman" pitchFamily="18" charset="0"/>
              </a:rPr>
              <a:t>SD/MI TAHUN 2021/2022</a:t>
            </a:r>
            <a:endParaRPr lang="id-ID" sz="1400" dirty="0">
              <a:solidFill>
                <a:schemeClr val="tx1"/>
              </a:solidFill>
              <a:effectLst/>
              <a:latin typeface="Times New Roman" pitchFamily="18" charset="0"/>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928697959"/>
              </p:ext>
            </p:extLst>
          </p:nvPr>
        </p:nvGraphicFramePr>
        <p:xfrm>
          <a:off x="381000" y="762001"/>
          <a:ext cx="4203700" cy="901065"/>
        </p:xfrm>
        <a:graphic>
          <a:graphicData uri="http://schemas.openxmlformats.org/drawingml/2006/table">
            <a:tbl>
              <a:tblPr/>
              <a:tblGrid>
                <a:gridCol w="610061">
                  <a:extLst>
                    <a:ext uri="{9D8B030D-6E8A-4147-A177-3AD203B41FA5}">
                      <a16:colId xmlns:a16="http://schemas.microsoft.com/office/drawing/2014/main" val="20000"/>
                    </a:ext>
                  </a:extLst>
                </a:gridCol>
                <a:gridCol w="1181993">
                  <a:extLst>
                    <a:ext uri="{9D8B030D-6E8A-4147-A177-3AD203B41FA5}">
                      <a16:colId xmlns:a16="http://schemas.microsoft.com/office/drawing/2014/main" val="20001"/>
                    </a:ext>
                  </a:extLst>
                </a:gridCol>
                <a:gridCol w="581464">
                  <a:extLst>
                    <a:ext uri="{9D8B030D-6E8A-4147-A177-3AD203B41FA5}">
                      <a16:colId xmlns:a16="http://schemas.microsoft.com/office/drawing/2014/main" val="20002"/>
                    </a:ext>
                  </a:extLst>
                </a:gridCol>
                <a:gridCol w="581464">
                  <a:extLst>
                    <a:ext uri="{9D8B030D-6E8A-4147-A177-3AD203B41FA5}">
                      <a16:colId xmlns:a16="http://schemas.microsoft.com/office/drawing/2014/main" val="20003"/>
                    </a:ext>
                  </a:extLst>
                </a:gridCol>
                <a:gridCol w="1248718">
                  <a:extLst>
                    <a:ext uri="{9D8B030D-6E8A-4147-A177-3AD203B41FA5}">
                      <a16:colId xmlns:a16="http://schemas.microsoft.com/office/drawing/2014/main" val="20004"/>
                    </a:ext>
                  </a:extLst>
                </a:gridCol>
              </a:tblGrid>
              <a:tr h="180213">
                <a:tc rowSpan="2">
                  <a:txBody>
                    <a:bodyPr/>
                    <a:lstStyle/>
                    <a:p>
                      <a:pPr algn="ctr" fontAlgn="ctr"/>
                      <a:r>
                        <a:rPr lang="en-US" sz="1100" b="1" i="0" u="none" strike="noStrike" dirty="0">
                          <a:solidFill>
                            <a:srgbClr val="000000"/>
                          </a:solidFill>
                          <a:effectLst/>
                          <a:latin typeface="Times New Roman" pitchFamily="18" charset="0"/>
                          <a:cs typeface="Times New Roman" pitchFamily="18" charset="0"/>
                        </a:rPr>
                        <a:t>NO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US" sz="1100" b="1" i="0" u="none" strike="noStrike" dirty="0">
                          <a:solidFill>
                            <a:srgbClr val="000000"/>
                          </a:solidFill>
                          <a:effectLst/>
                          <a:latin typeface="Times New Roman" pitchFamily="18" charset="0"/>
                          <a:cs typeface="Times New Roman" pitchFamily="18" charset="0"/>
                        </a:rPr>
                        <a:t>JENJANG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fontAlgn="ctr"/>
                      <a:r>
                        <a:rPr lang="en-US" sz="1100" b="1" i="0" u="none" strike="noStrike">
                          <a:solidFill>
                            <a:srgbClr val="000000"/>
                          </a:solidFill>
                          <a:effectLst/>
                          <a:latin typeface="Times New Roman" pitchFamily="18" charset="0"/>
                          <a:cs typeface="Times New Roman" pitchFamily="18" charset="0"/>
                        </a:rPr>
                        <a:t>SISWA MENGULANG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180213">
                <a:tc vMerge="1">
                  <a:txBody>
                    <a:bodyPr/>
                    <a:lstStyle/>
                    <a:p>
                      <a:endParaRPr lang="en-US"/>
                    </a:p>
                  </a:txBody>
                  <a:tcPr/>
                </a:tc>
                <a:tc vMerge="1">
                  <a:txBody>
                    <a:bodyPr/>
                    <a:lstStyle/>
                    <a:p>
                      <a:endParaRPr lang="en-US"/>
                    </a:p>
                  </a:txBody>
                  <a:tcPr/>
                </a:tc>
                <a:tc>
                  <a:txBody>
                    <a:bodyPr/>
                    <a:lstStyle/>
                    <a:p>
                      <a:pPr algn="ctr" fontAlgn="ctr"/>
                      <a:r>
                        <a:rPr lang="en-US" sz="1100" b="1" i="0" u="none" strike="noStrike" dirty="0">
                          <a:solidFill>
                            <a:srgbClr val="000000"/>
                          </a:solidFill>
                          <a:effectLst/>
                          <a:latin typeface="Times New Roman" pitchFamily="18" charset="0"/>
                          <a:cs typeface="Times New Roman" pitchFamily="18" charset="0"/>
                        </a:rPr>
                        <a:t>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itchFamily="18" charset="0"/>
                          <a:cs typeface="Times New Roman" pitchFamily="18" charset="0"/>
                        </a:rPr>
                        <a:t>P</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itchFamily="18" charset="0"/>
                          <a:cs typeface="Times New Roman" pitchFamily="18" charset="0"/>
                        </a:rPr>
                        <a:t>JML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80213">
                <a:tc>
                  <a:txBody>
                    <a:bodyPr/>
                    <a:lstStyle/>
                    <a:p>
                      <a:pPr algn="ctr" fontAlgn="ctr"/>
                      <a:r>
                        <a:rPr lang="en-US" sz="1100" b="0" i="0" u="none" strike="noStrike" dirty="0">
                          <a:solidFill>
                            <a:srgbClr val="000000"/>
                          </a:solidFill>
                          <a:effectLst/>
                          <a:latin typeface="Times New Roman" pitchFamily="18" charset="0"/>
                          <a:cs typeface="Times New Roman"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Times New Roman" pitchFamily="18" charset="0"/>
                          <a:cs typeface="Times New Roman" pitchFamily="18" charset="0"/>
                        </a:rPr>
                        <a:t>SD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Times New Roman" pitchFamily="18" charset="0"/>
                          <a:cs typeface="Times New Roman" pitchFamily="18" charset="0"/>
                        </a:rPr>
                        <a:t>128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Times New Roman" pitchFamily="18" charset="0"/>
                          <a:cs typeface="Times New Roman" pitchFamily="18" charset="0"/>
                        </a:rPr>
                        <a:t>41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itchFamily="18" charset="0"/>
                          <a:cs typeface="Times New Roman" pitchFamily="18" charset="0"/>
                        </a:rPr>
                        <a:t>169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80213">
                <a:tc>
                  <a:txBody>
                    <a:bodyPr/>
                    <a:lstStyle/>
                    <a:p>
                      <a:pPr algn="ctr" fontAlgn="ctr"/>
                      <a:r>
                        <a:rPr lang="en-US" sz="1100" b="0" i="0" u="none" strike="noStrike" dirty="0">
                          <a:solidFill>
                            <a:srgbClr val="000000"/>
                          </a:solidFill>
                          <a:effectLst/>
                          <a:latin typeface="Times New Roman" pitchFamily="18" charset="0"/>
                          <a:cs typeface="Times New Roman" pitchFamily="18"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Times New Roman" pitchFamily="18" charset="0"/>
                          <a:cs typeface="Times New Roman" pitchFamily="18" charset="0"/>
                        </a:rPr>
                        <a:t>MI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Times New Roman" pitchFamily="18" charset="0"/>
                          <a:cs typeface="Times New Roman" pitchFamily="18"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Times New Roman" pitchFamily="18" charset="0"/>
                          <a:cs typeface="Times New Roman" pitchFamily="18"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itchFamily="18" charset="0"/>
                          <a:cs typeface="Times New Roman" pitchFamily="18"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180213">
                <a:tc>
                  <a:txBody>
                    <a:bodyPr/>
                    <a:lstStyle/>
                    <a:p>
                      <a:pPr algn="l" fontAlgn="b"/>
                      <a:r>
                        <a:rPr lang="en-US" sz="1100" b="0" i="0" u="none" strike="noStrike" dirty="0">
                          <a:solidFill>
                            <a:srgbClr val="000000"/>
                          </a:solidFill>
                          <a:effectLst/>
                          <a:latin typeface="Times New Roman" pitchFamily="18" charset="0"/>
                          <a:cs typeface="Times New Roman" pitchFamily="18"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Times New Roman" pitchFamily="18" charset="0"/>
                          <a:cs typeface="Times New Roman" pitchFamily="18" charset="0"/>
                        </a:rPr>
                        <a:t>JUMLAH</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itchFamily="18" charset="0"/>
                          <a:cs typeface="Times New Roman" pitchFamily="18" charset="0"/>
                        </a:rPr>
                        <a:t>130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itchFamily="18" charset="0"/>
                          <a:cs typeface="Times New Roman" pitchFamily="18" charset="0"/>
                        </a:rPr>
                        <a:t>41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itchFamily="18" charset="0"/>
                          <a:cs typeface="Times New Roman" pitchFamily="18" charset="0"/>
                        </a:rPr>
                        <a:t>171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290941098"/>
              </p:ext>
            </p:extLst>
          </p:nvPr>
        </p:nvGraphicFramePr>
        <p:xfrm>
          <a:off x="457200" y="2057400"/>
          <a:ext cx="4191000" cy="963168"/>
        </p:xfrm>
        <a:graphic>
          <a:graphicData uri="http://schemas.openxmlformats.org/drawingml/2006/table">
            <a:tbl>
              <a:tblPr/>
              <a:tblGrid>
                <a:gridCol w="6096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596460">
                  <a:extLst>
                    <a:ext uri="{9D8B030D-6E8A-4147-A177-3AD203B41FA5}">
                      <a16:colId xmlns:a16="http://schemas.microsoft.com/office/drawing/2014/main" val="20002"/>
                    </a:ext>
                  </a:extLst>
                </a:gridCol>
                <a:gridCol w="62274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tblGrid>
              <a:tr h="180213">
                <a:tc rowSpan="2">
                  <a:txBody>
                    <a:bodyPr/>
                    <a:lstStyle/>
                    <a:p>
                      <a:pPr algn="ctr" fontAlgn="ctr"/>
                      <a:r>
                        <a:rPr lang="en-US" sz="1100" b="1" i="0" u="none" strike="noStrike" dirty="0">
                          <a:solidFill>
                            <a:srgbClr val="000000"/>
                          </a:solidFill>
                          <a:effectLst/>
                          <a:latin typeface="Times New Roman" pitchFamily="18" charset="0"/>
                          <a:cs typeface="Times New Roman" pitchFamily="18"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100" b="1" i="0" u="none" strike="noStrike" dirty="0">
                          <a:solidFill>
                            <a:srgbClr val="000000"/>
                          </a:solidFill>
                          <a:effectLst/>
                          <a:latin typeface="Times New Roman" pitchFamily="18" charset="0"/>
                          <a:cs typeface="Times New Roman" pitchFamily="18" charset="0"/>
                        </a:rPr>
                        <a:t>JENJANG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US" sz="1100" b="1" i="0" u="none" strike="noStrike">
                          <a:solidFill>
                            <a:srgbClr val="000000"/>
                          </a:solidFill>
                          <a:effectLst/>
                          <a:latin typeface="Calibri"/>
                        </a:rPr>
                        <a:t>SISWA MELANJUTKAN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0500">
                <a:tc vMerge="1">
                  <a:txBody>
                    <a:bodyPr/>
                    <a:lstStyle/>
                    <a:p>
                      <a:endParaRPr lang="en-US"/>
                    </a:p>
                  </a:txBody>
                  <a:tcPr/>
                </a:tc>
                <a:tc vMerge="1">
                  <a:txBody>
                    <a:bodyPr/>
                    <a:lstStyle/>
                    <a:p>
                      <a:endParaRPr lang="en-US"/>
                    </a:p>
                  </a:txBody>
                  <a:tcPr/>
                </a:tc>
                <a:tc>
                  <a:txBody>
                    <a:bodyPr/>
                    <a:lstStyle/>
                    <a:p>
                      <a:pPr algn="ctr" fontAlgn="ctr"/>
                      <a:r>
                        <a:rPr lang="en-US" sz="1100" b="1" i="0" u="none" strike="noStrike">
                          <a:solidFill>
                            <a:srgbClr val="000000"/>
                          </a:solidFill>
                          <a:effectLst/>
                          <a:latin typeface="Times New Roman" pitchFamily="18" charset="0"/>
                          <a:cs typeface="Times New Roman" pitchFamily="18" charset="0"/>
                        </a:rPr>
                        <a:t>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Times New Roman" pitchFamily="18" charset="0"/>
                          <a:cs typeface="Times New Roman" pitchFamily="18" charset="0"/>
                        </a:rPr>
                        <a:t>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Times New Roman" pitchFamily="18" charset="0"/>
                          <a:cs typeface="Times New Roman" pitchFamily="18" charset="0"/>
                        </a:rPr>
                        <a:t>JML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97485">
                <a:tc>
                  <a:txBody>
                    <a:bodyPr/>
                    <a:lstStyle/>
                    <a:p>
                      <a:pPr algn="ctr" fontAlgn="ctr"/>
                      <a:r>
                        <a:rPr lang="en-US" sz="1100" b="0" i="0" u="none" strike="noStrike" dirty="0">
                          <a:solidFill>
                            <a:srgbClr val="000000"/>
                          </a:solidFill>
                          <a:effectLst/>
                          <a:latin typeface="Times New Roman" pitchFamily="18" charset="0"/>
                          <a:cs typeface="Times New Roman" pitchFamily="18"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Times New Roman" pitchFamily="18" charset="0"/>
                          <a:cs typeface="Times New Roman" pitchFamily="18" charset="0"/>
                        </a:rPr>
                        <a:t>SD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ts val="1500"/>
                        </a:lnSpc>
                      </a:pPr>
                      <a:r>
                        <a:rPr kumimoji="0" lang="en-US" sz="1100" b="0" i="0" u="none" strike="noStrike" kern="1200" dirty="0">
                          <a:solidFill>
                            <a:srgbClr val="000000"/>
                          </a:solidFill>
                          <a:effectLst/>
                          <a:latin typeface="Times New Roman" pitchFamily="18" charset="0"/>
                          <a:ea typeface="+mn-ea"/>
                          <a:cs typeface="Times New Roman" pitchFamily="18" charset="0"/>
                        </a:rPr>
                        <a:t>564</a:t>
                      </a:r>
                    </a:p>
                  </a:txBody>
                  <a:tcPr marL="6985" marR="6985" marT="69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ts val="1500"/>
                        </a:lnSpc>
                      </a:pPr>
                      <a:r>
                        <a:rPr kumimoji="0" lang="en-US" sz="1100" b="0" i="0" u="none" strike="noStrike" kern="1200" dirty="0">
                          <a:solidFill>
                            <a:srgbClr val="000000"/>
                          </a:solidFill>
                          <a:effectLst/>
                          <a:latin typeface="Times New Roman" pitchFamily="18" charset="0"/>
                          <a:ea typeface="+mn-ea"/>
                          <a:cs typeface="Times New Roman" pitchFamily="18" charset="0"/>
                        </a:rPr>
                        <a:t>483</a:t>
                      </a:r>
                    </a:p>
                  </a:txBody>
                  <a:tcPr marL="6985" marR="6985" marT="69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ts val="1500"/>
                        </a:lnSpc>
                      </a:pPr>
                      <a:r>
                        <a:rPr kumimoji="0" lang="en-US" sz="1100" b="1" i="0" u="none" strike="noStrike" kern="1200" dirty="0">
                          <a:solidFill>
                            <a:srgbClr val="000000"/>
                          </a:solidFill>
                          <a:effectLst/>
                          <a:latin typeface="Times New Roman" pitchFamily="18" charset="0"/>
                          <a:ea typeface="+mn-ea"/>
                          <a:cs typeface="Times New Roman" pitchFamily="18" charset="0"/>
                        </a:rPr>
                        <a:t>1047</a:t>
                      </a:r>
                    </a:p>
                  </a:txBody>
                  <a:tcPr marL="6985" marR="6985" marT="69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97485">
                <a:tc>
                  <a:txBody>
                    <a:bodyPr/>
                    <a:lstStyle/>
                    <a:p>
                      <a:pPr algn="ctr" fontAlgn="ctr"/>
                      <a:r>
                        <a:rPr lang="en-US" sz="1100" b="0" i="0" u="none" strike="noStrike">
                          <a:solidFill>
                            <a:srgbClr val="000000"/>
                          </a:solidFill>
                          <a:effectLst/>
                          <a:latin typeface="Times New Roman" pitchFamily="18" charset="0"/>
                          <a:cs typeface="Times New Roman" pitchFamily="18"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Times New Roman" pitchFamily="18" charset="0"/>
                          <a:cs typeface="Times New Roman" pitchFamily="18" charset="0"/>
                        </a:rPr>
                        <a:t>MI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ts val="1500"/>
                        </a:lnSpc>
                      </a:pPr>
                      <a:r>
                        <a:rPr kumimoji="0" lang="en-US" sz="1100" b="0" i="0" u="none" strike="noStrike" kern="1200">
                          <a:solidFill>
                            <a:srgbClr val="000000"/>
                          </a:solidFill>
                          <a:effectLst/>
                          <a:latin typeface="Times New Roman" pitchFamily="18" charset="0"/>
                          <a:ea typeface="+mn-ea"/>
                          <a:cs typeface="Times New Roman" pitchFamily="18" charset="0"/>
                        </a:rPr>
                        <a:t>42</a:t>
                      </a:r>
                    </a:p>
                  </a:txBody>
                  <a:tcPr marL="6985" marR="6985" marT="69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ts val="1500"/>
                        </a:lnSpc>
                      </a:pPr>
                      <a:r>
                        <a:rPr kumimoji="0" lang="en-US" sz="1100" b="0" i="0" u="none" strike="noStrike" kern="1200" dirty="0">
                          <a:solidFill>
                            <a:srgbClr val="000000"/>
                          </a:solidFill>
                          <a:effectLst/>
                          <a:latin typeface="Times New Roman" pitchFamily="18" charset="0"/>
                          <a:ea typeface="+mn-ea"/>
                          <a:cs typeface="Times New Roman" pitchFamily="18" charset="0"/>
                        </a:rPr>
                        <a:t>48</a:t>
                      </a:r>
                    </a:p>
                  </a:txBody>
                  <a:tcPr marL="6985" marR="6985" marT="69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ts val="1500"/>
                        </a:lnSpc>
                      </a:pPr>
                      <a:r>
                        <a:rPr kumimoji="0" lang="en-US" sz="1100" b="1" i="0" u="none" strike="noStrike" kern="1200" dirty="0">
                          <a:solidFill>
                            <a:srgbClr val="000000"/>
                          </a:solidFill>
                          <a:effectLst/>
                          <a:latin typeface="Times New Roman" pitchFamily="18" charset="0"/>
                          <a:ea typeface="+mn-ea"/>
                          <a:cs typeface="Times New Roman" pitchFamily="18" charset="0"/>
                        </a:rPr>
                        <a:t>90</a:t>
                      </a:r>
                    </a:p>
                  </a:txBody>
                  <a:tcPr marL="6985" marR="6985" marT="69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97485">
                <a:tc>
                  <a:txBody>
                    <a:bodyPr/>
                    <a:lstStyle/>
                    <a:p>
                      <a:pPr algn="l" fontAlgn="b"/>
                      <a:r>
                        <a:rPr lang="en-US" sz="1100" b="0" i="0" u="none" strike="noStrike">
                          <a:solidFill>
                            <a:srgbClr val="000000"/>
                          </a:solidFill>
                          <a:effectLst/>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Times New Roman" pitchFamily="18" charset="0"/>
                          <a:cs typeface="Times New Roman" pitchFamily="18" charset="0"/>
                        </a:rPr>
                        <a:t>JUMLAH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ts val="1500"/>
                        </a:lnSpc>
                      </a:pPr>
                      <a:r>
                        <a:rPr kumimoji="0" lang="en-US" sz="1100" b="1" i="0" u="none" strike="noStrike" kern="1200" dirty="0">
                          <a:solidFill>
                            <a:srgbClr val="000000"/>
                          </a:solidFill>
                          <a:effectLst/>
                          <a:latin typeface="Times New Roman" pitchFamily="18" charset="0"/>
                          <a:ea typeface="+mn-ea"/>
                          <a:cs typeface="Times New Roman" pitchFamily="18" charset="0"/>
                        </a:rPr>
                        <a:t>606</a:t>
                      </a:r>
                    </a:p>
                  </a:txBody>
                  <a:tcPr marL="6985" marR="6985" marT="69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ts val="1500"/>
                        </a:lnSpc>
                      </a:pPr>
                      <a:r>
                        <a:rPr kumimoji="0" lang="en-US" sz="1100" b="1" i="0" u="none" strike="noStrike" kern="1200" dirty="0">
                          <a:solidFill>
                            <a:srgbClr val="000000"/>
                          </a:solidFill>
                          <a:effectLst/>
                          <a:latin typeface="Times New Roman" pitchFamily="18" charset="0"/>
                          <a:ea typeface="+mn-ea"/>
                          <a:cs typeface="Times New Roman" pitchFamily="18" charset="0"/>
                        </a:rPr>
                        <a:t>531</a:t>
                      </a:r>
                    </a:p>
                  </a:txBody>
                  <a:tcPr marL="6985" marR="6985" marT="69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ts val="1500"/>
                        </a:lnSpc>
                      </a:pPr>
                      <a:r>
                        <a:rPr kumimoji="0" lang="en-US" sz="1100" b="1" i="0" u="none" strike="noStrike" kern="1200" dirty="0">
                          <a:solidFill>
                            <a:srgbClr val="000000"/>
                          </a:solidFill>
                          <a:effectLst/>
                          <a:latin typeface="Times New Roman" pitchFamily="18" charset="0"/>
                          <a:ea typeface="+mn-ea"/>
                          <a:cs typeface="Times New Roman" pitchFamily="18" charset="0"/>
                        </a:rPr>
                        <a:t>1137 </a:t>
                      </a:r>
                    </a:p>
                  </a:txBody>
                  <a:tcPr marL="6985" marR="6985" marT="69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4605338" cy="609600"/>
          </a:xfrm>
        </p:spPr>
        <p:txBody>
          <a:bodyPr>
            <a:normAutofit/>
          </a:bodyPr>
          <a:lstStyle/>
          <a:p>
            <a:pPr algn="ctr"/>
            <a:r>
              <a:rPr lang="id-ID" sz="1400" dirty="0">
                <a:solidFill>
                  <a:schemeClr val="tx1"/>
                </a:solidFill>
                <a:effectLst/>
                <a:latin typeface="Times New Roman" pitchFamily="18" charset="0"/>
                <a:cs typeface="Times New Roman" pitchFamily="18" charset="0"/>
              </a:rPr>
              <a:t>Jumlah Siswa Mengulang dan Melanjutkan</a:t>
            </a:r>
            <a:br>
              <a:rPr lang="en-US" sz="1400" dirty="0">
                <a:solidFill>
                  <a:schemeClr val="tx1"/>
                </a:solidFill>
                <a:effectLst/>
                <a:latin typeface="Times New Roman" pitchFamily="18" charset="0"/>
                <a:cs typeface="Times New Roman" pitchFamily="18" charset="0"/>
              </a:rPr>
            </a:br>
            <a:r>
              <a:rPr lang="en-US" sz="1400" dirty="0">
                <a:solidFill>
                  <a:schemeClr val="tx1"/>
                </a:solidFill>
                <a:effectLst/>
                <a:latin typeface="Times New Roman" pitchFamily="18" charset="0"/>
                <a:cs typeface="Times New Roman" pitchFamily="18" charset="0"/>
              </a:rPr>
              <a:t>SMP/MTs TAHUN 2021/2022</a:t>
            </a:r>
            <a:endParaRPr lang="en-US" sz="1400" dirty="0">
              <a:solidFill>
                <a:schemeClr val="tx1"/>
              </a:solidFill>
              <a:effectLst/>
            </a:endParaRPr>
          </a:p>
        </p:txBody>
      </p:sp>
      <p:graphicFrame>
        <p:nvGraphicFramePr>
          <p:cNvPr id="6" name="Table 5"/>
          <p:cNvGraphicFramePr>
            <a:graphicFrameLocks noGrp="1"/>
          </p:cNvGraphicFramePr>
          <p:nvPr>
            <p:extLst>
              <p:ext uri="{D42A27DB-BD31-4B8C-83A1-F6EECF244321}">
                <p14:modId xmlns:p14="http://schemas.microsoft.com/office/powerpoint/2010/main" val="787554471"/>
              </p:ext>
            </p:extLst>
          </p:nvPr>
        </p:nvGraphicFramePr>
        <p:xfrm>
          <a:off x="381001" y="762000"/>
          <a:ext cx="4267200" cy="952500"/>
        </p:xfrm>
        <a:graphic>
          <a:graphicData uri="http://schemas.openxmlformats.org/drawingml/2006/table">
            <a:tbl>
              <a:tblPr/>
              <a:tblGrid>
                <a:gridCol w="6096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tblGrid>
              <a:tr h="190500">
                <a:tc rowSpan="2">
                  <a:txBody>
                    <a:bodyPr/>
                    <a:lstStyle/>
                    <a:p>
                      <a:pPr algn="ctr" fontAlgn="ctr"/>
                      <a:r>
                        <a:rPr lang="en-US" sz="1100" b="1" i="0" u="none" strike="noStrike" dirty="0">
                          <a:solidFill>
                            <a:srgbClr val="000000"/>
                          </a:solidFill>
                          <a:effectLst/>
                          <a:latin typeface="Times New Roman" pitchFamily="18" charset="0"/>
                          <a:cs typeface="Times New Roman" pitchFamily="18"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100" b="1" i="0" u="none" strike="noStrike" dirty="0">
                          <a:solidFill>
                            <a:srgbClr val="000000"/>
                          </a:solidFill>
                          <a:effectLst/>
                          <a:latin typeface="Times New Roman" pitchFamily="18" charset="0"/>
                          <a:cs typeface="Times New Roman" pitchFamily="18" charset="0"/>
                        </a:rPr>
                        <a:t>JENJANG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US" sz="1100" b="1" i="0" u="none" strike="noStrike">
                          <a:solidFill>
                            <a:srgbClr val="000000"/>
                          </a:solidFill>
                          <a:effectLst/>
                          <a:latin typeface="Times New Roman" pitchFamily="18" charset="0"/>
                          <a:cs typeface="Times New Roman" pitchFamily="18" charset="0"/>
                        </a:rPr>
                        <a:t>SISWA MENGULANG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0500">
                <a:tc vMerge="1">
                  <a:txBody>
                    <a:bodyPr/>
                    <a:lstStyle/>
                    <a:p>
                      <a:endParaRPr lang="en-US"/>
                    </a:p>
                  </a:txBody>
                  <a:tcPr/>
                </a:tc>
                <a:tc vMerge="1">
                  <a:txBody>
                    <a:bodyPr/>
                    <a:lstStyle/>
                    <a:p>
                      <a:endParaRPr lang="en-US"/>
                    </a:p>
                  </a:txBody>
                  <a:tcPr/>
                </a:tc>
                <a:tc>
                  <a:txBody>
                    <a:bodyPr/>
                    <a:lstStyle/>
                    <a:p>
                      <a:pPr algn="ctr" fontAlgn="ctr"/>
                      <a:r>
                        <a:rPr lang="en-US" sz="1100" b="1" i="0" u="none" strike="noStrike">
                          <a:solidFill>
                            <a:srgbClr val="000000"/>
                          </a:solidFill>
                          <a:effectLst/>
                          <a:latin typeface="Times New Roman" pitchFamily="18" charset="0"/>
                          <a:cs typeface="Times New Roman" pitchFamily="18" charset="0"/>
                        </a:rPr>
                        <a:t>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Times New Roman" pitchFamily="18" charset="0"/>
                          <a:cs typeface="Times New Roman" pitchFamily="18" charset="0"/>
                        </a:rPr>
                        <a:t>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Times New Roman" pitchFamily="18" charset="0"/>
                          <a:cs typeface="Times New Roman" pitchFamily="18" charset="0"/>
                        </a:rPr>
                        <a:t>JML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90500">
                <a:tc>
                  <a:txBody>
                    <a:bodyPr/>
                    <a:lstStyle/>
                    <a:p>
                      <a:pPr algn="ctr" fontAlgn="ctr"/>
                      <a:r>
                        <a:rPr lang="en-US" sz="1100" b="0" i="0" u="none" strike="noStrike" dirty="0">
                          <a:solidFill>
                            <a:srgbClr val="000000"/>
                          </a:solidFill>
                          <a:effectLst/>
                          <a:latin typeface="Times New Roman" pitchFamily="18" charset="0"/>
                          <a:cs typeface="Times New Roman" pitchFamily="18"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Times New Roman" pitchFamily="18" charset="0"/>
                          <a:cs typeface="Times New Roman" pitchFamily="18" charset="0"/>
                        </a:rPr>
                        <a:t>SMP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Times New Roman"/>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90500">
                <a:tc>
                  <a:txBody>
                    <a:bodyPr/>
                    <a:lstStyle/>
                    <a:p>
                      <a:pPr algn="ctr" fontAlgn="ctr"/>
                      <a:r>
                        <a:rPr lang="en-US" sz="1100" b="0" i="0" u="none" strike="noStrike" dirty="0">
                          <a:solidFill>
                            <a:srgbClr val="000000"/>
                          </a:solidFill>
                          <a:effectLst/>
                          <a:latin typeface="Times New Roman" pitchFamily="18" charset="0"/>
                          <a:cs typeface="Times New Roman" pitchFamily="18"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Times New Roman" pitchFamily="18" charset="0"/>
                          <a:cs typeface="Times New Roman" pitchFamily="18" charset="0"/>
                        </a:rPr>
                        <a:t>MTs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90500">
                <a:tc>
                  <a:txBody>
                    <a:bodyPr/>
                    <a:lstStyle/>
                    <a:p>
                      <a:pPr algn="l" fontAlgn="b"/>
                      <a:r>
                        <a:rPr lang="en-US" sz="1100" b="0" i="0" u="none" strike="noStrike">
                          <a:solidFill>
                            <a:srgbClr val="000000"/>
                          </a:solidFill>
                          <a:effectLst/>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Times New Roman" pitchFamily="18" charset="0"/>
                          <a:cs typeface="Times New Roman" pitchFamily="18" charset="0"/>
                        </a:rPr>
                        <a:t>JUMLAH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939547621"/>
              </p:ext>
            </p:extLst>
          </p:nvPr>
        </p:nvGraphicFramePr>
        <p:xfrm>
          <a:off x="381000" y="1981200"/>
          <a:ext cx="4292600" cy="963168"/>
        </p:xfrm>
        <a:graphic>
          <a:graphicData uri="http://schemas.openxmlformats.org/drawingml/2006/table">
            <a:tbl>
              <a:tblPr/>
              <a:tblGrid>
                <a:gridCol w="6096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35000">
                  <a:extLst>
                    <a:ext uri="{9D8B030D-6E8A-4147-A177-3AD203B41FA5}">
                      <a16:colId xmlns:a16="http://schemas.microsoft.com/office/drawing/2014/main" val="20004"/>
                    </a:ext>
                  </a:extLst>
                </a:gridCol>
              </a:tblGrid>
              <a:tr h="180213">
                <a:tc rowSpan="2">
                  <a:txBody>
                    <a:bodyPr/>
                    <a:lstStyle/>
                    <a:p>
                      <a:pPr algn="ctr" fontAlgn="ctr"/>
                      <a:r>
                        <a:rPr lang="en-US" sz="1100" b="1" i="0" u="none" strike="noStrike" dirty="0">
                          <a:solidFill>
                            <a:srgbClr val="000000"/>
                          </a:solidFill>
                          <a:effectLst/>
                          <a:latin typeface="Times New Roman" pitchFamily="18" charset="0"/>
                          <a:cs typeface="Times New Roman" pitchFamily="18"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100" b="1" i="0" u="none" strike="noStrike" dirty="0">
                          <a:solidFill>
                            <a:srgbClr val="000000"/>
                          </a:solidFill>
                          <a:effectLst/>
                          <a:latin typeface="Times New Roman" pitchFamily="18" charset="0"/>
                          <a:cs typeface="Times New Roman" pitchFamily="18" charset="0"/>
                        </a:rPr>
                        <a:t>JENJANG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US" sz="1100" b="1" i="0" u="none" strike="noStrike" dirty="0">
                          <a:solidFill>
                            <a:srgbClr val="000000"/>
                          </a:solidFill>
                          <a:effectLst/>
                          <a:latin typeface="Times New Roman" pitchFamily="18" charset="0"/>
                          <a:cs typeface="Times New Roman" pitchFamily="18" charset="0"/>
                        </a:rPr>
                        <a:t>SISWA MELANJUTKAN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0500">
                <a:tc vMerge="1">
                  <a:txBody>
                    <a:bodyPr/>
                    <a:lstStyle/>
                    <a:p>
                      <a:endParaRPr lang="en-US"/>
                    </a:p>
                  </a:txBody>
                  <a:tcPr/>
                </a:tc>
                <a:tc vMerge="1">
                  <a:txBody>
                    <a:bodyPr/>
                    <a:lstStyle/>
                    <a:p>
                      <a:endParaRPr lang="en-US"/>
                    </a:p>
                  </a:txBody>
                  <a:tcPr/>
                </a:tc>
                <a:tc>
                  <a:txBody>
                    <a:bodyPr/>
                    <a:lstStyle/>
                    <a:p>
                      <a:pPr algn="ctr" fontAlgn="ctr"/>
                      <a:r>
                        <a:rPr lang="en-US" sz="1100" b="1" i="0" u="none" strike="noStrike">
                          <a:solidFill>
                            <a:srgbClr val="000000"/>
                          </a:solidFill>
                          <a:effectLst/>
                          <a:latin typeface="Times New Roman" pitchFamily="18" charset="0"/>
                          <a:cs typeface="Times New Roman" pitchFamily="18" charset="0"/>
                        </a:rPr>
                        <a:t>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Times New Roman" pitchFamily="18" charset="0"/>
                          <a:cs typeface="Times New Roman" pitchFamily="18" charset="0"/>
                        </a:rPr>
                        <a:t>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itchFamily="18" charset="0"/>
                          <a:cs typeface="Times New Roman" pitchFamily="18" charset="0"/>
                        </a:rPr>
                        <a:t>JML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97485">
                <a:tc>
                  <a:txBody>
                    <a:bodyPr/>
                    <a:lstStyle/>
                    <a:p>
                      <a:pPr algn="ctr" fontAlgn="ctr"/>
                      <a:r>
                        <a:rPr lang="en-US" sz="1100" b="0" i="0" u="none" strike="noStrike" dirty="0">
                          <a:solidFill>
                            <a:srgbClr val="000000"/>
                          </a:solidFill>
                          <a:effectLst/>
                          <a:latin typeface="Times New Roman" pitchFamily="18" charset="0"/>
                          <a:cs typeface="Times New Roman" pitchFamily="18"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Times New Roman" pitchFamily="18" charset="0"/>
                          <a:cs typeface="Times New Roman" pitchFamily="18" charset="0"/>
                        </a:rPr>
                        <a:t>SMP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ts val="1500"/>
                        </a:lnSpc>
                      </a:pPr>
                      <a:r>
                        <a:rPr kumimoji="0" lang="en-US" sz="800" b="0" i="0" u="none" strike="noStrike" kern="1200" dirty="0">
                          <a:solidFill>
                            <a:srgbClr val="000000"/>
                          </a:solidFill>
                          <a:effectLst/>
                          <a:latin typeface="Times New Roman"/>
                          <a:ea typeface="+mn-ea"/>
                          <a:cs typeface="+mn-cs"/>
                        </a:rPr>
                        <a:t>378</a:t>
                      </a:r>
                    </a:p>
                  </a:txBody>
                  <a:tcPr marL="6985" marR="6985" marT="69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ts val="1500"/>
                        </a:lnSpc>
                      </a:pPr>
                      <a:r>
                        <a:rPr kumimoji="0" lang="en-US" sz="800" b="0" i="0" u="none" strike="noStrike" kern="1200" dirty="0">
                          <a:solidFill>
                            <a:srgbClr val="000000"/>
                          </a:solidFill>
                          <a:effectLst/>
                          <a:latin typeface="Times New Roman"/>
                          <a:ea typeface="+mn-ea"/>
                          <a:cs typeface="+mn-cs"/>
                        </a:rPr>
                        <a:t>364</a:t>
                      </a:r>
                    </a:p>
                  </a:txBody>
                  <a:tcPr marL="6985" marR="6985" marT="69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ts val="1500"/>
                        </a:lnSpc>
                      </a:pPr>
                      <a:r>
                        <a:rPr kumimoji="0" lang="en-US" sz="800" b="1" i="0" u="none" strike="noStrike" kern="1200" dirty="0">
                          <a:solidFill>
                            <a:srgbClr val="000000"/>
                          </a:solidFill>
                          <a:effectLst/>
                          <a:latin typeface="Times New Roman"/>
                          <a:ea typeface="+mn-ea"/>
                          <a:cs typeface="+mn-cs"/>
                        </a:rPr>
                        <a:t>742</a:t>
                      </a:r>
                    </a:p>
                  </a:txBody>
                  <a:tcPr marL="6985" marR="6985" marT="69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97485">
                <a:tc>
                  <a:txBody>
                    <a:bodyPr/>
                    <a:lstStyle/>
                    <a:p>
                      <a:pPr algn="ctr" fontAlgn="ctr"/>
                      <a:r>
                        <a:rPr lang="en-US" sz="1100" b="0" i="0" u="none" strike="noStrike" dirty="0">
                          <a:solidFill>
                            <a:srgbClr val="000000"/>
                          </a:solidFill>
                          <a:effectLst/>
                          <a:latin typeface="Times New Roman" pitchFamily="18" charset="0"/>
                          <a:cs typeface="Times New Roman" pitchFamily="18"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Times New Roman" pitchFamily="18" charset="0"/>
                          <a:cs typeface="Times New Roman" pitchFamily="18" charset="0"/>
                        </a:rPr>
                        <a:t>MTs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ts val="1500"/>
                        </a:lnSpc>
                      </a:pPr>
                      <a:r>
                        <a:rPr kumimoji="0" lang="en-US" sz="800" b="0" i="0" u="none" strike="noStrike" kern="1200" dirty="0">
                          <a:solidFill>
                            <a:srgbClr val="000000"/>
                          </a:solidFill>
                          <a:effectLst/>
                          <a:latin typeface="Times New Roman"/>
                          <a:ea typeface="+mn-ea"/>
                          <a:cs typeface="+mn-cs"/>
                        </a:rPr>
                        <a:t>128</a:t>
                      </a:r>
                    </a:p>
                  </a:txBody>
                  <a:tcPr marL="6985" marR="6985" marT="69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ts val="1500"/>
                        </a:lnSpc>
                      </a:pPr>
                      <a:r>
                        <a:rPr kumimoji="0" lang="en-US" sz="800" b="0" i="0" u="none" strike="noStrike" kern="1200" dirty="0">
                          <a:solidFill>
                            <a:srgbClr val="000000"/>
                          </a:solidFill>
                          <a:effectLst/>
                          <a:latin typeface="Times New Roman"/>
                          <a:ea typeface="+mn-ea"/>
                          <a:cs typeface="+mn-cs"/>
                        </a:rPr>
                        <a:t>130</a:t>
                      </a:r>
                    </a:p>
                  </a:txBody>
                  <a:tcPr marL="6985" marR="6985" marT="69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ts val="1500"/>
                        </a:lnSpc>
                      </a:pPr>
                      <a:r>
                        <a:rPr kumimoji="0" lang="en-US" sz="800" b="1" i="0" u="none" strike="noStrike" kern="1200" dirty="0">
                          <a:solidFill>
                            <a:srgbClr val="000000"/>
                          </a:solidFill>
                          <a:effectLst/>
                          <a:latin typeface="Times New Roman"/>
                          <a:ea typeface="+mn-ea"/>
                          <a:cs typeface="+mn-cs"/>
                        </a:rPr>
                        <a:t>258</a:t>
                      </a:r>
                    </a:p>
                  </a:txBody>
                  <a:tcPr marL="6985" marR="6985" marT="69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97485">
                <a:tc>
                  <a:txBody>
                    <a:bodyPr/>
                    <a:lstStyle/>
                    <a:p>
                      <a:pPr algn="l" fontAlgn="b"/>
                      <a:r>
                        <a:rPr lang="en-US" sz="1100" b="0" i="0" u="none" strike="noStrike" dirty="0">
                          <a:solidFill>
                            <a:srgbClr val="000000"/>
                          </a:solidFill>
                          <a:effectLst/>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Times New Roman" pitchFamily="18" charset="0"/>
                          <a:cs typeface="Times New Roman" pitchFamily="18" charset="0"/>
                        </a:rPr>
                        <a:t>JUMLAH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ts val="1500"/>
                        </a:lnSpc>
                      </a:pPr>
                      <a:r>
                        <a:rPr kumimoji="0" lang="en-US" sz="800" b="1" i="0" u="none" strike="noStrike" kern="1200" dirty="0">
                          <a:solidFill>
                            <a:srgbClr val="000000"/>
                          </a:solidFill>
                          <a:effectLst/>
                          <a:latin typeface="Times New Roman"/>
                          <a:ea typeface="+mn-ea"/>
                          <a:cs typeface="+mn-cs"/>
                        </a:rPr>
                        <a:t>506</a:t>
                      </a:r>
                    </a:p>
                  </a:txBody>
                  <a:tcPr marL="6985" marR="6985" marT="69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ts val="1500"/>
                        </a:lnSpc>
                      </a:pPr>
                      <a:r>
                        <a:rPr kumimoji="0" lang="en-US" sz="800" b="1" i="0" u="none" strike="noStrike" kern="1200" dirty="0">
                          <a:solidFill>
                            <a:srgbClr val="000000"/>
                          </a:solidFill>
                          <a:effectLst/>
                          <a:latin typeface="Times New Roman"/>
                          <a:ea typeface="+mn-ea"/>
                          <a:cs typeface="+mn-cs"/>
                        </a:rPr>
                        <a:t>494</a:t>
                      </a:r>
                    </a:p>
                  </a:txBody>
                  <a:tcPr marL="6985" marR="6985" marT="69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ts val="1500"/>
                        </a:lnSpc>
                      </a:pPr>
                      <a:r>
                        <a:rPr kumimoji="0" lang="en-US" sz="800" b="1" i="0" u="none" strike="noStrike" kern="1200" dirty="0">
                          <a:solidFill>
                            <a:srgbClr val="000000"/>
                          </a:solidFill>
                          <a:effectLst/>
                          <a:latin typeface="Times New Roman"/>
                          <a:ea typeface="+mn-ea"/>
                          <a:cs typeface="+mn-cs"/>
                        </a:rPr>
                        <a:t>1000</a:t>
                      </a:r>
                    </a:p>
                  </a:txBody>
                  <a:tcPr marL="6985" marR="6985" marT="69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65849775"/>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idx="4294967295"/>
          </p:nvPr>
        </p:nvSpPr>
        <p:spPr>
          <a:xfrm>
            <a:off x="460376" y="76201"/>
            <a:ext cx="4568825" cy="385763"/>
          </a:xfrm>
        </p:spPr>
        <p:txBody>
          <a:bodyPr anchor="ctr">
            <a:noAutofit/>
          </a:bodyPr>
          <a:lstStyle/>
          <a:p>
            <a:pPr algn="ctr"/>
            <a:r>
              <a:rPr lang="en-US" sz="1200" dirty="0">
                <a:solidFill>
                  <a:schemeClr val="tx1"/>
                </a:solidFill>
                <a:effectLst/>
                <a:latin typeface="Times New Roman" pitchFamily="18" charset="0"/>
                <a:cs typeface="Times New Roman" pitchFamily="18" charset="0"/>
              </a:rPr>
              <a:t>DATA JUMLAH SISWA SD PERTINGKAT </a:t>
            </a:r>
            <a:br>
              <a:rPr lang="en-US" sz="1200" dirty="0">
                <a:solidFill>
                  <a:schemeClr val="tx1"/>
                </a:solidFill>
                <a:effectLst/>
                <a:latin typeface="Times New Roman" pitchFamily="18" charset="0"/>
                <a:cs typeface="Times New Roman" pitchFamily="18" charset="0"/>
              </a:rPr>
            </a:br>
            <a:r>
              <a:rPr lang="en-US" sz="1200" dirty="0">
                <a:solidFill>
                  <a:schemeClr val="tx1"/>
                </a:solidFill>
                <a:effectLst/>
                <a:latin typeface="Times New Roman" pitchFamily="18" charset="0"/>
                <a:cs typeface="Times New Roman" pitchFamily="18" charset="0"/>
              </a:rPr>
              <a:t>TAHUN PELAJARAN 2021/2022</a:t>
            </a:r>
          </a:p>
        </p:txBody>
      </p:sp>
      <p:graphicFrame>
        <p:nvGraphicFramePr>
          <p:cNvPr id="7" name="Table 6"/>
          <p:cNvGraphicFramePr>
            <a:graphicFrameLocks noGrp="1"/>
          </p:cNvGraphicFramePr>
          <p:nvPr>
            <p:extLst>
              <p:ext uri="{D42A27DB-BD31-4B8C-83A1-F6EECF244321}">
                <p14:modId xmlns:p14="http://schemas.microsoft.com/office/powerpoint/2010/main" val="1553506631"/>
              </p:ext>
            </p:extLst>
          </p:nvPr>
        </p:nvGraphicFramePr>
        <p:xfrm>
          <a:off x="228601" y="609600"/>
          <a:ext cx="4572000" cy="1131245"/>
        </p:xfrm>
        <a:graphic>
          <a:graphicData uri="http://schemas.openxmlformats.org/drawingml/2006/table">
            <a:tbl>
              <a:tblPr/>
              <a:tblGrid>
                <a:gridCol w="301611">
                  <a:extLst>
                    <a:ext uri="{9D8B030D-6E8A-4147-A177-3AD203B41FA5}">
                      <a16:colId xmlns:a16="http://schemas.microsoft.com/office/drawing/2014/main" val="20000"/>
                    </a:ext>
                  </a:extLst>
                </a:gridCol>
                <a:gridCol w="1222389">
                  <a:extLst>
                    <a:ext uri="{9D8B030D-6E8A-4147-A177-3AD203B41FA5}">
                      <a16:colId xmlns:a16="http://schemas.microsoft.com/office/drawing/2014/main" val="20001"/>
                    </a:ext>
                  </a:extLst>
                </a:gridCol>
                <a:gridCol w="346364">
                  <a:extLst>
                    <a:ext uri="{9D8B030D-6E8A-4147-A177-3AD203B41FA5}">
                      <a16:colId xmlns:a16="http://schemas.microsoft.com/office/drawing/2014/main" val="20002"/>
                    </a:ext>
                  </a:extLst>
                </a:gridCol>
                <a:gridCol w="346364">
                  <a:extLst>
                    <a:ext uri="{9D8B030D-6E8A-4147-A177-3AD203B41FA5}">
                      <a16:colId xmlns:a16="http://schemas.microsoft.com/office/drawing/2014/main" val="20003"/>
                    </a:ext>
                  </a:extLst>
                </a:gridCol>
                <a:gridCol w="374072">
                  <a:extLst>
                    <a:ext uri="{9D8B030D-6E8A-4147-A177-3AD203B41FA5}">
                      <a16:colId xmlns:a16="http://schemas.microsoft.com/office/drawing/2014/main" val="20004"/>
                    </a:ext>
                  </a:extLst>
                </a:gridCol>
                <a:gridCol w="381000">
                  <a:extLst>
                    <a:ext uri="{9D8B030D-6E8A-4147-A177-3AD203B41FA5}">
                      <a16:colId xmlns:a16="http://schemas.microsoft.com/office/drawing/2014/main" val="20005"/>
                    </a:ext>
                  </a:extLst>
                </a:gridCol>
                <a:gridCol w="381000">
                  <a:extLst>
                    <a:ext uri="{9D8B030D-6E8A-4147-A177-3AD203B41FA5}">
                      <a16:colId xmlns:a16="http://schemas.microsoft.com/office/drawing/2014/main" val="20006"/>
                    </a:ext>
                  </a:extLst>
                </a:gridCol>
                <a:gridCol w="457200">
                  <a:extLst>
                    <a:ext uri="{9D8B030D-6E8A-4147-A177-3AD203B41FA5}">
                      <a16:colId xmlns:a16="http://schemas.microsoft.com/office/drawing/2014/main" val="20007"/>
                    </a:ext>
                  </a:extLst>
                </a:gridCol>
                <a:gridCol w="762000">
                  <a:extLst>
                    <a:ext uri="{9D8B030D-6E8A-4147-A177-3AD203B41FA5}">
                      <a16:colId xmlns:a16="http://schemas.microsoft.com/office/drawing/2014/main" val="20008"/>
                    </a:ext>
                  </a:extLst>
                </a:gridCol>
              </a:tblGrid>
              <a:tr h="228600">
                <a:tc>
                  <a:txBody>
                    <a:bodyPr/>
                    <a:lstStyle/>
                    <a:p>
                      <a:pPr algn="ctr" rtl="0" fontAlgn="ctr"/>
                      <a:r>
                        <a:rPr lang="en-US" sz="800" b="1" i="0" u="none" strike="noStrike" dirty="0">
                          <a:solidFill>
                            <a:srgbClr val="000000"/>
                          </a:solidFill>
                          <a:effectLst/>
                          <a:latin typeface="Times New Roman"/>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imes New Roman"/>
                        </a:rPr>
                        <a:t>KECAMATAN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imes New Roman"/>
                        </a:rPr>
                        <a:t>Kls 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imes New Roman"/>
                        </a:rPr>
                        <a:t>Kls 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imes New Roman"/>
                        </a:rPr>
                        <a:t>Kls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imes New Roman"/>
                        </a:rPr>
                        <a:t>Kls IV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imes New Roman"/>
                        </a:rPr>
                        <a:t>Kls 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imes New Roman"/>
                        </a:rPr>
                        <a:t>Kls VI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imes New Roman"/>
                        </a:rPr>
                        <a:t>JUMLAH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80529">
                <a:tc>
                  <a:txBody>
                    <a:bodyPr/>
                    <a:lstStyle/>
                    <a:p>
                      <a:pPr algn="ctr" rtl="0" fontAlgn="ctr"/>
                      <a:r>
                        <a:rPr lang="en-US" sz="8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800" b="0" i="0" u="none" strike="noStrike" dirty="0">
                          <a:solidFill>
                            <a:srgbClr val="000000"/>
                          </a:solidFill>
                          <a:effectLst/>
                          <a:latin typeface="Times New Roman"/>
                        </a:rPr>
                        <a:t>SILUNGKANG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210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163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188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187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176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194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1" i="0" u="none" strike="noStrike" dirty="0">
                          <a:solidFill>
                            <a:srgbClr val="000000"/>
                          </a:solidFill>
                          <a:effectLst/>
                          <a:latin typeface="Times New Roman"/>
                        </a:rPr>
                        <a:t>1118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0529">
                <a:tc>
                  <a:txBody>
                    <a:bodyPr/>
                    <a:lstStyle/>
                    <a:p>
                      <a:pPr algn="ctr" rtl="0" fontAlgn="ctr"/>
                      <a:r>
                        <a:rPr lang="en-US" sz="800" b="0" i="0" u="none" strike="noStrike">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800" b="0" i="0" u="none" strike="noStrike" dirty="0">
                          <a:solidFill>
                            <a:srgbClr val="000000"/>
                          </a:solidFill>
                          <a:effectLst/>
                          <a:latin typeface="Times New Roman"/>
                        </a:rPr>
                        <a:t>LEMBAH SEGAR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257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244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245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231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286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282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1" i="0" u="none" strike="noStrike" dirty="0">
                          <a:solidFill>
                            <a:srgbClr val="000000"/>
                          </a:solidFill>
                          <a:effectLst/>
                          <a:latin typeface="Times New Roman"/>
                        </a:rPr>
                        <a:t>1545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0529">
                <a:tc>
                  <a:txBody>
                    <a:bodyPr/>
                    <a:lstStyle/>
                    <a:p>
                      <a:pPr algn="ctr" rtl="0" fontAlgn="ctr"/>
                      <a:r>
                        <a:rPr lang="en-US" sz="800" b="0" i="0" u="none" strike="noStrike">
                          <a:solidFill>
                            <a:srgbClr val="000000"/>
                          </a:solidFill>
                          <a:effectLst/>
                          <a:latin typeface="Times New Roman"/>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800" b="0" i="0" u="none" strike="noStrike" dirty="0">
                          <a:solidFill>
                            <a:srgbClr val="000000"/>
                          </a:solidFill>
                          <a:effectLst/>
                          <a:latin typeface="Times New Roman"/>
                        </a:rPr>
                        <a:t>BARANGIN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293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280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288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237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277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314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1" i="0" u="none" strike="noStrike" dirty="0">
                          <a:solidFill>
                            <a:srgbClr val="000000"/>
                          </a:solidFill>
                          <a:effectLst/>
                          <a:latin typeface="Times New Roman"/>
                        </a:rPr>
                        <a:t>1689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0529">
                <a:tc>
                  <a:txBody>
                    <a:bodyPr/>
                    <a:lstStyle/>
                    <a:p>
                      <a:pPr algn="ctr" rtl="0" fontAlgn="ctr"/>
                      <a:r>
                        <a:rPr lang="en-US" sz="800" b="0" i="0" u="none" strike="noStrike">
                          <a:solidFill>
                            <a:srgbClr val="000000"/>
                          </a:solidFill>
                          <a:effectLst/>
                          <a:latin typeface="Times New Roman"/>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800" b="0" i="0" u="none" strike="noStrike" dirty="0">
                          <a:solidFill>
                            <a:srgbClr val="000000"/>
                          </a:solidFill>
                          <a:effectLst/>
                          <a:latin typeface="Times New Roman"/>
                        </a:rPr>
                        <a:t>TALAWI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348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279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321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361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286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1" i="0" u="none" strike="noStrike" dirty="0">
                          <a:solidFill>
                            <a:srgbClr val="000000"/>
                          </a:solidFill>
                          <a:effectLst/>
                          <a:latin typeface="Times New Roman"/>
                        </a:rPr>
                        <a:t>1895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80529">
                <a:tc gridSpan="2">
                  <a:txBody>
                    <a:bodyPr/>
                    <a:lstStyle/>
                    <a:p>
                      <a:pPr algn="ctr" rtl="0" fontAlgn="ctr"/>
                      <a:r>
                        <a:rPr lang="en-US" sz="800" b="1" i="0" u="none" strike="noStrike">
                          <a:solidFill>
                            <a:srgbClr val="000000"/>
                          </a:solidFill>
                          <a:effectLst/>
                          <a:latin typeface="Times New Roman"/>
                        </a:rPr>
                        <a:t> JUMLAH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rtl="0" fontAlgn="ctr"/>
                      <a:r>
                        <a:rPr lang="en-US" sz="800" b="1" i="0" u="none" strike="noStrike" dirty="0">
                          <a:solidFill>
                            <a:srgbClr val="000000"/>
                          </a:solidFill>
                          <a:effectLst/>
                          <a:latin typeface="Times New Roman"/>
                        </a:rPr>
                        <a:t>1108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987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976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1100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1076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1" i="0" u="none" strike="noStrike" dirty="0">
                          <a:solidFill>
                            <a:srgbClr val="000000"/>
                          </a:solidFill>
                          <a:effectLst/>
                          <a:latin typeface="Times New Roman"/>
                        </a:rPr>
                        <a:t>6247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9" name="Title 5"/>
          <p:cNvSpPr txBox="1">
            <a:spLocks/>
          </p:cNvSpPr>
          <p:nvPr/>
        </p:nvSpPr>
        <p:spPr>
          <a:xfrm>
            <a:off x="304800" y="1828800"/>
            <a:ext cx="4568190" cy="381000"/>
          </a:xfrm>
          <a:prstGeom prst="rect">
            <a:avLst/>
          </a:prstGeom>
        </p:spPr>
        <p:txBody>
          <a:bodyPr vert="horz" lIns="0" tIns="24813" rIns="0" bIns="0" anchor="ctr">
            <a:noAutofit/>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2700" b="0" kern="1200">
                <a:ln>
                  <a:noFill/>
                </a:ln>
                <a:solidFill>
                  <a:schemeClr val="tx2"/>
                </a:solidFill>
                <a:effectLst/>
                <a:latin typeface="+mj-lt"/>
                <a:ea typeface="+mj-ea"/>
                <a:cs typeface="+mj-cs"/>
              </a:defRPr>
            </a:lvl1pPr>
          </a:lstStyle>
          <a:p>
            <a:pPr algn="ctr"/>
            <a:r>
              <a:rPr lang="en-US" sz="1200" b="1" dirty="0">
                <a:solidFill>
                  <a:schemeClr val="tx1"/>
                </a:solidFill>
                <a:latin typeface="Times New Roman" pitchFamily="18" charset="0"/>
                <a:cs typeface="Times New Roman" pitchFamily="18" charset="0"/>
              </a:rPr>
              <a:t>DATA JUMLAH SISWA MI PERTINGKAT </a:t>
            </a:r>
          </a:p>
          <a:p>
            <a:pPr algn="ctr"/>
            <a:r>
              <a:rPr lang="en-US" sz="1200" b="1" dirty="0">
                <a:solidFill>
                  <a:schemeClr val="tx1"/>
                </a:solidFill>
                <a:latin typeface="Times New Roman" pitchFamily="18" charset="0"/>
                <a:cs typeface="Times New Roman" pitchFamily="18" charset="0"/>
              </a:rPr>
              <a:t>TAHUN PELAJARAN 2021/2022</a:t>
            </a:r>
          </a:p>
        </p:txBody>
      </p:sp>
      <p:graphicFrame>
        <p:nvGraphicFramePr>
          <p:cNvPr id="8" name="Table 7"/>
          <p:cNvGraphicFramePr>
            <a:graphicFrameLocks noGrp="1"/>
          </p:cNvGraphicFramePr>
          <p:nvPr>
            <p:extLst>
              <p:ext uri="{D42A27DB-BD31-4B8C-83A1-F6EECF244321}">
                <p14:modId xmlns:p14="http://schemas.microsoft.com/office/powerpoint/2010/main" val="3706551815"/>
              </p:ext>
            </p:extLst>
          </p:nvPr>
        </p:nvGraphicFramePr>
        <p:xfrm>
          <a:off x="304799" y="2286001"/>
          <a:ext cx="4495800" cy="990601"/>
        </p:xfrm>
        <a:graphic>
          <a:graphicData uri="http://schemas.openxmlformats.org/drawingml/2006/table">
            <a:tbl>
              <a:tblPr/>
              <a:tblGrid>
                <a:gridCol w="272473">
                  <a:extLst>
                    <a:ext uri="{9D8B030D-6E8A-4147-A177-3AD203B41FA5}">
                      <a16:colId xmlns:a16="http://schemas.microsoft.com/office/drawing/2014/main" val="20000"/>
                    </a:ext>
                  </a:extLst>
                </a:gridCol>
                <a:gridCol w="1226127">
                  <a:extLst>
                    <a:ext uri="{9D8B030D-6E8A-4147-A177-3AD203B41FA5}">
                      <a16:colId xmlns:a16="http://schemas.microsoft.com/office/drawing/2014/main" val="20001"/>
                    </a:ext>
                  </a:extLst>
                </a:gridCol>
                <a:gridCol w="299720">
                  <a:extLst>
                    <a:ext uri="{9D8B030D-6E8A-4147-A177-3AD203B41FA5}">
                      <a16:colId xmlns:a16="http://schemas.microsoft.com/office/drawing/2014/main" val="20002"/>
                    </a:ext>
                  </a:extLst>
                </a:gridCol>
                <a:gridCol w="374650">
                  <a:extLst>
                    <a:ext uri="{9D8B030D-6E8A-4147-A177-3AD203B41FA5}">
                      <a16:colId xmlns:a16="http://schemas.microsoft.com/office/drawing/2014/main" val="20003"/>
                    </a:ext>
                  </a:extLst>
                </a:gridCol>
                <a:gridCol w="374650">
                  <a:extLst>
                    <a:ext uri="{9D8B030D-6E8A-4147-A177-3AD203B41FA5}">
                      <a16:colId xmlns:a16="http://schemas.microsoft.com/office/drawing/2014/main" val="20004"/>
                    </a:ext>
                  </a:extLst>
                </a:gridCol>
                <a:gridCol w="374650">
                  <a:extLst>
                    <a:ext uri="{9D8B030D-6E8A-4147-A177-3AD203B41FA5}">
                      <a16:colId xmlns:a16="http://schemas.microsoft.com/office/drawing/2014/main" val="20005"/>
                    </a:ext>
                  </a:extLst>
                </a:gridCol>
                <a:gridCol w="374650">
                  <a:extLst>
                    <a:ext uri="{9D8B030D-6E8A-4147-A177-3AD203B41FA5}">
                      <a16:colId xmlns:a16="http://schemas.microsoft.com/office/drawing/2014/main" val="20006"/>
                    </a:ext>
                  </a:extLst>
                </a:gridCol>
                <a:gridCol w="449580">
                  <a:extLst>
                    <a:ext uri="{9D8B030D-6E8A-4147-A177-3AD203B41FA5}">
                      <a16:colId xmlns:a16="http://schemas.microsoft.com/office/drawing/2014/main" val="20007"/>
                    </a:ext>
                  </a:extLst>
                </a:gridCol>
                <a:gridCol w="749300">
                  <a:extLst>
                    <a:ext uri="{9D8B030D-6E8A-4147-A177-3AD203B41FA5}">
                      <a16:colId xmlns:a16="http://schemas.microsoft.com/office/drawing/2014/main" val="20008"/>
                    </a:ext>
                  </a:extLst>
                </a:gridCol>
              </a:tblGrid>
              <a:tr h="158496">
                <a:tc>
                  <a:txBody>
                    <a:bodyPr/>
                    <a:lstStyle/>
                    <a:p>
                      <a:pPr algn="ctr" rtl="0" fontAlgn="ctr"/>
                      <a:r>
                        <a:rPr lang="en-US" sz="800" b="1" i="0" u="none" strike="noStrike">
                          <a:solidFill>
                            <a:srgbClr val="000000"/>
                          </a:solidFill>
                          <a:effectLst/>
                          <a:latin typeface="Times New Roman"/>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imes New Roman"/>
                        </a:rPr>
                        <a:t>KECAMATAN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imes New Roman"/>
                        </a:rPr>
                        <a:t>Kls 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imes New Roman"/>
                        </a:rPr>
                        <a:t>Kls 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imes New Roman"/>
                        </a:rPr>
                        <a:t>Kls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imes New Roman"/>
                        </a:rPr>
                        <a:t>Kls IV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imes New Roman"/>
                        </a:rPr>
                        <a:t>Kls 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imes New Roman"/>
                        </a:rPr>
                        <a:t>Kls VI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JUMLAH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6421">
                <a:tc>
                  <a:txBody>
                    <a:bodyPr/>
                    <a:lstStyle/>
                    <a:p>
                      <a:pPr algn="ctr" rtl="0" fontAlgn="ctr"/>
                      <a:r>
                        <a:rPr lang="en-US" sz="800" b="0" i="0" u="none" strike="noStrike" dirty="0">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800" b="0" i="0" u="none" strike="noStrike" dirty="0">
                          <a:solidFill>
                            <a:srgbClr val="000000"/>
                          </a:solidFill>
                          <a:effectLst/>
                          <a:latin typeface="Times New Roman"/>
                        </a:rPr>
                        <a:t>SILUNGKANG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159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66421">
                <a:tc>
                  <a:txBody>
                    <a:bodyPr/>
                    <a:lstStyle/>
                    <a:p>
                      <a:pPr algn="ctr" rtl="0" fontAlgn="ctr"/>
                      <a:r>
                        <a:rPr lang="en-US" sz="800" b="0" i="0" u="none" strike="noStrike">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800" b="0" i="0" u="none" strike="noStrike" dirty="0">
                          <a:solidFill>
                            <a:srgbClr val="000000"/>
                          </a:solidFill>
                          <a:effectLst/>
                          <a:latin typeface="Times New Roman"/>
                        </a:rPr>
                        <a:t>LEMBAH SEGAR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6421">
                <a:tc>
                  <a:txBody>
                    <a:bodyPr/>
                    <a:lstStyle/>
                    <a:p>
                      <a:pPr algn="ctr" rtl="0" fontAlgn="ctr"/>
                      <a:r>
                        <a:rPr lang="en-US" sz="800" b="0" i="0" u="none" strike="noStrike">
                          <a:solidFill>
                            <a:srgbClr val="000000"/>
                          </a:solidFill>
                          <a:effectLst/>
                          <a:latin typeface="Times New Roman"/>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800" b="0" i="0" u="none" strike="noStrike" dirty="0">
                          <a:solidFill>
                            <a:srgbClr val="000000"/>
                          </a:solidFill>
                          <a:effectLst/>
                          <a:latin typeface="Times New Roman"/>
                        </a:rPr>
                        <a:t>BARANGIN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125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66421">
                <a:tc>
                  <a:txBody>
                    <a:bodyPr/>
                    <a:lstStyle/>
                    <a:p>
                      <a:pPr algn="ctr" rtl="0" fontAlgn="ctr"/>
                      <a:r>
                        <a:rPr lang="en-US" sz="800" b="0" i="0" u="none" strike="noStrike" dirty="0">
                          <a:solidFill>
                            <a:srgbClr val="000000"/>
                          </a:solidFill>
                          <a:effectLst/>
                          <a:latin typeface="Times New Roman"/>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800" b="0" i="0" u="none" strike="noStrike" dirty="0">
                          <a:solidFill>
                            <a:srgbClr val="000000"/>
                          </a:solidFill>
                          <a:effectLst/>
                          <a:latin typeface="Times New Roman"/>
                        </a:rPr>
                        <a:t>TALAWI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a:rPr>
                        <a:t>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367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4578428"/>
                  </a:ext>
                </a:extLst>
              </a:tr>
              <a:tr h="166421">
                <a:tc gridSpan="2">
                  <a:txBody>
                    <a:bodyPr/>
                    <a:lstStyle/>
                    <a:p>
                      <a:pPr algn="ctr" rtl="0" fontAlgn="ctr"/>
                      <a:r>
                        <a:rPr lang="en-US" sz="800" b="1" i="0" u="none" strike="noStrike" dirty="0">
                          <a:solidFill>
                            <a:srgbClr val="000000"/>
                          </a:solidFill>
                          <a:effectLst/>
                          <a:latin typeface="Times New Roman"/>
                        </a:rPr>
                        <a:t> JUMLAH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rtl="0" fontAlgn="ctr"/>
                      <a:r>
                        <a:rPr lang="en-US" sz="800" b="1" i="0" u="none" strike="noStrike" dirty="0">
                          <a:solidFill>
                            <a:srgbClr val="000000"/>
                          </a:solidFill>
                          <a:effectLst/>
                          <a:latin typeface="Times New Roman"/>
                        </a:rPr>
                        <a:t>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132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127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145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131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a:rPr>
                        <a:t>738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886"/>
            <a:ext cx="4538678" cy="304800"/>
          </a:xfrm>
        </p:spPr>
        <p:txBody>
          <a:bodyPr anchor="ctr">
            <a:normAutofit/>
          </a:bodyPr>
          <a:lstStyle/>
          <a:p>
            <a:pPr algn="ctr"/>
            <a:r>
              <a:rPr lang="id-ID" sz="1200" dirty="0">
                <a:solidFill>
                  <a:schemeClr val="tx1"/>
                </a:solidFill>
                <a:effectLst/>
                <a:latin typeface="Times New Roman" pitchFamily="18" charset="0"/>
                <a:cs typeface="Times New Roman" pitchFamily="18" charset="0"/>
              </a:rPr>
              <a:t>Jumlah Siswa SM</a:t>
            </a:r>
            <a:r>
              <a:rPr lang="en-US" sz="1200" dirty="0">
                <a:solidFill>
                  <a:schemeClr val="tx1"/>
                </a:solidFill>
                <a:effectLst/>
                <a:latin typeface="Times New Roman" pitchFamily="18" charset="0"/>
                <a:cs typeface="Times New Roman" pitchFamily="18" charset="0"/>
              </a:rPr>
              <a:t>P</a:t>
            </a:r>
            <a:r>
              <a:rPr lang="id-ID" sz="1200" dirty="0">
                <a:solidFill>
                  <a:schemeClr val="tx1"/>
                </a:solidFill>
                <a:effectLst/>
                <a:latin typeface="Times New Roman" pitchFamily="18" charset="0"/>
                <a:cs typeface="Times New Roman" pitchFamily="18" charset="0"/>
              </a:rPr>
              <a:t> Per Tingkat</a:t>
            </a:r>
            <a:r>
              <a:rPr lang="en-US" sz="1200" dirty="0">
                <a:solidFill>
                  <a:schemeClr val="tx1"/>
                </a:solidFill>
                <a:effectLst/>
                <a:latin typeface="Times New Roman" pitchFamily="18" charset="0"/>
                <a:cs typeface="Times New Roman" pitchFamily="18" charset="0"/>
              </a:rPr>
              <a:t> </a:t>
            </a:r>
            <a:r>
              <a:rPr lang="en-US" sz="1200" dirty="0" err="1">
                <a:solidFill>
                  <a:schemeClr val="tx1"/>
                </a:solidFill>
                <a:effectLst/>
                <a:latin typeface="Times New Roman" pitchFamily="18" charset="0"/>
                <a:cs typeface="Times New Roman" pitchFamily="18" charset="0"/>
              </a:rPr>
              <a:t>Tahun</a:t>
            </a:r>
            <a:r>
              <a:rPr lang="en-US" sz="1200" dirty="0">
                <a:solidFill>
                  <a:schemeClr val="tx1"/>
                </a:solidFill>
                <a:effectLst/>
                <a:latin typeface="Times New Roman" pitchFamily="18" charset="0"/>
                <a:cs typeface="Times New Roman" pitchFamily="18" charset="0"/>
              </a:rPr>
              <a:t> 2021/2022</a:t>
            </a:r>
            <a:endParaRPr lang="id-ID" sz="1200" dirty="0">
              <a:solidFill>
                <a:schemeClr val="tx1"/>
              </a:solidFill>
              <a:effectLst/>
              <a:latin typeface="Times New Roman" pitchFamily="18" charset="0"/>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105967581"/>
              </p:ext>
            </p:extLst>
          </p:nvPr>
        </p:nvGraphicFramePr>
        <p:xfrm>
          <a:off x="381000" y="381000"/>
          <a:ext cx="4191002" cy="1264920"/>
        </p:xfrm>
        <a:graphic>
          <a:graphicData uri="http://schemas.openxmlformats.org/drawingml/2006/table">
            <a:tbl>
              <a:tblPr/>
              <a:tblGrid>
                <a:gridCol w="369982">
                  <a:extLst>
                    <a:ext uri="{9D8B030D-6E8A-4147-A177-3AD203B41FA5}">
                      <a16:colId xmlns:a16="http://schemas.microsoft.com/office/drawing/2014/main" val="20000"/>
                    </a:ext>
                  </a:extLst>
                </a:gridCol>
                <a:gridCol w="1747845">
                  <a:extLst>
                    <a:ext uri="{9D8B030D-6E8A-4147-A177-3AD203B41FA5}">
                      <a16:colId xmlns:a16="http://schemas.microsoft.com/office/drawing/2014/main" val="20001"/>
                    </a:ext>
                  </a:extLst>
                </a:gridCol>
                <a:gridCol w="516699">
                  <a:extLst>
                    <a:ext uri="{9D8B030D-6E8A-4147-A177-3AD203B41FA5}">
                      <a16:colId xmlns:a16="http://schemas.microsoft.com/office/drawing/2014/main" val="20002"/>
                    </a:ext>
                  </a:extLst>
                </a:gridCol>
                <a:gridCol w="516699">
                  <a:extLst>
                    <a:ext uri="{9D8B030D-6E8A-4147-A177-3AD203B41FA5}">
                      <a16:colId xmlns:a16="http://schemas.microsoft.com/office/drawing/2014/main" val="20003"/>
                    </a:ext>
                  </a:extLst>
                </a:gridCol>
                <a:gridCol w="516699">
                  <a:extLst>
                    <a:ext uri="{9D8B030D-6E8A-4147-A177-3AD203B41FA5}">
                      <a16:colId xmlns:a16="http://schemas.microsoft.com/office/drawing/2014/main" val="20004"/>
                    </a:ext>
                  </a:extLst>
                </a:gridCol>
                <a:gridCol w="523078">
                  <a:extLst>
                    <a:ext uri="{9D8B030D-6E8A-4147-A177-3AD203B41FA5}">
                      <a16:colId xmlns:a16="http://schemas.microsoft.com/office/drawing/2014/main" val="20005"/>
                    </a:ext>
                  </a:extLst>
                </a:gridCol>
              </a:tblGrid>
              <a:tr h="121920">
                <a:tc rowSpan="2">
                  <a:txBody>
                    <a:bodyPr/>
                    <a:lstStyle/>
                    <a:p>
                      <a:pPr algn="ctr" fontAlgn="ctr"/>
                      <a:r>
                        <a:rPr lang="en-US" sz="800" b="1" i="0" u="none" strike="noStrike" dirty="0">
                          <a:solidFill>
                            <a:srgbClr val="000000"/>
                          </a:solidFill>
                          <a:effectLst/>
                          <a:latin typeface="Times New Roman" pitchFamily="18" charset="0"/>
                          <a:cs typeface="Times New Roman" pitchFamily="18" charset="0"/>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en-US" sz="800" b="1" i="0" u="none" strike="noStrike" dirty="0">
                          <a:solidFill>
                            <a:srgbClr val="000000"/>
                          </a:solidFill>
                          <a:effectLst/>
                          <a:latin typeface="Times New Roman" pitchFamily="18" charset="0"/>
                          <a:cs typeface="Times New Roman" pitchFamily="18" charset="0"/>
                        </a:rPr>
                        <a:t>NAMA KECAMATAN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800" b="1" i="0" u="none" strike="noStrike" dirty="0">
                          <a:solidFill>
                            <a:srgbClr val="000000"/>
                          </a:solidFill>
                          <a:effectLst/>
                          <a:latin typeface="Times New Roman" pitchFamily="18" charset="0"/>
                          <a:cs typeface="Times New Roman" pitchFamily="18" charset="0"/>
                        </a:rPr>
                        <a:t>TINGKAT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rowSpan="2">
                  <a:txBody>
                    <a:bodyPr/>
                    <a:lstStyle/>
                    <a:p>
                      <a:pPr algn="ctr" fontAlgn="ctr"/>
                      <a:r>
                        <a:rPr lang="en-US" sz="800" b="1" i="0" u="none" strike="noStrike">
                          <a:solidFill>
                            <a:srgbClr val="000000"/>
                          </a:solidFill>
                          <a:effectLst/>
                          <a:latin typeface="Times New Roman" pitchFamily="18" charset="0"/>
                          <a:cs typeface="Times New Roman" pitchFamily="18" charset="0"/>
                        </a:rPr>
                        <a:t>JUMLAH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90500">
                <a:tc vMerge="1">
                  <a:txBody>
                    <a:bodyPr/>
                    <a:lstStyle/>
                    <a:p>
                      <a:endParaRPr lang="en-US"/>
                    </a:p>
                  </a:txBody>
                  <a:tcPr/>
                </a:tc>
                <a:tc vMerge="1">
                  <a:txBody>
                    <a:bodyPr/>
                    <a:lstStyle/>
                    <a:p>
                      <a:endParaRPr lang="en-US"/>
                    </a:p>
                  </a:txBody>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VII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VIII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IX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lang="en-US"/>
                    </a:p>
                  </a:txBody>
                  <a:tcPr/>
                </a:tc>
                <a:extLst>
                  <a:ext uri="{0D108BD9-81ED-4DB2-BD59-A6C34878D82A}">
                    <a16:rowId xmlns:a16="http://schemas.microsoft.com/office/drawing/2014/main" val="10001"/>
                  </a:ext>
                </a:extLst>
              </a:tr>
              <a:tr h="190500">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n-US" sz="800" b="0" i="0" u="none" strike="noStrike" dirty="0">
                          <a:solidFill>
                            <a:srgbClr val="000000"/>
                          </a:solidFill>
                          <a:effectLst/>
                          <a:latin typeface="Times New Roman" pitchFamily="18" charset="0"/>
                          <a:cs typeface="Times New Roman" pitchFamily="18" charset="0"/>
                        </a:rPr>
                        <a:t>SILUNGKANG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800" b="0" i="0" u="none" strike="noStrike" dirty="0">
                          <a:solidFill>
                            <a:srgbClr val="000000"/>
                          </a:solidFill>
                          <a:effectLst/>
                          <a:latin typeface="Times New Roman"/>
                        </a:rPr>
                        <a:t>175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800" b="0" i="0" u="none" strike="noStrike" dirty="0">
                          <a:solidFill>
                            <a:srgbClr val="000000"/>
                          </a:solidFill>
                          <a:effectLst/>
                          <a:latin typeface="Times New Roman"/>
                        </a:rPr>
                        <a:t>164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800" b="0" i="0" u="none" strike="noStrike" dirty="0">
                          <a:solidFill>
                            <a:srgbClr val="000000"/>
                          </a:solidFill>
                          <a:effectLst/>
                          <a:latin typeface="Times New Roman"/>
                        </a:rPr>
                        <a:t>133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800" b="1" i="0" u="none" strike="noStrike" dirty="0">
                          <a:solidFill>
                            <a:srgbClr val="000000"/>
                          </a:solidFill>
                          <a:effectLst/>
                          <a:latin typeface="Times New Roman"/>
                        </a:rPr>
                        <a:t>462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90500">
                <a:tc>
                  <a:txBody>
                    <a:bodyPr/>
                    <a:lstStyle/>
                    <a:p>
                      <a:pPr algn="ctr" fontAlgn="ctr"/>
                      <a:r>
                        <a:rPr lang="en-US" sz="800" b="0" i="0" u="none" strike="noStrike">
                          <a:solidFill>
                            <a:srgbClr val="000000"/>
                          </a:solidFill>
                          <a:effectLst/>
                          <a:latin typeface="Times New Roman" pitchFamily="18" charset="0"/>
                          <a:cs typeface="Times New Roman" pitchFamily="18"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n-US" sz="800" b="0" i="0" u="none" strike="noStrike" dirty="0">
                          <a:solidFill>
                            <a:srgbClr val="000000"/>
                          </a:solidFill>
                          <a:effectLst/>
                          <a:latin typeface="Times New Roman" pitchFamily="18" charset="0"/>
                          <a:cs typeface="Times New Roman" pitchFamily="18" charset="0"/>
                        </a:rPr>
                        <a:t>LEMBAH SEGAR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800" b="0" i="0" u="none" strike="noStrike" dirty="0">
                          <a:solidFill>
                            <a:srgbClr val="000000"/>
                          </a:solidFill>
                          <a:effectLst/>
                          <a:latin typeface="Times New Roman"/>
                        </a:rPr>
                        <a:t>179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800" b="0" i="0" u="none" strike="noStrike" dirty="0">
                          <a:solidFill>
                            <a:srgbClr val="000000"/>
                          </a:solidFill>
                          <a:effectLst/>
                          <a:latin typeface="Times New Roman"/>
                        </a:rPr>
                        <a:t>180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800" b="0" i="0" u="none" strike="noStrike" dirty="0">
                          <a:solidFill>
                            <a:srgbClr val="000000"/>
                          </a:solidFill>
                          <a:effectLst/>
                          <a:latin typeface="Times New Roman"/>
                        </a:rPr>
                        <a:t>177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800" b="1" i="0" u="none" strike="noStrike" dirty="0">
                          <a:solidFill>
                            <a:srgbClr val="000000"/>
                          </a:solidFill>
                          <a:effectLst/>
                          <a:latin typeface="Times New Roman"/>
                        </a:rPr>
                        <a:t>536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90500">
                <a:tc>
                  <a:txBody>
                    <a:bodyPr/>
                    <a:lstStyle/>
                    <a:p>
                      <a:pPr algn="ctr" fontAlgn="ctr"/>
                      <a:r>
                        <a:rPr lang="en-US" sz="800" b="0" i="0" u="none" strike="noStrike">
                          <a:solidFill>
                            <a:srgbClr val="000000"/>
                          </a:solidFill>
                          <a:effectLst/>
                          <a:latin typeface="Times New Roman" pitchFamily="18" charset="0"/>
                          <a:cs typeface="Times New Roman" pitchFamily="18"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n-US" sz="800" b="0" i="0" u="none" strike="noStrike" dirty="0">
                          <a:solidFill>
                            <a:srgbClr val="000000"/>
                          </a:solidFill>
                          <a:effectLst/>
                          <a:latin typeface="Times New Roman" pitchFamily="18" charset="0"/>
                          <a:cs typeface="Times New Roman" pitchFamily="18" charset="0"/>
                        </a:rPr>
                        <a:t>BARANGIN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800" b="0" i="0" u="none" strike="noStrike" dirty="0">
                          <a:solidFill>
                            <a:srgbClr val="000000"/>
                          </a:solidFill>
                          <a:effectLst/>
                          <a:latin typeface="Times New Roman"/>
                        </a:rPr>
                        <a:t>297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800" b="0" i="0" u="none" strike="noStrike" dirty="0">
                          <a:solidFill>
                            <a:srgbClr val="000000"/>
                          </a:solidFill>
                          <a:effectLst/>
                          <a:latin typeface="Times New Roman"/>
                        </a:rPr>
                        <a:t>246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800" b="0" i="0" u="none" strike="noStrike" dirty="0">
                          <a:solidFill>
                            <a:srgbClr val="000000"/>
                          </a:solidFill>
                          <a:effectLst/>
                          <a:latin typeface="Times New Roman"/>
                        </a:rPr>
                        <a:t>225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800" b="1" i="0" u="none" strike="noStrike" dirty="0">
                          <a:solidFill>
                            <a:srgbClr val="000000"/>
                          </a:solidFill>
                          <a:effectLst/>
                          <a:latin typeface="Times New Roman"/>
                        </a:rPr>
                        <a:t>768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90500">
                <a:tc>
                  <a:txBody>
                    <a:bodyPr/>
                    <a:lstStyle/>
                    <a:p>
                      <a:pPr algn="ctr" fontAlgn="ctr"/>
                      <a:r>
                        <a:rPr lang="en-US" sz="800" b="0" i="0" u="none" strike="noStrike">
                          <a:solidFill>
                            <a:srgbClr val="000000"/>
                          </a:solidFill>
                          <a:effectLst/>
                          <a:latin typeface="Times New Roman" pitchFamily="18" charset="0"/>
                          <a:cs typeface="Times New Roman" pitchFamily="18"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n-US" sz="800" b="0" i="0" u="none" strike="noStrike" dirty="0">
                          <a:solidFill>
                            <a:srgbClr val="000000"/>
                          </a:solidFill>
                          <a:effectLst/>
                          <a:latin typeface="Times New Roman" pitchFamily="18" charset="0"/>
                          <a:cs typeface="Times New Roman" pitchFamily="18" charset="0"/>
                        </a:rPr>
                        <a:t>TALAWI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800" b="0" i="0" u="none" strike="noStrike" dirty="0">
                          <a:solidFill>
                            <a:srgbClr val="000000"/>
                          </a:solidFill>
                          <a:effectLst/>
                          <a:latin typeface="Times New Roman"/>
                        </a:rPr>
                        <a:t>191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800" b="0" i="0" u="none" strike="noStrike" dirty="0">
                          <a:solidFill>
                            <a:srgbClr val="000000"/>
                          </a:solidFill>
                          <a:effectLst/>
                          <a:latin typeface="Times New Roman"/>
                        </a:rPr>
                        <a:t>187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800" b="0" i="0" u="none" strike="noStrike" dirty="0">
                          <a:solidFill>
                            <a:srgbClr val="000000"/>
                          </a:solidFill>
                          <a:effectLst/>
                          <a:latin typeface="Times New Roman"/>
                        </a:rPr>
                        <a:t>188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800" b="1" i="0" u="none" strike="noStrike" dirty="0">
                          <a:solidFill>
                            <a:srgbClr val="000000"/>
                          </a:solidFill>
                          <a:effectLst/>
                          <a:latin typeface="Times New Roman"/>
                        </a:rPr>
                        <a:t>566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190500">
                <a:tc gridSpan="2">
                  <a:txBody>
                    <a:bodyPr/>
                    <a:lstStyle/>
                    <a:p>
                      <a:pPr algn="ctr" fontAlgn="ctr"/>
                      <a:r>
                        <a:rPr lang="en-US" sz="800" b="1" i="0" u="none" strike="noStrike" dirty="0">
                          <a:solidFill>
                            <a:srgbClr val="000000"/>
                          </a:solidFill>
                          <a:effectLst/>
                          <a:latin typeface="Times New Roman" pitchFamily="18" charset="0"/>
                          <a:cs typeface="Times New Roman" pitchFamily="18" charset="0"/>
                        </a:rPr>
                        <a:t>Total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rtl="0" fontAlgn="ctr"/>
                      <a:r>
                        <a:rPr lang="en-US" sz="800" b="1" i="0" u="none" strike="noStrike" dirty="0">
                          <a:solidFill>
                            <a:srgbClr val="000000"/>
                          </a:solidFill>
                          <a:effectLst/>
                          <a:latin typeface="Times New Roman"/>
                        </a:rPr>
                        <a:t>842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800" b="1" i="0" u="none" strike="noStrike" dirty="0">
                          <a:solidFill>
                            <a:srgbClr val="000000"/>
                          </a:solidFill>
                          <a:effectLst/>
                          <a:latin typeface="Times New Roman"/>
                        </a:rPr>
                        <a:t>777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800" b="1" i="0" u="none" strike="noStrike" dirty="0">
                          <a:solidFill>
                            <a:srgbClr val="000000"/>
                          </a:solidFill>
                          <a:effectLst/>
                          <a:latin typeface="Times New Roman"/>
                        </a:rPr>
                        <a:t>723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800" b="1" i="0" u="none" strike="noStrike" dirty="0">
                          <a:solidFill>
                            <a:srgbClr val="000000"/>
                          </a:solidFill>
                          <a:effectLst/>
                          <a:latin typeface="Times New Roman"/>
                        </a:rPr>
                        <a:t>2342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sp>
        <p:nvSpPr>
          <p:cNvPr id="7" name="Title 1"/>
          <p:cNvSpPr txBox="1">
            <a:spLocks/>
          </p:cNvSpPr>
          <p:nvPr/>
        </p:nvSpPr>
        <p:spPr>
          <a:xfrm>
            <a:off x="381000" y="1676401"/>
            <a:ext cx="4538678" cy="290763"/>
          </a:xfrm>
          <a:prstGeom prst="rect">
            <a:avLst/>
          </a:prstGeom>
        </p:spPr>
        <p:txBody>
          <a:bodyPr vert="horz" lIns="0" tIns="24813" rIns="0" bIns="0" anchor="ctr">
            <a:normAutofit/>
          </a:bodyPr>
          <a:lstStyle>
            <a:lvl1pPr algn="l" rtl="0" eaLnBrk="1" latinLnBrk="0" hangingPunct="1">
              <a:spcBef>
                <a:spcPct val="0"/>
              </a:spcBef>
              <a:buNone/>
              <a:defRPr kumimoji="0" sz="2700" b="0" kern="1200">
                <a:ln>
                  <a:noFill/>
                </a:ln>
                <a:solidFill>
                  <a:schemeClr val="tx2"/>
                </a:solidFill>
                <a:effectLst/>
                <a:latin typeface="+mj-lt"/>
                <a:ea typeface="+mj-ea"/>
                <a:cs typeface="+mj-cs"/>
              </a:defRPr>
            </a:lvl1pPr>
          </a:lstStyle>
          <a:p>
            <a:pPr algn="ctr"/>
            <a:r>
              <a:rPr lang="id-ID" sz="1200" b="1" dirty="0">
                <a:solidFill>
                  <a:schemeClr val="tx1"/>
                </a:solidFill>
                <a:latin typeface="Times New Roman" pitchFamily="18" charset="0"/>
                <a:cs typeface="Times New Roman" pitchFamily="18" charset="0"/>
              </a:rPr>
              <a:t>Jumlah Siswa </a:t>
            </a:r>
            <a:r>
              <a:rPr lang="en-US" sz="1200" b="1" dirty="0">
                <a:solidFill>
                  <a:schemeClr val="tx1"/>
                </a:solidFill>
                <a:latin typeface="Times New Roman" pitchFamily="18" charset="0"/>
                <a:cs typeface="Times New Roman" pitchFamily="18" charset="0"/>
              </a:rPr>
              <a:t>MTs</a:t>
            </a:r>
            <a:r>
              <a:rPr lang="id-ID" sz="1200" b="1" dirty="0">
                <a:solidFill>
                  <a:schemeClr val="tx1"/>
                </a:solidFill>
                <a:latin typeface="Times New Roman" pitchFamily="18" charset="0"/>
                <a:cs typeface="Times New Roman" pitchFamily="18" charset="0"/>
              </a:rPr>
              <a:t> Per Tingkat</a:t>
            </a:r>
            <a:r>
              <a:rPr lang="en-US" sz="1200" b="1" dirty="0">
                <a:solidFill>
                  <a:schemeClr val="tx1"/>
                </a:solidFill>
                <a:latin typeface="Times New Roman" pitchFamily="18" charset="0"/>
                <a:cs typeface="Times New Roman" pitchFamily="18" charset="0"/>
              </a:rPr>
              <a:t> </a:t>
            </a:r>
            <a:r>
              <a:rPr lang="en-US" sz="1200" b="1" dirty="0" err="1">
                <a:solidFill>
                  <a:schemeClr val="tx1"/>
                </a:solidFill>
                <a:latin typeface="Times New Roman" pitchFamily="18" charset="0"/>
                <a:cs typeface="Times New Roman" pitchFamily="18" charset="0"/>
              </a:rPr>
              <a:t>Tahun</a:t>
            </a:r>
            <a:r>
              <a:rPr lang="en-US" sz="1200" b="1" dirty="0">
                <a:solidFill>
                  <a:schemeClr val="tx1"/>
                </a:solidFill>
                <a:latin typeface="Times New Roman" pitchFamily="18" charset="0"/>
                <a:cs typeface="Times New Roman" pitchFamily="18" charset="0"/>
              </a:rPr>
              <a:t> 2021/2022</a:t>
            </a:r>
            <a:endParaRPr lang="id-ID" sz="1200" b="1" dirty="0">
              <a:solidFill>
                <a:schemeClr val="tx1"/>
              </a:solidFill>
              <a:latin typeface="Times New Roman" pitchFamily="18" charset="0"/>
              <a:cs typeface="Times New Roman"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262965135"/>
              </p:ext>
            </p:extLst>
          </p:nvPr>
        </p:nvGraphicFramePr>
        <p:xfrm>
          <a:off x="381000" y="2057400"/>
          <a:ext cx="4204413" cy="1264920"/>
        </p:xfrm>
        <a:graphic>
          <a:graphicData uri="http://schemas.openxmlformats.org/drawingml/2006/table">
            <a:tbl>
              <a:tblPr/>
              <a:tblGrid>
                <a:gridCol w="383393">
                  <a:extLst>
                    <a:ext uri="{9D8B030D-6E8A-4147-A177-3AD203B41FA5}">
                      <a16:colId xmlns:a16="http://schemas.microsoft.com/office/drawing/2014/main" val="20000"/>
                    </a:ext>
                  </a:extLst>
                </a:gridCol>
                <a:gridCol w="1747845">
                  <a:extLst>
                    <a:ext uri="{9D8B030D-6E8A-4147-A177-3AD203B41FA5}">
                      <a16:colId xmlns:a16="http://schemas.microsoft.com/office/drawing/2014/main" val="20001"/>
                    </a:ext>
                  </a:extLst>
                </a:gridCol>
                <a:gridCol w="516699">
                  <a:extLst>
                    <a:ext uri="{9D8B030D-6E8A-4147-A177-3AD203B41FA5}">
                      <a16:colId xmlns:a16="http://schemas.microsoft.com/office/drawing/2014/main" val="20002"/>
                    </a:ext>
                  </a:extLst>
                </a:gridCol>
                <a:gridCol w="516699">
                  <a:extLst>
                    <a:ext uri="{9D8B030D-6E8A-4147-A177-3AD203B41FA5}">
                      <a16:colId xmlns:a16="http://schemas.microsoft.com/office/drawing/2014/main" val="20003"/>
                    </a:ext>
                  </a:extLst>
                </a:gridCol>
                <a:gridCol w="516699">
                  <a:extLst>
                    <a:ext uri="{9D8B030D-6E8A-4147-A177-3AD203B41FA5}">
                      <a16:colId xmlns:a16="http://schemas.microsoft.com/office/drawing/2014/main" val="20004"/>
                    </a:ext>
                  </a:extLst>
                </a:gridCol>
                <a:gridCol w="523078">
                  <a:extLst>
                    <a:ext uri="{9D8B030D-6E8A-4147-A177-3AD203B41FA5}">
                      <a16:colId xmlns:a16="http://schemas.microsoft.com/office/drawing/2014/main" val="20005"/>
                    </a:ext>
                  </a:extLst>
                </a:gridCol>
              </a:tblGrid>
              <a:tr h="121920">
                <a:tc rowSpan="2">
                  <a:txBody>
                    <a:bodyPr/>
                    <a:lstStyle/>
                    <a:p>
                      <a:pPr algn="ctr" fontAlgn="ctr"/>
                      <a:r>
                        <a:rPr lang="en-US" sz="800" b="1" i="0" u="none" strike="noStrike" dirty="0">
                          <a:solidFill>
                            <a:srgbClr val="000000"/>
                          </a:solidFill>
                          <a:effectLst/>
                          <a:latin typeface="Times New Roman" pitchFamily="18" charset="0"/>
                          <a:cs typeface="Times New Roman" pitchFamily="18" charset="0"/>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en-US" sz="800" b="1" i="0" u="none" strike="noStrike" dirty="0">
                          <a:solidFill>
                            <a:srgbClr val="000000"/>
                          </a:solidFill>
                          <a:effectLst/>
                          <a:latin typeface="Times New Roman" pitchFamily="18" charset="0"/>
                          <a:cs typeface="Times New Roman" pitchFamily="18" charset="0"/>
                        </a:rPr>
                        <a:t>NAMA KECAMATAN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800" b="1" i="0" u="none" strike="noStrike" dirty="0">
                          <a:solidFill>
                            <a:srgbClr val="000000"/>
                          </a:solidFill>
                          <a:effectLst/>
                          <a:latin typeface="Times New Roman" pitchFamily="18" charset="0"/>
                          <a:cs typeface="Times New Roman" pitchFamily="18" charset="0"/>
                        </a:rPr>
                        <a:t>TINGKAT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rowSpan="2">
                  <a:txBody>
                    <a:bodyPr/>
                    <a:lstStyle/>
                    <a:p>
                      <a:pPr algn="ctr" fontAlgn="ctr"/>
                      <a:r>
                        <a:rPr lang="en-US" sz="800" b="1" i="0" u="none" strike="noStrike">
                          <a:solidFill>
                            <a:srgbClr val="000000"/>
                          </a:solidFill>
                          <a:effectLst/>
                          <a:latin typeface="Times New Roman" pitchFamily="18" charset="0"/>
                          <a:cs typeface="Times New Roman" pitchFamily="18" charset="0"/>
                        </a:rPr>
                        <a:t>JUMLAH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90500">
                <a:tc vMerge="1">
                  <a:txBody>
                    <a:bodyPr/>
                    <a:lstStyle/>
                    <a:p>
                      <a:endParaRPr lang="en-US"/>
                    </a:p>
                  </a:txBody>
                  <a:tcPr/>
                </a:tc>
                <a:tc vMerge="1">
                  <a:txBody>
                    <a:bodyPr/>
                    <a:lstStyle/>
                    <a:p>
                      <a:endParaRPr lang="en-US"/>
                    </a:p>
                  </a:txBody>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VII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VIII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IX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lang="en-US"/>
                    </a:p>
                  </a:txBody>
                  <a:tcPr/>
                </a:tc>
                <a:extLst>
                  <a:ext uri="{0D108BD9-81ED-4DB2-BD59-A6C34878D82A}">
                    <a16:rowId xmlns:a16="http://schemas.microsoft.com/office/drawing/2014/main" val="10001"/>
                  </a:ext>
                </a:extLst>
              </a:tr>
              <a:tr h="190500">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n-US" sz="800" b="0" i="0" u="none" strike="noStrike" dirty="0">
                          <a:solidFill>
                            <a:srgbClr val="000000"/>
                          </a:solidFill>
                          <a:effectLst/>
                          <a:latin typeface="Times New Roman" pitchFamily="18" charset="0"/>
                          <a:cs typeface="Times New Roman" pitchFamily="18" charset="0"/>
                        </a:rPr>
                        <a:t>SILUNGKANG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8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8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8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800" b="1" i="0" u="none" strike="noStrike" dirty="0">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90500">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n-US" sz="800" b="0" i="0" u="none" strike="noStrike" dirty="0">
                          <a:solidFill>
                            <a:srgbClr val="000000"/>
                          </a:solidFill>
                          <a:effectLst/>
                          <a:latin typeface="Times New Roman" pitchFamily="18" charset="0"/>
                          <a:cs typeface="Times New Roman" pitchFamily="18" charset="0"/>
                        </a:rPr>
                        <a:t>LEMBAH SEGAR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800" b="0" i="0" u="none" strike="noStrike" dirty="0">
                          <a:solidFill>
                            <a:srgbClr val="000000"/>
                          </a:solidFill>
                          <a:effectLst/>
                          <a:latin typeface="Times New Roman"/>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800" b="0" i="0" u="none" strike="noStrike" dirty="0">
                          <a:solidFill>
                            <a:srgbClr val="000000"/>
                          </a:solidFill>
                          <a:effectLst/>
                          <a:latin typeface="Times New Roman"/>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800" b="0" i="0" u="none" strike="noStrike" dirty="0">
                          <a:solidFill>
                            <a:srgbClr val="000000"/>
                          </a:solidFill>
                          <a:effectLst/>
                          <a:latin typeface="Times New Roman"/>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800" b="1" i="0" u="none" strike="noStrike" dirty="0">
                          <a:solidFill>
                            <a:srgbClr val="000000"/>
                          </a:solidFill>
                          <a:effectLst/>
                          <a:latin typeface="Times New Roman"/>
                        </a:rPr>
                        <a:t>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90500">
                <a:tc>
                  <a:txBody>
                    <a:bodyPr/>
                    <a:lstStyle/>
                    <a:p>
                      <a:pPr algn="ctr" fontAlgn="ctr"/>
                      <a:r>
                        <a:rPr lang="en-US" sz="800" b="0" i="0" u="none" strike="noStrike">
                          <a:solidFill>
                            <a:srgbClr val="000000"/>
                          </a:solidFill>
                          <a:effectLst/>
                          <a:latin typeface="Times New Roman" pitchFamily="18" charset="0"/>
                          <a:cs typeface="Times New Roman" pitchFamily="18"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n-US" sz="800" b="0" i="0" u="none" strike="noStrike" dirty="0">
                          <a:solidFill>
                            <a:srgbClr val="000000"/>
                          </a:solidFill>
                          <a:effectLst/>
                          <a:latin typeface="Times New Roman" pitchFamily="18" charset="0"/>
                          <a:cs typeface="Times New Roman" pitchFamily="18" charset="0"/>
                        </a:rPr>
                        <a:t>BARANGIN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800" b="0" i="0" u="none" strike="noStrike" dirty="0">
                          <a:solidFill>
                            <a:srgbClr val="000000"/>
                          </a:solidFill>
                          <a:effectLst/>
                          <a:latin typeface="Times New Roman"/>
                        </a:rPr>
                        <a:t>160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800" b="0" i="0" u="none" strike="noStrike" dirty="0">
                          <a:solidFill>
                            <a:srgbClr val="000000"/>
                          </a:solidFill>
                          <a:effectLst/>
                          <a:latin typeface="Times New Roman"/>
                        </a:rPr>
                        <a:t>151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800" b="0" i="0" u="none" strike="noStrike" dirty="0">
                          <a:solidFill>
                            <a:srgbClr val="000000"/>
                          </a:solidFill>
                          <a:effectLst/>
                          <a:latin typeface="Times New Roman"/>
                        </a:rPr>
                        <a:t>154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800" b="1" i="0" u="none" strike="noStrike" dirty="0">
                          <a:solidFill>
                            <a:srgbClr val="000000"/>
                          </a:solidFill>
                          <a:effectLst/>
                          <a:latin typeface="Times New Roman"/>
                        </a:rPr>
                        <a:t>465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90500">
                <a:tc>
                  <a:txBody>
                    <a:bodyPr/>
                    <a:lstStyle/>
                    <a:p>
                      <a:pPr algn="ctr" fontAlgn="ctr"/>
                      <a:r>
                        <a:rPr lang="en-US" sz="800" b="0" i="0" u="none" strike="noStrike">
                          <a:solidFill>
                            <a:srgbClr val="000000"/>
                          </a:solidFill>
                          <a:effectLst/>
                          <a:latin typeface="Times New Roman" pitchFamily="18" charset="0"/>
                          <a:cs typeface="Times New Roman" pitchFamily="18"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n-US" sz="800" b="0" i="0" u="none" strike="noStrike" dirty="0">
                          <a:solidFill>
                            <a:srgbClr val="000000"/>
                          </a:solidFill>
                          <a:effectLst/>
                          <a:latin typeface="Times New Roman" pitchFamily="18" charset="0"/>
                          <a:cs typeface="Times New Roman" pitchFamily="18" charset="0"/>
                        </a:rPr>
                        <a:t>TALAWI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800" b="0" i="0" u="none" strike="noStrike" dirty="0">
                          <a:solidFill>
                            <a:srgbClr val="000000"/>
                          </a:solidFill>
                          <a:effectLst/>
                          <a:latin typeface="Times New Roman"/>
                        </a:rPr>
                        <a:t>125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800" b="0" i="0" u="none" strike="noStrike" dirty="0">
                          <a:solidFill>
                            <a:srgbClr val="000000"/>
                          </a:solidFill>
                          <a:effectLst/>
                          <a:latin typeface="Times New Roman"/>
                        </a:rPr>
                        <a:t>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800" b="0" i="0" u="none" strike="noStrike" dirty="0">
                          <a:solidFill>
                            <a:srgbClr val="000000"/>
                          </a:solidFill>
                          <a:effectLst/>
                          <a:latin typeface="Times New Roman"/>
                        </a:rPr>
                        <a:t>109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800" b="1" i="0" u="none" strike="noStrike" dirty="0">
                          <a:solidFill>
                            <a:srgbClr val="000000"/>
                          </a:solidFill>
                          <a:effectLst/>
                          <a:latin typeface="Times New Roman"/>
                        </a:rPr>
                        <a:t>333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190500">
                <a:tc gridSpan="2">
                  <a:txBody>
                    <a:bodyPr/>
                    <a:lstStyle/>
                    <a:p>
                      <a:pPr algn="ctr" fontAlgn="ctr"/>
                      <a:r>
                        <a:rPr lang="en-US" sz="800" b="1" i="0" u="none" strike="noStrike" dirty="0">
                          <a:solidFill>
                            <a:srgbClr val="000000"/>
                          </a:solidFill>
                          <a:effectLst/>
                          <a:latin typeface="Times New Roman" pitchFamily="18" charset="0"/>
                          <a:cs typeface="Times New Roman" pitchFamily="18" charset="0"/>
                        </a:rPr>
                        <a:t>Total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rtl="0" fontAlgn="ctr"/>
                      <a:r>
                        <a:rPr lang="en-US" sz="800" b="1" i="0" u="none" strike="noStrike" dirty="0">
                          <a:solidFill>
                            <a:srgbClr val="000000"/>
                          </a:solidFill>
                          <a:effectLst/>
                          <a:latin typeface="Times New Roman"/>
                        </a:rPr>
                        <a:t>303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800" b="1" i="0" u="none" strike="noStrike" dirty="0">
                          <a:solidFill>
                            <a:srgbClr val="000000"/>
                          </a:solidFill>
                          <a:effectLst/>
                          <a:latin typeface="Times New Roman"/>
                        </a:rPr>
                        <a:t>268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800" b="1" i="0" u="none" strike="noStrike" dirty="0">
                          <a:solidFill>
                            <a:srgbClr val="000000"/>
                          </a:solidFill>
                          <a:effectLst/>
                          <a:latin typeface="Times New Roman"/>
                        </a:rPr>
                        <a:t>282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800" b="1" i="0" u="none" strike="noStrike" dirty="0">
                          <a:solidFill>
                            <a:srgbClr val="000000"/>
                          </a:solidFill>
                          <a:effectLst/>
                          <a:latin typeface="Times New Roman"/>
                        </a:rPr>
                        <a:t>853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1"/>
            <a:ext cx="4273550" cy="396875"/>
          </a:xfrm>
        </p:spPr>
        <p:txBody>
          <a:bodyPr>
            <a:noAutofit/>
          </a:bodyPr>
          <a:lstStyle/>
          <a:p>
            <a:pPr lvl="0" algn="ctr"/>
            <a:r>
              <a:rPr lang="id-ID" sz="1200" dirty="0">
                <a:solidFill>
                  <a:schemeClr val="tx1"/>
                </a:solidFill>
                <a:effectLst/>
                <a:latin typeface="Times New Roman" pitchFamily="18" charset="0"/>
                <a:cs typeface="Times New Roman" pitchFamily="18" charset="0"/>
              </a:rPr>
              <a:t>GAMBARAN DATA SATUAN PENDIDIKAN, PENDIDIK DAN TENAGA KEPENDIDIKAN</a:t>
            </a:r>
          </a:p>
        </p:txBody>
      </p:sp>
      <p:sp>
        <p:nvSpPr>
          <p:cNvPr id="6" name="Title 1"/>
          <p:cNvSpPr txBox="1">
            <a:spLocks/>
          </p:cNvSpPr>
          <p:nvPr/>
        </p:nvSpPr>
        <p:spPr>
          <a:xfrm>
            <a:off x="457200" y="609601"/>
            <a:ext cx="4273550" cy="396875"/>
          </a:xfrm>
          <a:prstGeom prst="rect">
            <a:avLst/>
          </a:prstGeom>
        </p:spPr>
        <p:txBody>
          <a:bodyPr vert="horz" lIns="0" tIns="24804" rIns="0" bIns="0" anchor="b">
            <a:normAutofit/>
          </a:bodyPr>
          <a:lstStyle/>
          <a:p>
            <a:pPr algn="l" defTabSz="913947" eaLnBrk="1" fontAlgn="auto" hangingPunct="1">
              <a:spcAft>
                <a:spcPts val="0"/>
              </a:spcAft>
              <a:defRPr/>
            </a:pPr>
            <a:r>
              <a:rPr lang="id-ID" sz="1200" b="1" dirty="0">
                <a:latin typeface="Times New Roman" pitchFamily="18" charset="0"/>
                <a:ea typeface="+mj-ea"/>
                <a:cs typeface="Times New Roman" pitchFamily="18" charset="0"/>
              </a:rPr>
              <a:t>SATUAN PENDIDIKAN</a:t>
            </a:r>
          </a:p>
          <a:p>
            <a:pPr algn="l" defTabSz="913947" eaLnBrk="1" fontAlgn="auto" hangingPunct="1">
              <a:spcAft>
                <a:spcPts val="0"/>
              </a:spcAft>
              <a:defRPr/>
            </a:pPr>
            <a:r>
              <a:rPr lang="id-ID" sz="1200" b="1" dirty="0">
                <a:latin typeface="Times New Roman" pitchFamily="18" charset="0"/>
                <a:ea typeface="+mj-ea"/>
                <a:cs typeface="Times New Roman" pitchFamily="18" charset="0"/>
              </a:rPr>
              <a:t>     1. DATA JUMLAH SEKOLAH</a:t>
            </a:r>
            <a:endParaRPr lang="id-ID" sz="1200" dirty="0">
              <a:latin typeface="Times New Roman" pitchFamily="18" charset="0"/>
              <a:ea typeface="+mj-ea"/>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967119849"/>
              </p:ext>
            </p:extLst>
          </p:nvPr>
        </p:nvGraphicFramePr>
        <p:xfrm>
          <a:off x="685801" y="1066801"/>
          <a:ext cx="3276599" cy="2035427"/>
        </p:xfrm>
        <a:graphic>
          <a:graphicData uri="http://schemas.openxmlformats.org/drawingml/2006/table">
            <a:tbl>
              <a:tblPr/>
              <a:tblGrid>
                <a:gridCol w="10668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990599">
                  <a:extLst>
                    <a:ext uri="{9D8B030D-6E8A-4147-A177-3AD203B41FA5}">
                      <a16:colId xmlns:a16="http://schemas.microsoft.com/office/drawing/2014/main" val="20003"/>
                    </a:ext>
                  </a:extLst>
                </a:gridCol>
              </a:tblGrid>
              <a:tr h="200025">
                <a:tc rowSpan="2">
                  <a:txBody>
                    <a:bodyPr/>
                    <a:lstStyle/>
                    <a:p>
                      <a:pPr algn="ctr" fontAlgn="ctr"/>
                      <a:r>
                        <a:rPr lang="en-US" sz="900" b="1" i="0" u="none" strike="noStrike" dirty="0" err="1">
                          <a:solidFill>
                            <a:srgbClr val="000000"/>
                          </a:solidFill>
                          <a:effectLst/>
                          <a:latin typeface="Times New Roman" pitchFamily="18" charset="0"/>
                          <a:cs typeface="Times New Roman" pitchFamily="18" charset="0"/>
                        </a:rPr>
                        <a:t>Jenjang</a:t>
                      </a:r>
                      <a:r>
                        <a:rPr lang="en-US" sz="900" b="1" i="0" u="none" strike="noStrike" dirty="0">
                          <a:solidFill>
                            <a:srgbClr val="000000"/>
                          </a:solidFill>
                          <a:effectLst/>
                          <a:latin typeface="Times New Roman" pitchFamily="18" charset="0"/>
                          <a:cs typeface="Times New Roman" pitchFamily="18" charset="0"/>
                        </a:rPr>
                        <a:t> </a:t>
                      </a:r>
                      <a:r>
                        <a:rPr lang="en-US" sz="900" b="1" i="0" u="none" strike="noStrike" dirty="0" err="1">
                          <a:solidFill>
                            <a:srgbClr val="000000"/>
                          </a:solidFill>
                          <a:effectLst/>
                          <a:latin typeface="Times New Roman" pitchFamily="18" charset="0"/>
                          <a:cs typeface="Times New Roman" pitchFamily="18" charset="0"/>
                        </a:rPr>
                        <a:t>Pendidikan</a:t>
                      </a:r>
                      <a:endParaRPr lang="en-US" sz="9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gridSpan="2">
                  <a:txBody>
                    <a:bodyPr/>
                    <a:lstStyle/>
                    <a:p>
                      <a:pPr algn="ctr" fontAlgn="ctr"/>
                      <a:r>
                        <a:rPr lang="en-US" sz="900" b="1" i="0" u="none" strike="noStrike" dirty="0">
                          <a:solidFill>
                            <a:srgbClr val="000000"/>
                          </a:solidFill>
                          <a:effectLst/>
                          <a:latin typeface="Times New Roman" pitchFamily="18" charset="0"/>
                          <a:cs typeface="Times New Roman" pitchFamily="18" charset="0"/>
                        </a:rPr>
                        <a:t>Status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US"/>
                    </a:p>
                  </a:txBody>
                  <a:tcPr/>
                </a:tc>
                <a:tc rowSpan="2">
                  <a:txBody>
                    <a:bodyPr/>
                    <a:lstStyle/>
                    <a:p>
                      <a:pPr algn="ctr" fontAlgn="ctr"/>
                      <a:r>
                        <a:rPr lang="en-US" sz="900" b="1" i="0" u="none" strike="noStrike" dirty="0" err="1">
                          <a:solidFill>
                            <a:srgbClr val="000000"/>
                          </a:solidFill>
                          <a:effectLst/>
                          <a:latin typeface="Times New Roman" pitchFamily="18" charset="0"/>
                          <a:cs typeface="Times New Roman" pitchFamily="18" charset="0"/>
                        </a:rPr>
                        <a:t>Jumlah</a:t>
                      </a:r>
                      <a:endParaRPr lang="en-US" sz="9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235202">
                <a:tc vMerge="1">
                  <a:txBody>
                    <a:bodyPr/>
                    <a:lstStyle/>
                    <a:p>
                      <a:endParaRPr lang="en-US"/>
                    </a:p>
                  </a:txBody>
                  <a:tcPr/>
                </a:tc>
                <a:tc>
                  <a:txBody>
                    <a:bodyPr/>
                    <a:lstStyle/>
                    <a:p>
                      <a:pPr algn="ctr" fontAlgn="ctr"/>
                      <a:r>
                        <a:rPr lang="en-US" sz="900" b="1" i="0" u="none" strike="noStrike" dirty="0" err="1">
                          <a:solidFill>
                            <a:srgbClr val="000000"/>
                          </a:solidFill>
                          <a:effectLst/>
                          <a:latin typeface="Times New Roman" pitchFamily="18" charset="0"/>
                          <a:cs typeface="Times New Roman" pitchFamily="18" charset="0"/>
                        </a:rPr>
                        <a:t>Negeri</a:t>
                      </a:r>
                      <a:endParaRPr lang="en-US" sz="9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ctr"/>
                      <a:r>
                        <a:rPr lang="en-US" sz="900" b="1" i="0" u="none" strike="noStrike" dirty="0" err="1">
                          <a:solidFill>
                            <a:srgbClr val="000000"/>
                          </a:solidFill>
                          <a:effectLst/>
                          <a:latin typeface="Times New Roman" pitchFamily="18" charset="0"/>
                          <a:cs typeface="Times New Roman" pitchFamily="18" charset="0"/>
                        </a:rPr>
                        <a:t>Swasta</a:t>
                      </a:r>
                      <a:endParaRPr lang="en-US" sz="9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vMerge="1">
                  <a:txBody>
                    <a:bodyPr/>
                    <a:lstStyle/>
                    <a:p>
                      <a:endParaRPr lang="en-US"/>
                    </a:p>
                  </a:txBody>
                  <a:tcPr/>
                </a:tc>
                <a:extLst>
                  <a:ext uri="{0D108BD9-81ED-4DB2-BD59-A6C34878D82A}">
                    <a16:rowId xmlns:a16="http://schemas.microsoft.com/office/drawing/2014/main" val="10001"/>
                  </a:ext>
                </a:extLst>
              </a:tr>
              <a:tr h="200025">
                <a:tc>
                  <a:txBody>
                    <a:bodyPr/>
                    <a:lstStyle/>
                    <a:p>
                      <a:pPr algn="ctr" fontAlgn="ctr"/>
                      <a:r>
                        <a:rPr lang="en-US" sz="900" b="1" i="0" u="none" strike="noStrike" dirty="0">
                          <a:solidFill>
                            <a:srgbClr val="000000"/>
                          </a:solidFill>
                          <a:effectLst/>
                          <a:latin typeface="Times New Roman" pitchFamily="18" charset="0"/>
                          <a:cs typeface="Times New Roman" pitchFamily="18" charset="0"/>
                        </a:rPr>
                        <a:t>PAUD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Times New Roman" pitchFamily="18" charset="0"/>
                          <a:cs typeface="Times New Roman" pitchFamily="18"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Times New Roman" pitchFamily="18" charset="0"/>
                          <a:cs typeface="Times New Roman" pitchFamily="18" charset="0"/>
                        </a:rPr>
                        <a:t>81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Times New Roman" pitchFamily="18" charset="0"/>
                          <a:cs typeface="Times New Roman" pitchFamily="18" charset="0"/>
                        </a:rPr>
                        <a:t>81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0025">
                <a:tc>
                  <a:txBody>
                    <a:bodyPr/>
                    <a:lstStyle/>
                    <a:p>
                      <a:pPr algn="ctr" fontAlgn="ctr"/>
                      <a:r>
                        <a:rPr lang="en-US" sz="900" b="1" i="0" u="none" strike="noStrike" dirty="0">
                          <a:solidFill>
                            <a:srgbClr val="000000"/>
                          </a:solidFill>
                          <a:effectLst/>
                          <a:latin typeface="Times New Roman" pitchFamily="18" charset="0"/>
                          <a:cs typeface="Times New Roman" pitchFamily="18" charset="0"/>
                        </a:rPr>
                        <a:t>TK</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Times New Roman" pitchFamily="18" charset="0"/>
                          <a:cs typeface="Times New Roman" pitchFamily="18" charset="0"/>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Times New Roman" pitchFamily="18" charset="0"/>
                          <a:cs typeface="Times New Roman" pitchFamily="18" charset="0"/>
                        </a:rPr>
                        <a:t>32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Times New Roman" pitchFamily="18" charset="0"/>
                          <a:cs typeface="Times New Roman" pitchFamily="18" charset="0"/>
                        </a:rPr>
                        <a:t>34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0025">
                <a:tc>
                  <a:txBody>
                    <a:bodyPr/>
                    <a:lstStyle/>
                    <a:p>
                      <a:pPr algn="ctr" fontAlgn="ctr"/>
                      <a:r>
                        <a:rPr lang="en-US" sz="900" b="1" i="0" u="none" strike="noStrike" dirty="0">
                          <a:solidFill>
                            <a:srgbClr val="000000"/>
                          </a:solidFill>
                          <a:effectLst/>
                          <a:latin typeface="Times New Roman" pitchFamily="18" charset="0"/>
                          <a:cs typeface="Times New Roman" pitchFamily="18" charset="0"/>
                        </a:rPr>
                        <a:t>RA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Times New Roman" pitchFamily="18" charset="0"/>
                          <a:cs typeface="Times New Roman" pitchFamily="18"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Times New Roman" pitchFamily="18" charset="0"/>
                          <a:cs typeface="Times New Roman" pitchFamily="18" charset="0"/>
                        </a:rPr>
                        <a:t>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Times New Roman" pitchFamily="18" charset="0"/>
                          <a:cs typeface="Times New Roman" pitchFamily="18" charset="0"/>
                        </a:rPr>
                        <a:t>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0025">
                <a:tc>
                  <a:txBody>
                    <a:bodyPr/>
                    <a:lstStyle/>
                    <a:p>
                      <a:pPr algn="ctr" fontAlgn="ctr"/>
                      <a:r>
                        <a:rPr lang="en-US" sz="900" b="1" i="0" u="none" strike="noStrike" dirty="0">
                          <a:solidFill>
                            <a:srgbClr val="000000"/>
                          </a:solidFill>
                          <a:effectLst/>
                          <a:latin typeface="Times New Roman" pitchFamily="18" charset="0"/>
                          <a:cs typeface="Times New Roman" pitchFamily="18" charset="0"/>
                        </a:rPr>
                        <a:t>SD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Times New Roman" pitchFamily="18" charset="0"/>
                          <a:cs typeface="Times New Roman" pitchFamily="18" charset="0"/>
                        </a:rPr>
                        <a:t>55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Times New Roman" pitchFamily="18" charset="0"/>
                          <a:cs typeface="Times New Roman" pitchFamily="18" charset="0"/>
                        </a:rPr>
                        <a:t>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Times New Roman" pitchFamily="18" charset="0"/>
                          <a:cs typeface="Times New Roman" pitchFamily="18" charset="0"/>
                        </a:rPr>
                        <a:t>62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0025">
                <a:tc>
                  <a:txBody>
                    <a:bodyPr/>
                    <a:lstStyle/>
                    <a:p>
                      <a:pPr algn="ctr" fontAlgn="ctr"/>
                      <a:r>
                        <a:rPr lang="en-US" sz="900" b="1" i="0" u="none" strike="noStrike" dirty="0">
                          <a:solidFill>
                            <a:srgbClr val="000000"/>
                          </a:solidFill>
                          <a:effectLst/>
                          <a:latin typeface="Times New Roman" pitchFamily="18" charset="0"/>
                          <a:cs typeface="Times New Roman" pitchFamily="18" charset="0"/>
                        </a:rPr>
                        <a:t>MI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Times New Roman" pitchFamily="18" charset="0"/>
                          <a:cs typeface="Times New Roman" pitchFamily="18" charset="0"/>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Times New Roman" pitchFamily="18" charset="0"/>
                          <a:cs typeface="Times New Roman" pitchFamily="18" charset="0"/>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Times New Roman" pitchFamily="18" charset="0"/>
                          <a:cs typeface="Times New Roman" pitchFamily="18" charset="0"/>
                        </a:rPr>
                        <a:t>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0025">
                <a:tc>
                  <a:txBody>
                    <a:bodyPr/>
                    <a:lstStyle/>
                    <a:p>
                      <a:pPr algn="ctr" fontAlgn="ctr"/>
                      <a:r>
                        <a:rPr lang="en-US" sz="900" b="1" i="0" u="none" strike="noStrike" dirty="0">
                          <a:solidFill>
                            <a:srgbClr val="000000"/>
                          </a:solidFill>
                          <a:effectLst/>
                          <a:latin typeface="Times New Roman" pitchFamily="18" charset="0"/>
                          <a:cs typeface="Times New Roman" pitchFamily="18" charset="0"/>
                        </a:rPr>
                        <a:t>SMP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Times New Roman" pitchFamily="18" charset="0"/>
                          <a:cs typeface="Times New Roman" pitchFamily="18" charset="0"/>
                        </a:rPr>
                        <a:t>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Times New Roman" pitchFamily="18" charset="0"/>
                          <a:cs typeface="Times New Roman" pitchFamily="18" charset="0"/>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Times New Roman" pitchFamily="18" charset="0"/>
                          <a:cs typeface="Times New Roman" pitchFamily="18" charset="0"/>
                        </a:rPr>
                        <a:t>12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00025">
                <a:tc>
                  <a:txBody>
                    <a:bodyPr/>
                    <a:lstStyle/>
                    <a:p>
                      <a:pPr algn="ctr" fontAlgn="ctr"/>
                      <a:r>
                        <a:rPr lang="en-US" sz="900" b="1" i="0" u="none" strike="noStrike" dirty="0">
                          <a:solidFill>
                            <a:srgbClr val="000000"/>
                          </a:solidFill>
                          <a:effectLst/>
                          <a:latin typeface="Times New Roman" pitchFamily="18" charset="0"/>
                          <a:cs typeface="Times New Roman" pitchFamily="18" charset="0"/>
                        </a:rPr>
                        <a:t>MTs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Times New Roman" pitchFamily="18" charset="0"/>
                          <a:cs typeface="Times New Roman" pitchFamily="18" charset="0"/>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Times New Roman" pitchFamily="18" charset="0"/>
                          <a:cs typeface="Times New Roman" pitchFamily="18" charset="0"/>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Times New Roman" pitchFamily="18" charset="0"/>
                          <a:cs typeface="Times New Roman" pitchFamily="18" charset="0"/>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00025">
                <a:tc>
                  <a:txBody>
                    <a:bodyPr/>
                    <a:lstStyle/>
                    <a:p>
                      <a:pPr algn="ctr" fontAlgn="ctr"/>
                      <a:r>
                        <a:rPr lang="en-US" sz="900" b="1" i="0" u="none" strike="noStrike" dirty="0">
                          <a:solidFill>
                            <a:srgbClr val="000000"/>
                          </a:solidFill>
                          <a:effectLst/>
                          <a:latin typeface="Times New Roman" pitchFamily="18" charset="0"/>
                          <a:cs typeface="Times New Roman" pitchFamily="18" charset="0"/>
                        </a:rPr>
                        <a:t>Total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Times New Roman" pitchFamily="18" charset="0"/>
                          <a:cs typeface="Times New Roman" pitchFamily="18" charset="0"/>
                        </a:rPr>
                        <a:t>71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Times New Roman" pitchFamily="18" charset="0"/>
                          <a:cs typeface="Times New Roman" pitchFamily="18" charset="0"/>
                        </a:rPr>
                        <a:t>135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Times New Roman" pitchFamily="18" charset="0"/>
                          <a:cs typeface="Times New Roman" pitchFamily="18" charset="0"/>
                        </a:rPr>
                        <a:t>206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81000" y="152401"/>
            <a:ext cx="4273550" cy="244475"/>
          </a:xfrm>
          <a:prstGeom prst="rect">
            <a:avLst/>
          </a:prstGeom>
        </p:spPr>
        <p:txBody>
          <a:bodyPr vert="horz" lIns="0" tIns="24804" rIns="0" bIns="0" anchor="ctr">
            <a:noAutofit/>
          </a:bodyPr>
          <a:lstStyle/>
          <a:p>
            <a:pPr algn="ctr" defTabSz="913947" eaLnBrk="1" fontAlgn="auto" hangingPunct="1">
              <a:spcAft>
                <a:spcPts val="0"/>
              </a:spcAft>
              <a:defRPr/>
            </a:pPr>
            <a:r>
              <a:rPr lang="id-ID" sz="1200" b="1" dirty="0">
                <a:latin typeface="Times New Roman" pitchFamily="18" charset="0"/>
                <a:ea typeface="+mj-ea"/>
                <a:cs typeface="Times New Roman" pitchFamily="18" charset="0"/>
              </a:rPr>
              <a:t>DATA SEKOLAH BERDASARKAN STATUS SEKOLAH</a:t>
            </a:r>
            <a:endParaRPr lang="id-ID" sz="1200" dirty="0">
              <a:latin typeface="Times New Roman" pitchFamily="18" charset="0"/>
              <a:ea typeface="+mj-ea"/>
              <a:cs typeface="Times New Roman"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096124696"/>
              </p:ext>
            </p:extLst>
          </p:nvPr>
        </p:nvGraphicFramePr>
        <p:xfrm>
          <a:off x="288925" y="533400"/>
          <a:ext cx="4457701" cy="2190750"/>
        </p:xfrm>
        <a:graphic>
          <a:graphicData uri="http://schemas.openxmlformats.org/drawingml/2006/table">
            <a:tbl>
              <a:tblPr/>
              <a:tblGrid>
                <a:gridCol w="815051">
                  <a:extLst>
                    <a:ext uri="{9D8B030D-6E8A-4147-A177-3AD203B41FA5}">
                      <a16:colId xmlns:a16="http://schemas.microsoft.com/office/drawing/2014/main" val="20000"/>
                    </a:ext>
                  </a:extLst>
                </a:gridCol>
                <a:gridCol w="808781">
                  <a:extLst>
                    <a:ext uri="{9D8B030D-6E8A-4147-A177-3AD203B41FA5}">
                      <a16:colId xmlns:a16="http://schemas.microsoft.com/office/drawing/2014/main" val="20001"/>
                    </a:ext>
                  </a:extLst>
                </a:gridCol>
                <a:gridCol w="764894">
                  <a:extLst>
                    <a:ext uri="{9D8B030D-6E8A-4147-A177-3AD203B41FA5}">
                      <a16:colId xmlns:a16="http://schemas.microsoft.com/office/drawing/2014/main" val="20002"/>
                    </a:ext>
                  </a:extLst>
                </a:gridCol>
                <a:gridCol w="761759">
                  <a:extLst>
                    <a:ext uri="{9D8B030D-6E8A-4147-A177-3AD203B41FA5}">
                      <a16:colId xmlns:a16="http://schemas.microsoft.com/office/drawing/2014/main" val="20003"/>
                    </a:ext>
                  </a:extLst>
                </a:gridCol>
                <a:gridCol w="751591">
                  <a:extLst>
                    <a:ext uri="{9D8B030D-6E8A-4147-A177-3AD203B41FA5}">
                      <a16:colId xmlns:a16="http://schemas.microsoft.com/office/drawing/2014/main" val="20004"/>
                    </a:ext>
                  </a:extLst>
                </a:gridCol>
                <a:gridCol w="555625">
                  <a:extLst>
                    <a:ext uri="{9D8B030D-6E8A-4147-A177-3AD203B41FA5}">
                      <a16:colId xmlns:a16="http://schemas.microsoft.com/office/drawing/2014/main" val="20005"/>
                    </a:ext>
                  </a:extLst>
                </a:gridCol>
              </a:tblGrid>
              <a:tr h="200025">
                <a:tc rowSpan="2">
                  <a:txBody>
                    <a:bodyPr/>
                    <a:lstStyle/>
                    <a:p>
                      <a:pPr algn="ctr" fontAlgn="ctr"/>
                      <a:r>
                        <a:rPr lang="en-US" sz="900" b="1" i="0" u="none" strike="noStrike" dirty="0">
                          <a:solidFill>
                            <a:srgbClr val="000000"/>
                          </a:solidFill>
                          <a:effectLst/>
                          <a:latin typeface="Times New Roman" pitchFamily="18" charset="0"/>
                          <a:cs typeface="Times New Roman" pitchFamily="18" charset="0"/>
                        </a:rPr>
                        <a:t>JENJANG PENDIDIKAN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gridSpan="4">
                  <a:txBody>
                    <a:bodyPr/>
                    <a:lstStyle/>
                    <a:p>
                      <a:pPr algn="ctr" fontAlgn="ctr"/>
                      <a:r>
                        <a:rPr lang="en-US" sz="900" b="1" i="0" u="none" strike="noStrike" dirty="0">
                          <a:solidFill>
                            <a:srgbClr val="000000"/>
                          </a:solidFill>
                          <a:effectLst/>
                          <a:latin typeface="Times New Roman" pitchFamily="18" charset="0"/>
                          <a:cs typeface="Times New Roman" pitchFamily="18" charset="0"/>
                        </a:rPr>
                        <a:t>STATUS AKREDITASI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900" b="1" i="0" u="none" strike="noStrike">
                          <a:solidFill>
                            <a:srgbClr val="000000"/>
                          </a:solidFill>
                          <a:effectLst/>
                          <a:latin typeface="Times New Roman" pitchFamily="18" charset="0"/>
                          <a:cs typeface="Times New Roman" pitchFamily="18" charset="0"/>
                        </a:rPr>
                        <a:t>JUMLAH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0"/>
                  </a:ext>
                </a:extLst>
              </a:tr>
              <a:tr h="390525">
                <a:tc vMerge="1">
                  <a:txBody>
                    <a:bodyPr/>
                    <a:lstStyle/>
                    <a:p>
                      <a:endParaRPr lang="en-US"/>
                    </a:p>
                  </a:txBody>
                  <a:tcPr/>
                </a:tc>
                <a:tc>
                  <a:txBody>
                    <a:bodyPr/>
                    <a:lstStyle/>
                    <a:p>
                      <a:pPr algn="ctr" fontAlgn="ctr"/>
                      <a:r>
                        <a:rPr lang="en-US" sz="900" b="1" i="0" u="none" strike="noStrike" dirty="0">
                          <a:solidFill>
                            <a:srgbClr val="000000"/>
                          </a:solidFill>
                          <a:effectLst/>
                          <a:latin typeface="Times New Roman" pitchFamily="18" charset="0"/>
                          <a:cs typeface="Times New Roman" pitchFamily="18" charset="0"/>
                        </a:rPr>
                        <a:t>BELUM AKREDITASI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ctr"/>
                      <a:r>
                        <a:rPr lang="en-US" sz="900" b="1" i="0" u="none" strike="noStrike" dirty="0">
                          <a:solidFill>
                            <a:srgbClr val="000000"/>
                          </a:solidFill>
                          <a:effectLst/>
                          <a:latin typeface="Times New Roman" pitchFamily="18" charset="0"/>
                          <a:cs typeface="Times New Roman" pitchFamily="18" charset="0"/>
                        </a:rPr>
                        <a:t>AKREDITASI 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ctr"/>
                      <a:r>
                        <a:rPr lang="en-US" sz="900" b="1" i="0" u="none" strike="noStrike" dirty="0">
                          <a:solidFill>
                            <a:srgbClr val="000000"/>
                          </a:solidFill>
                          <a:effectLst/>
                          <a:latin typeface="Times New Roman" pitchFamily="18" charset="0"/>
                          <a:cs typeface="Times New Roman" pitchFamily="18" charset="0"/>
                        </a:rPr>
                        <a:t>AKREDITASI B</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ctr"/>
                      <a:r>
                        <a:rPr lang="en-US" sz="900" b="1" i="0" u="none" strike="noStrike" dirty="0">
                          <a:solidFill>
                            <a:srgbClr val="000000"/>
                          </a:solidFill>
                          <a:effectLst/>
                          <a:latin typeface="Times New Roman" pitchFamily="18" charset="0"/>
                          <a:cs typeface="Times New Roman" pitchFamily="18" charset="0"/>
                        </a:rPr>
                        <a:t>AKREDITASI 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vMerge="1">
                  <a:txBody>
                    <a:bodyPr/>
                    <a:lstStyle/>
                    <a:p>
                      <a:endParaRPr lang="en-US"/>
                    </a:p>
                  </a:txBody>
                  <a:tcPr/>
                </a:tc>
                <a:extLst>
                  <a:ext uri="{0D108BD9-81ED-4DB2-BD59-A6C34878D82A}">
                    <a16:rowId xmlns:a16="http://schemas.microsoft.com/office/drawing/2014/main" val="10001"/>
                  </a:ext>
                </a:extLst>
              </a:tr>
              <a:tr h="200025">
                <a:tc>
                  <a:txBody>
                    <a:bodyPr/>
                    <a:lstStyle/>
                    <a:p>
                      <a:pPr algn="ctr" fontAlgn="ctr"/>
                      <a:r>
                        <a:rPr lang="en-US" sz="900" b="1" i="0" u="none" strike="noStrike" dirty="0">
                          <a:solidFill>
                            <a:srgbClr val="000000"/>
                          </a:solidFill>
                          <a:effectLst/>
                          <a:latin typeface="Times New Roman" pitchFamily="18" charset="0"/>
                          <a:cs typeface="Times New Roman" pitchFamily="18" charset="0"/>
                        </a:rPr>
                        <a:t>PAUD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effectLst/>
                          <a:latin typeface="Times New Roman" pitchFamily="18" charset="0"/>
                          <a:ea typeface="Times New Roman"/>
                          <a:cs typeface="Times New Roman" pitchFamily="18" charset="0"/>
                        </a:rPr>
                        <a:t>15</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effectLst/>
                          <a:latin typeface="Times New Roman" pitchFamily="18" charset="0"/>
                          <a:ea typeface="Times New Roman"/>
                          <a:cs typeface="Times New Roman" pitchFamily="18" charset="0"/>
                        </a:rPr>
                        <a:t>0</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effectLst/>
                          <a:latin typeface="Times New Roman" pitchFamily="18" charset="0"/>
                          <a:ea typeface="Times New Roman"/>
                          <a:cs typeface="Times New Roman" pitchFamily="18" charset="0"/>
                        </a:rPr>
                        <a:t>5</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id-ID" sz="1100" dirty="0">
                          <a:solidFill>
                            <a:srgbClr val="000000"/>
                          </a:solidFill>
                          <a:effectLst/>
                          <a:latin typeface="Times New Roman" pitchFamily="18" charset="0"/>
                          <a:ea typeface="Times New Roman"/>
                          <a:cs typeface="Times New Roman" pitchFamily="18" charset="0"/>
                        </a:rPr>
                        <a:t>6</a:t>
                      </a:r>
                      <a:r>
                        <a:rPr lang="en-US" sz="1100" dirty="0">
                          <a:solidFill>
                            <a:srgbClr val="000000"/>
                          </a:solidFill>
                          <a:effectLst/>
                          <a:latin typeface="Times New Roman" pitchFamily="18" charset="0"/>
                          <a:ea typeface="Times New Roman"/>
                          <a:cs typeface="Times New Roman" pitchFamily="18" charset="0"/>
                        </a:rPr>
                        <a:t>1</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solidFill>
                            <a:srgbClr val="000000"/>
                          </a:solidFill>
                          <a:effectLst/>
                          <a:latin typeface="Times New Roman" pitchFamily="18" charset="0"/>
                          <a:ea typeface="Times New Roman"/>
                          <a:cs typeface="Times New Roman" pitchFamily="18" charset="0"/>
                        </a:rPr>
                        <a:t>81</a:t>
                      </a:r>
                      <a:endParaRPr lang="en-US" sz="1000" b="1"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0025">
                <a:tc>
                  <a:txBody>
                    <a:bodyPr/>
                    <a:lstStyle/>
                    <a:p>
                      <a:pPr algn="ctr" fontAlgn="ctr"/>
                      <a:r>
                        <a:rPr lang="en-US" sz="900" b="1" i="0" u="none" strike="noStrike" dirty="0">
                          <a:solidFill>
                            <a:srgbClr val="000000"/>
                          </a:solidFill>
                          <a:effectLst/>
                          <a:latin typeface="Times New Roman" pitchFamily="18" charset="0"/>
                          <a:cs typeface="Times New Roman" pitchFamily="18" charset="0"/>
                        </a:rPr>
                        <a:t>TK</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id-ID" sz="1100" dirty="0">
                          <a:solidFill>
                            <a:srgbClr val="000000"/>
                          </a:solidFill>
                          <a:effectLst/>
                          <a:latin typeface="Times New Roman" pitchFamily="18" charset="0"/>
                          <a:ea typeface="Times New Roman"/>
                          <a:cs typeface="Times New Roman" pitchFamily="18" charset="0"/>
                        </a:rPr>
                        <a:t>4</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effectLst/>
                          <a:latin typeface="Times New Roman" pitchFamily="18" charset="0"/>
                          <a:ea typeface="Times New Roman"/>
                          <a:cs typeface="Times New Roman" pitchFamily="18" charset="0"/>
                        </a:rPr>
                        <a:t>0</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effectLst/>
                          <a:latin typeface="Times New Roman" pitchFamily="18" charset="0"/>
                          <a:ea typeface="Times New Roman"/>
                          <a:cs typeface="Times New Roman" pitchFamily="18" charset="0"/>
                        </a:rPr>
                        <a:t>21</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id-ID" sz="1100">
                          <a:solidFill>
                            <a:srgbClr val="000000"/>
                          </a:solidFill>
                          <a:effectLst/>
                          <a:latin typeface="Times New Roman" pitchFamily="18" charset="0"/>
                          <a:ea typeface="Times New Roman"/>
                          <a:cs typeface="Times New Roman" pitchFamily="18" charset="0"/>
                        </a:rPr>
                        <a:t>9</a:t>
                      </a:r>
                      <a:endParaRPr lang="en-US" sz="100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id-ID" sz="1100" b="1" dirty="0">
                          <a:solidFill>
                            <a:srgbClr val="000000"/>
                          </a:solidFill>
                          <a:effectLst/>
                          <a:latin typeface="Times New Roman" pitchFamily="18" charset="0"/>
                          <a:ea typeface="Times New Roman"/>
                          <a:cs typeface="Times New Roman" pitchFamily="18" charset="0"/>
                        </a:rPr>
                        <a:t>3</a:t>
                      </a:r>
                      <a:r>
                        <a:rPr lang="en-US" sz="1100" b="1" dirty="0">
                          <a:solidFill>
                            <a:srgbClr val="000000"/>
                          </a:solidFill>
                          <a:effectLst/>
                          <a:latin typeface="Times New Roman" pitchFamily="18" charset="0"/>
                          <a:ea typeface="Times New Roman"/>
                          <a:cs typeface="Times New Roman" pitchFamily="18" charset="0"/>
                        </a:rPr>
                        <a:t>4</a:t>
                      </a:r>
                      <a:endParaRPr lang="en-US" sz="1000" b="1"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0025">
                <a:tc>
                  <a:txBody>
                    <a:bodyPr/>
                    <a:lstStyle/>
                    <a:p>
                      <a:pPr algn="ctr" fontAlgn="ctr"/>
                      <a:r>
                        <a:rPr lang="en-US" sz="900" b="1" i="0" u="none" strike="noStrike" dirty="0">
                          <a:solidFill>
                            <a:srgbClr val="000000"/>
                          </a:solidFill>
                          <a:effectLst/>
                          <a:latin typeface="Times New Roman" pitchFamily="18" charset="0"/>
                          <a:cs typeface="Times New Roman" pitchFamily="18" charset="0"/>
                        </a:rPr>
                        <a:t>RA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effectLst/>
                          <a:latin typeface="Times New Roman" pitchFamily="18" charset="0"/>
                          <a:ea typeface="Times New Roman"/>
                          <a:cs typeface="Times New Roman" pitchFamily="18" charset="0"/>
                        </a:rPr>
                        <a:t>1</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id-ID" sz="1100" dirty="0">
                          <a:solidFill>
                            <a:srgbClr val="000000"/>
                          </a:solidFill>
                          <a:effectLst/>
                          <a:latin typeface="Times New Roman" pitchFamily="18" charset="0"/>
                          <a:ea typeface="Times New Roman"/>
                          <a:cs typeface="Times New Roman" pitchFamily="18" charset="0"/>
                        </a:rPr>
                        <a:t>0</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effectLst/>
                          <a:latin typeface="Times New Roman" pitchFamily="18" charset="0"/>
                          <a:ea typeface="Times New Roman"/>
                          <a:cs typeface="Times New Roman" pitchFamily="18" charset="0"/>
                        </a:rPr>
                        <a:t>7</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effectLst/>
                          <a:latin typeface="Times New Roman" pitchFamily="18" charset="0"/>
                          <a:ea typeface="Times New Roman"/>
                          <a:cs typeface="Times New Roman" pitchFamily="18" charset="0"/>
                        </a:rPr>
                        <a:t>1</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id-ID" sz="1100" b="1" dirty="0">
                          <a:solidFill>
                            <a:srgbClr val="000000"/>
                          </a:solidFill>
                          <a:effectLst/>
                          <a:latin typeface="Times New Roman" pitchFamily="18" charset="0"/>
                          <a:ea typeface="Times New Roman"/>
                          <a:cs typeface="Times New Roman" pitchFamily="18" charset="0"/>
                        </a:rPr>
                        <a:t>9</a:t>
                      </a:r>
                      <a:endParaRPr lang="en-US" sz="1000" b="1"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0025">
                <a:tc>
                  <a:txBody>
                    <a:bodyPr/>
                    <a:lstStyle/>
                    <a:p>
                      <a:pPr algn="ctr" fontAlgn="ctr"/>
                      <a:r>
                        <a:rPr lang="en-US" sz="900" b="1" i="0" u="none" strike="noStrike" dirty="0">
                          <a:solidFill>
                            <a:srgbClr val="000000"/>
                          </a:solidFill>
                          <a:effectLst/>
                          <a:latin typeface="Times New Roman" pitchFamily="18" charset="0"/>
                          <a:cs typeface="Times New Roman" pitchFamily="18" charset="0"/>
                        </a:rPr>
                        <a:t>SD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effectLst/>
                          <a:latin typeface="Times New Roman" pitchFamily="18" charset="0"/>
                          <a:ea typeface="Times New Roman"/>
                          <a:cs typeface="Times New Roman" pitchFamily="18" charset="0"/>
                        </a:rPr>
                        <a:t>1</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id-ID" sz="1100">
                          <a:solidFill>
                            <a:srgbClr val="000000"/>
                          </a:solidFill>
                          <a:effectLst/>
                          <a:latin typeface="Times New Roman" pitchFamily="18" charset="0"/>
                          <a:ea typeface="Times New Roman"/>
                          <a:cs typeface="Times New Roman" pitchFamily="18" charset="0"/>
                        </a:rPr>
                        <a:t>41</a:t>
                      </a:r>
                      <a:endParaRPr lang="en-US" sz="100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id-ID" sz="1100" dirty="0">
                          <a:solidFill>
                            <a:srgbClr val="000000"/>
                          </a:solidFill>
                          <a:effectLst/>
                          <a:latin typeface="Times New Roman" pitchFamily="18" charset="0"/>
                          <a:ea typeface="Times New Roman"/>
                          <a:cs typeface="Times New Roman" pitchFamily="18" charset="0"/>
                        </a:rPr>
                        <a:t>1</a:t>
                      </a:r>
                      <a:r>
                        <a:rPr lang="en-US" sz="1100" dirty="0">
                          <a:solidFill>
                            <a:srgbClr val="000000"/>
                          </a:solidFill>
                          <a:effectLst/>
                          <a:latin typeface="Times New Roman" pitchFamily="18" charset="0"/>
                          <a:ea typeface="Times New Roman"/>
                          <a:cs typeface="Times New Roman" pitchFamily="18" charset="0"/>
                        </a:rPr>
                        <a:t>9</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id-ID" sz="1100" dirty="0">
                          <a:solidFill>
                            <a:srgbClr val="000000"/>
                          </a:solidFill>
                          <a:effectLst/>
                          <a:latin typeface="Times New Roman" pitchFamily="18" charset="0"/>
                          <a:ea typeface="Times New Roman"/>
                          <a:cs typeface="Times New Roman" pitchFamily="18" charset="0"/>
                        </a:rPr>
                        <a:t>0</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id-ID" sz="1100" b="1" dirty="0">
                          <a:solidFill>
                            <a:srgbClr val="000000"/>
                          </a:solidFill>
                          <a:effectLst/>
                          <a:latin typeface="Times New Roman" pitchFamily="18" charset="0"/>
                          <a:ea typeface="Times New Roman"/>
                          <a:cs typeface="Times New Roman" pitchFamily="18" charset="0"/>
                        </a:rPr>
                        <a:t>6</a:t>
                      </a:r>
                      <a:r>
                        <a:rPr lang="en-US" sz="1100" b="1" dirty="0">
                          <a:solidFill>
                            <a:srgbClr val="000000"/>
                          </a:solidFill>
                          <a:effectLst/>
                          <a:latin typeface="Times New Roman" pitchFamily="18" charset="0"/>
                          <a:ea typeface="Times New Roman"/>
                          <a:cs typeface="Times New Roman" pitchFamily="18" charset="0"/>
                        </a:rPr>
                        <a:t>1</a:t>
                      </a:r>
                      <a:endParaRPr lang="en-US" sz="1000" b="1"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0025">
                <a:tc>
                  <a:txBody>
                    <a:bodyPr/>
                    <a:lstStyle/>
                    <a:p>
                      <a:pPr algn="ctr" fontAlgn="ctr"/>
                      <a:r>
                        <a:rPr lang="en-US" sz="900" b="1" i="0" u="none" strike="noStrike" dirty="0">
                          <a:solidFill>
                            <a:srgbClr val="000000"/>
                          </a:solidFill>
                          <a:effectLst/>
                          <a:latin typeface="Times New Roman" pitchFamily="18" charset="0"/>
                          <a:cs typeface="Times New Roman" pitchFamily="18" charset="0"/>
                        </a:rPr>
                        <a:t>MI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id-ID" sz="1100" dirty="0">
                          <a:solidFill>
                            <a:srgbClr val="000000"/>
                          </a:solidFill>
                          <a:effectLst/>
                          <a:latin typeface="Times New Roman" pitchFamily="18" charset="0"/>
                          <a:ea typeface="Times New Roman"/>
                          <a:cs typeface="Times New Roman" pitchFamily="18" charset="0"/>
                        </a:rPr>
                        <a:t>1</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id-ID" sz="1100">
                          <a:solidFill>
                            <a:srgbClr val="000000"/>
                          </a:solidFill>
                          <a:effectLst/>
                          <a:latin typeface="Times New Roman" pitchFamily="18" charset="0"/>
                          <a:ea typeface="Times New Roman"/>
                          <a:cs typeface="Times New Roman" pitchFamily="18" charset="0"/>
                        </a:rPr>
                        <a:t>0</a:t>
                      </a:r>
                      <a:endParaRPr lang="en-US" sz="100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id-ID" sz="1100">
                          <a:solidFill>
                            <a:srgbClr val="000000"/>
                          </a:solidFill>
                          <a:effectLst/>
                          <a:latin typeface="Times New Roman" pitchFamily="18" charset="0"/>
                          <a:ea typeface="Times New Roman"/>
                          <a:cs typeface="Times New Roman" pitchFamily="18" charset="0"/>
                        </a:rPr>
                        <a:t>3</a:t>
                      </a:r>
                      <a:endParaRPr lang="en-US" sz="100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id-ID" sz="1100" dirty="0">
                          <a:solidFill>
                            <a:srgbClr val="000000"/>
                          </a:solidFill>
                          <a:effectLst/>
                          <a:latin typeface="Times New Roman" pitchFamily="18" charset="0"/>
                          <a:ea typeface="Times New Roman"/>
                          <a:cs typeface="Times New Roman" pitchFamily="18" charset="0"/>
                        </a:rPr>
                        <a:t>1</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id-ID" sz="1100" b="1" dirty="0">
                          <a:solidFill>
                            <a:srgbClr val="000000"/>
                          </a:solidFill>
                          <a:effectLst/>
                          <a:latin typeface="Times New Roman" pitchFamily="18" charset="0"/>
                          <a:ea typeface="Times New Roman"/>
                          <a:cs typeface="Times New Roman" pitchFamily="18" charset="0"/>
                        </a:rPr>
                        <a:t>5</a:t>
                      </a:r>
                      <a:endParaRPr lang="en-US" sz="1000" b="1"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0025">
                <a:tc>
                  <a:txBody>
                    <a:bodyPr/>
                    <a:lstStyle/>
                    <a:p>
                      <a:pPr algn="ctr" fontAlgn="ctr"/>
                      <a:r>
                        <a:rPr lang="en-US" sz="900" b="1" i="0" u="none" strike="noStrike" dirty="0">
                          <a:solidFill>
                            <a:srgbClr val="000000"/>
                          </a:solidFill>
                          <a:effectLst/>
                          <a:latin typeface="Times New Roman" pitchFamily="18" charset="0"/>
                          <a:cs typeface="Times New Roman" pitchFamily="18" charset="0"/>
                        </a:rPr>
                        <a:t>SMP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id-ID" sz="1100">
                          <a:solidFill>
                            <a:srgbClr val="000000"/>
                          </a:solidFill>
                          <a:effectLst/>
                          <a:latin typeface="Times New Roman" pitchFamily="18" charset="0"/>
                          <a:ea typeface="Times New Roman"/>
                          <a:cs typeface="Times New Roman" pitchFamily="18" charset="0"/>
                        </a:rPr>
                        <a:t>1</a:t>
                      </a:r>
                      <a:endParaRPr lang="en-US" sz="100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id-ID" sz="1100">
                          <a:solidFill>
                            <a:srgbClr val="000000"/>
                          </a:solidFill>
                          <a:effectLst/>
                          <a:latin typeface="Times New Roman" pitchFamily="18" charset="0"/>
                          <a:ea typeface="Times New Roman"/>
                          <a:cs typeface="Times New Roman" pitchFamily="18" charset="0"/>
                        </a:rPr>
                        <a:t>2</a:t>
                      </a:r>
                      <a:endParaRPr lang="en-US" sz="100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id-ID" sz="1100">
                          <a:solidFill>
                            <a:srgbClr val="000000"/>
                          </a:solidFill>
                          <a:effectLst/>
                          <a:latin typeface="Times New Roman" pitchFamily="18" charset="0"/>
                          <a:ea typeface="Times New Roman"/>
                          <a:cs typeface="Times New Roman" pitchFamily="18" charset="0"/>
                        </a:rPr>
                        <a:t>8</a:t>
                      </a:r>
                      <a:endParaRPr lang="en-US" sz="100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id-ID" sz="1100">
                          <a:solidFill>
                            <a:srgbClr val="000000"/>
                          </a:solidFill>
                          <a:effectLst/>
                          <a:latin typeface="Times New Roman" pitchFamily="18" charset="0"/>
                          <a:ea typeface="Times New Roman"/>
                          <a:cs typeface="Times New Roman" pitchFamily="18" charset="0"/>
                        </a:rPr>
                        <a:t>1</a:t>
                      </a:r>
                      <a:endParaRPr lang="en-US" sz="100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id-ID" sz="1100" b="1" dirty="0">
                          <a:solidFill>
                            <a:srgbClr val="000000"/>
                          </a:solidFill>
                          <a:effectLst/>
                          <a:latin typeface="Times New Roman" pitchFamily="18" charset="0"/>
                          <a:ea typeface="Times New Roman"/>
                          <a:cs typeface="Times New Roman" pitchFamily="18" charset="0"/>
                        </a:rPr>
                        <a:t>12</a:t>
                      </a:r>
                      <a:endParaRPr lang="en-US" sz="1000" b="1"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00025">
                <a:tc>
                  <a:txBody>
                    <a:bodyPr/>
                    <a:lstStyle/>
                    <a:p>
                      <a:pPr algn="ctr" fontAlgn="ctr"/>
                      <a:r>
                        <a:rPr lang="en-US" sz="900" b="1" i="0" u="none" strike="noStrike" dirty="0">
                          <a:solidFill>
                            <a:srgbClr val="000000"/>
                          </a:solidFill>
                          <a:effectLst/>
                          <a:latin typeface="Times New Roman" pitchFamily="18" charset="0"/>
                          <a:cs typeface="Times New Roman" pitchFamily="18" charset="0"/>
                        </a:rPr>
                        <a:t>MTs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id-ID" sz="1100" dirty="0">
                          <a:solidFill>
                            <a:srgbClr val="000000"/>
                          </a:solidFill>
                          <a:effectLst/>
                          <a:latin typeface="Times New Roman" pitchFamily="18" charset="0"/>
                          <a:ea typeface="Times New Roman"/>
                          <a:cs typeface="Times New Roman" pitchFamily="18" charset="0"/>
                        </a:rPr>
                        <a:t>0</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id-ID" sz="1100">
                          <a:solidFill>
                            <a:srgbClr val="000000"/>
                          </a:solidFill>
                          <a:effectLst/>
                          <a:latin typeface="Times New Roman" pitchFamily="18" charset="0"/>
                          <a:ea typeface="Times New Roman"/>
                          <a:cs typeface="Times New Roman" pitchFamily="18" charset="0"/>
                        </a:rPr>
                        <a:t>1</a:t>
                      </a:r>
                      <a:endParaRPr lang="en-US" sz="100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id-ID" sz="1100">
                          <a:solidFill>
                            <a:srgbClr val="000000"/>
                          </a:solidFill>
                          <a:effectLst/>
                          <a:latin typeface="Times New Roman" pitchFamily="18" charset="0"/>
                          <a:ea typeface="Times New Roman"/>
                          <a:cs typeface="Times New Roman" pitchFamily="18" charset="0"/>
                        </a:rPr>
                        <a:t>2</a:t>
                      </a:r>
                      <a:endParaRPr lang="en-US" sz="100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id-ID" sz="1100">
                          <a:solidFill>
                            <a:srgbClr val="000000"/>
                          </a:solidFill>
                          <a:effectLst/>
                          <a:latin typeface="Times New Roman" pitchFamily="18" charset="0"/>
                          <a:ea typeface="Times New Roman"/>
                          <a:cs typeface="Times New Roman" pitchFamily="18" charset="0"/>
                        </a:rPr>
                        <a:t>0</a:t>
                      </a:r>
                      <a:endParaRPr lang="en-US" sz="100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id-ID" sz="1100" b="1" dirty="0">
                          <a:solidFill>
                            <a:srgbClr val="000000"/>
                          </a:solidFill>
                          <a:effectLst/>
                          <a:latin typeface="Times New Roman" pitchFamily="18" charset="0"/>
                          <a:ea typeface="Times New Roman"/>
                          <a:cs typeface="Times New Roman" pitchFamily="18" charset="0"/>
                        </a:rPr>
                        <a:t>3</a:t>
                      </a:r>
                      <a:endParaRPr lang="en-US" sz="1000" b="1"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00025">
                <a:tc>
                  <a:txBody>
                    <a:bodyPr/>
                    <a:lstStyle/>
                    <a:p>
                      <a:pPr algn="ctr" fontAlgn="ctr"/>
                      <a:r>
                        <a:rPr lang="en-US" sz="900" b="1" i="0" u="none" strike="noStrike" dirty="0">
                          <a:solidFill>
                            <a:srgbClr val="000000"/>
                          </a:solidFill>
                          <a:effectLst/>
                          <a:latin typeface="Times New Roman" pitchFamily="18" charset="0"/>
                          <a:cs typeface="Times New Roman" pitchFamily="18" charset="0"/>
                        </a:rPr>
                        <a:t>TOTAL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solidFill>
                            <a:srgbClr val="000000"/>
                          </a:solidFill>
                          <a:effectLst/>
                          <a:latin typeface="Times New Roman" pitchFamily="18" charset="0"/>
                          <a:ea typeface="Times New Roman"/>
                          <a:cs typeface="Times New Roman" pitchFamily="18" charset="0"/>
                        </a:rPr>
                        <a:t>23</a:t>
                      </a:r>
                      <a:endParaRPr lang="en-US" sz="1000" b="1"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solidFill>
                            <a:srgbClr val="000000"/>
                          </a:solidFill>
                          <a:effectLst/>
                          <a:latin typeface="Times New Roman" pitchFamily="18" charset="0"/>
                          <a:ea typeface="Times New Roman"/>
                          <a:cs typeface="Times New Roman" pitchFamily="18" charset="0"/>
                        </a:rPr>
                        <a:t>44</a:t>
                      </a:r>
                      <a:endParaRPr lang="en-US" sz="1000" b="1"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id-ID" sz="1100" b="1" dirty="0">
                          <a:solidFill>
                            <a:srgbClr val="000000"/>
                          </a:solidFill>
                          <a:effectLst/>
                          <a:latin typeface="Times New Roman" pitchFamily="18" charset="0"/>
                          <a:ea typeface="Times New Roman"/>
                          <a:cs typeface="Times New Roman" pitchFamily="18" charset="0"/>
                        </a:rPr>
                        <a:t>6</a:t>
                      </a:r>
                      <a:r>
                        <a:rPr lang="en-US" sz="1100" b="1" dirty="0">
                          <a:solidFill>
                            <a:srgbClr val="000000"/>
                          </a:solidFill>
                          <a:effectLst/>
                          <a:latin typeface="Times New Roman" pitchFamily="18" charset="0"/>
                          <a:ea typeface="Times New Roman"/>
                          <a:cs typeface="Times New Roman" pitchFamily="18" charset="0"/>
                        </a:rPr>
                        <a:t>5</a:t>
                      </a:r>
                      <a:endParaRPr lang="en-US" sz="1000" b="1"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id-ID" sz="1100" b="1" dirty="0">
                          <a:solidFill>
                            <a:srgbClr val="000000"/>
                          </a:solidFill>
                          <a:effectLst/>
                          <a:latin typeface="Times New Roman" pitchFamily="18" charset="0"/>
                          <a:ea typeface="Times New Roman"/>
                          <a:cs typeface="Times New Roman" pitchFamily="18" charset="0"/>
                        </a:rPr>
                        <a:t>7</a:t>
                      </a:r>
                      <a:r>
                        <a:rPr lang="en-US" sz="1100" b="1" dirty="0">
                          <a:solidFill>
                            <a:srgbClr val="000000"/>
                          </a:solidFill>
                          <a:effectLst/>
                          <a:latin typeface="Times New Roman" pitchFamily="18" charset="0"/>
                          <a:ea typeface="Times New Roman"/>
                          <a:cs typeface="Times New Roman" pitchFamily="18" charset="0"/>
                        </a:rPr>
                        <a:t>3</a:t>
                      </a:r>
                      <a:endParaRPr lang="en-US" sz="1000" b="1"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id-ID" sz="1100" b="1" dirty="0">
                          <a:solidFill>
                            <a:srgbClr val="000000"/>
                          </a:solidFill>
                          <a:effectLst/>
                          <a:latin typeface="Times New Roman" pitchFamily="18" charset="0"/>
                          <a:ea typeface="Times New Roman"/>
                          <a:cs typeface="Times New Roman" pitchFamily="18" charset="0"/>
                        </a:rPr>
                        <a:t>2</a:t>
                      </a:r>
                      <a:r>
                        <a:rPr lang="en-US" sz="1100" b="1" dirty="0">
                          <a:solidFill>
                            <a:srgbClr val="000000"/>
                          </a:solidFill>
                          <a:effectLst/>
                          <a:latin typeface="Times New Roman" pitchFamily="18" charset="0"/>
                          <a:ea typeface="Times New Roman"/>
                          <a:cs typeface="Times New Roman" pitchFamily="18" charset="0"/>
                        </a:rPr>
                        <a:t>05</a:t>
                      </a:r>
                      <a:endParaRPr lang="en-US" sz="1000" b="1"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81000" y="152401"/>
            <a:ext cx="4273550" cy="244475"/>
          </a:xfrm>
          <a:prstGeom prst="rect">
            <a:avLst/>
          </a:prstGeom>
        </p:spPr>
        <p:txBody>
          <a:bodyPr vert="horz" lIns="0" tIns="24804" rIns="0" bIns="0" anchor="ctr">
            <a:normAutofit/>
          </a:bodyPr>
          <a:lstStyle/>
          <a:p>
            <a:pPr algn="ctr" defTabSz="913947" eaLnBrk="1" fontAlgn="auto" hangingPunct="1">
              <a:spcAft>
                <a:spcPts val="0"/>
              </a:spcAft>
              <a:defRPr/>
            </a:pPr>
            <a:r>
              <a:rPr lang="id-ID" sz="1200" b="1" dirty="0">
                <a:latin typeface="Times New Roman" pitchFamily="18" charset="0"/>
                <a:ea typeface="+mj-ea"/>
                <a:cs typeface="Times New Roman" pitchFamily="18" charset="0"/>
              </a:rPr>
              <a:t>DATA JUMLAH ROMBEL</a:t>
            </a:r>
            <a:r>
              <a:rPr lang="en-US" sz="1200" b="1" dirty="0">
                <a:latin typeface="Times New Roman" pitchFamily="18" charset="0"/>
                <a:ea typeface="+mj-ea"/>
                <a:cs typeface="Times New Roman" pitchFamily="18" charset="0"/>
              </a:rPr>
              <a:t> SEKOLAH</a:t>
            </a:r>
            <a:endParaRPr lang="id-ID" sz="1200" dirty="0">
              <a:latin typeface="Times New Roman" pitchFamily="18" charset="0"/>
              <a:ea typeface="+mj-ea"/>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92446943"/>
              </p:ext>
            </p:extLst>
          </p:nvPr>
        </p:nvGraphicFramePr>
        <p:xfrm>
          <a:off x="609601" y="533400"/>
          <a:ext cx="3962399" cy="1905000"/>
        </p:xfrm>
        <a:graphic>
          <a:graphicData uri="http://schemas.openxmlformats.org/drawingml/2006/table">
            <a:tbl>
              <a:tblPr/>
              <a:tblGrid>
                <a:gridCol w="609599">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981200">
                  <a:extLst>
                    <a:ext uri="{9D8B030D-6E8A-4147-A177-3AD203B41FA5}">
                      <a16:colId xmlns:a16="http://schemas.microsoft.com/office/drawing/2014/main" val="20002"/>
                    </a:ext>
                  </a:extLst>
                </a:gridCol>
              </a:tblGrid>
              <a:tr h="381000">
                <a:tc>
                  <a:txBody>
                    <a:bodyPr/>
                    <a:lstStyle/>
                    <a:p>
                      <a:pPr algn="ctr" fontAlgn="ctr"/>
                      <a:r>
                        <a:rPr lang="en-US" sz="900" b="1" i="0" u="none" strike="noStrike" dirty="0">
                          <a:solidFill>
                            <a:srgbClr val="000000"/>
                          </a:solidFill>
                          <a:latin typeface="Times New Roman" pitchFamily="18" charset="0"/>
                          <a:cs typeface="Times New Roman" pitchFamily="18" charset="0"/>
                        </a:rPr>
                        <a:t>NO</a:t>
                      </a:r>
                      <a:endParaRPr lang="id-ID" sz="900" b="1" i="0" u="none" strike="noStrike" dirty="0">
                        <a:solidFill>
                          <a:srgbClr val="000000"/>
                        </a:solidFill>
                        <a:latin typeface="Times New Roman" pitchFamily="18" charset="0"/>
                        <a:cs typeface="Times New Roman"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ctr"/>
                      <a:r>
                        <a:rPr lang="en-US" sz="900" b="1" i="0" u="none" strike="noStrike" dirty="0">
                          <a:solidFill>
                            <a:srgbClr val="000000"/>
                          </a:solidFill>
                          <a:latin typeface="Times New Roman" pitchFamily="18" charset="0"/>
                          <a:cs typeface="Times New Roman" pitchFamily="18" charset="0"/>
                        </a:rPr>
                        <a:t>JENJANG PENDIDIKAN</a:t>
                      </a:r>
                      <a:endParaRPr lang="id-ID" sz="900" b="1" i="0" u="none" strike="noStrike" dirty="0">
                        <a:solidFill>
                          <a:srgbClr val="000000"/>
                        </a:solidFill>
                        <a:latin typeface="Times New Roman" pitchFamily="18" charset="0"/>
                        <a:cs typeface="Times New Roman"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ctr"/>
                      <a:r>
                        <a:rPr lang="en-US" sz="900" b="1" i="0" u="none" strike="noStrike" dirty="0">
                          <a:solidFill>
                            <a:srgbClr val="000000"/>
                          </a:solidFill>
                          <a:latin typeface="Times New Roman" pitchFamily="18" charset="0"/>
                          <a:cs typeface="Times New Roman" pitchFamily="18" charset="0"/>
                        </a:rPr>
                        <a:t>JUMLAH ROMBEL</a:t>
                      </a:r>
                      <a:endParaRPr lang="id-ID" sz="900" b="1" i="0" u="none" strike="noStrike" dirty="0">
                        <a:solidFill>
                          <a:srgbClr val="000000"/>
                        </a:solidFill>
                        <a:latin typeface="Times New Roman" pitchFamily="18" charset="0"/>
                        <a:cs typeface="Times New Roman"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0"/>
                  </a:ext>
                </a:extLst>
              </a:tr>
              <a:tr h="190500">
                <a:tc>
                  <a:txBody>
                    <a:bodyPr/>
                    <a:lstStyle/>
                    <a:p>
                      <a:pPr algn="ctr" fontAlgn="b"/>
                      <a:r>
                        <a:rPr lang="en-US" sz="900" b="0" i="0" u="none" strike="noStrike" dirty="0">
                          <a:solidFill>
                            <a:srgbClr val="000000"/>
                          </a:solidFill>
                          <a:latin typeface="Times New Roman" pitchFamily="18" charset="0"/>
                          <a:cs typeface="Times New Roman" pitchFamily="18" charset="0"/>
                        </a:rPr>
                        <a:t>1</a:t>
                      </a:r>
                      <a:endParaRPr lang="id-ID" sz="900" b="0" i="0" u="none" strike="noStrike" dirty="0">
                        <a:solidFill>
                          <a:srgbClr val="000000"/>
                        </a:solidFill>
                        <a:latin typeface="Times New Roman" pitchFamily="18" charset="0"/>
                        <a:cs typeface="Times New Roman"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dirty="0">
                          <a:solidFill>
                            <a:srgbClr val="000000"/>
                          </a:solidFill>
                          <a:latin typeface="Times New Roman" pitchFamily="18" charset="0"/>
                          <a:cs typeface="Times New Roman" pitchFamily="18" charset="0"/>
                        </a:rPr>
                        <a:t>PAUD</a:t>
                      </a:r>
                      <a:endParaRPr lang="id-ID" sz="900" b="1" i="0" u="none" strike="noStrike" dirty="0">
                        <a:solidFill>
                          <a:srgbClr val="000000"/>
                        </a:solidFill>
                        <a:latin typeface="Times New Roman" pitchFamily="18" charset="0"/>
                        <a:cs typeface="Times New Roman"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Times New Roman" pitchFamily="18" charset="0"/>
                          <a:cs typeface="Times New Roman" pitchFamily="18" charset="0"/>
                        </a:rPr>
                        <a:t>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90500">
                <a:tc>
                  <a:txBody>
                    <a:bodyPr/>
                    <a:lstStyle/>
                    <a:p>
                      <a:pPr algn="ctr" fontAlgn="b"/>
                      <a:r>
                        <a:rPr lang="en-US" sz="900" b="0" i="0" u="none" strike="noStrike" dirty="0">
                          <a:solidFill>
                            <a:srgbClr val="000000"/>
                          </a:solidFill>
                          <a:latin typeface="Times New Roman" pitchFamily="18" charset="0"/>
                          <a:cs typeface="Times New Roman" pitchFamily="18" charset="0"/>
                        </a:rPr>
                        <a:t>2</a:t>
                      </a:r>
                      <a:endParaRPr lang="id-ID" sz="900" b="0" i="0" u="none" strike="noStrike" dirty="0">
                        <a:solidFill>
                          <a:srgbClr val="000000"/>
                        </a:solidFill>
                        <a:latin typeface="Times New Roman" pitchFamily="18" charset="0"/>
                        <a:cs typeface="Times New Roman"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900" b="1" i="0" u="none" strike="noStrike" dirty="0">
                          <a:solidFill>
                            <a:srgbClr val="000000"/>
                          </a:solidFill>
                          <a:latin typeface="Times New Roman" pitchFamily="18" charset="0"/>
                          <a:cs typeface="Times New Roman" pitchFamily="18" charset="0"/>
                        </a:rPr>
                        <a:t>TK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Times New Roman" pitchFamily="18" charset="0"/>
                          <a:cs typeface="Times New Roman" pitchFamily="18" charset="0"/>
                        </a:rPr>
                        <a:t>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90500">
                <a:tc>
                  <a:txBody>
                    <a:bodyPr/>
                    <a:lstStyle/>
                    <a:p>
                      <a:pPr algn="ctr" fontAlgn="b"/>
                      <a:r>
                        <a:rPr lang="en-US" sz="900" b="0" i="0" u="none" strike="noStrike" dirty="0">
                          <a:solidFill>
                            <a:srgbClr val="000000"/>
                          </a:solidFill>
                          <a:latin typeface="Times New Roman" pitchFamily="18" charset="0"/>
                          <a:cs typeface="Times New Roman" pitchFamily="18" charset="0"/>
                        </a:rPr>
                        <a:t>3</a:t>
                      </a:r>
                      <a:endParaRPr lang="id-ID" sz="900" b="0" i="0" u="none" strike="noStrike" dirty="0">
                        <a:solidFill>
                          <a:srgbClr val="000000"/>
                        </a:solidFill>
                        <a:latin typeface="Times New Roman" pitchFamily="18" charset="0"/>
                        <a:cs typeface="Times New Roman"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900" b="1" i="0" u="none" strike="noStrike" dirty="0">
                          <a:solidFill>
                            <a:srgbClr val="000000"/>
                          </a:solidFill>
                          <a:latin typeface="Times New Roman" pitchFamily="18" charset="0"/>
                          <a:cs typeface="Times New Roman" pitchFamily="18" charset="0"/>
                        </a:rPr>
                        <a:t>RA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Times New Roman" pitchFamily="18" charset="0"/>
                          <a:cs typeface="Times New Roman" pitchFamily="18"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90500">
                <a:tc>
                  <a:txBody>
                    <a:bodyPr/>
                    <a:lstStyle/>
                    <a:p>
                      <a:pPr algn="ctr" fontAlgn="b"/>
                      <a:r>
                        <a:rPr lang="en-US" sz="900" b="0" i="0" u="none" strike="noStrike" dirty="0">
                          <a:solidFill>
                            <a:srgbClr val="000000"/>
                          </a:solidFill>
                          <a:latin typeface="Times New Roman" pitchFamily="18" charset="0"/>
                          <a:cs typeface="Times New Roman" pitchFamily="18" charset="0"/>
                        </a:rPr>
                        <a:t>4</a:t>
                      </a:r>
                      <a:endParaRPr lang="id-ID" sz="900" b="0" i="0" u="none" strike="noStrike" dirty="0">
                        <a:solidFill>
                          <a:srgbClr val="000000"/>
                        </a:solidFill>
                        <a:latin typeface="Times New Roman" pitchFamily="18" charset="0"/>
                        <a:cs typeface="Times New Roman"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900" b="1" i="0" u="none" strike="noStrike" dirty="0">
                          <a:solidFill>
                            <a:srgbClr val="000000"/>
                          </a:solidFill>
                          <a:latin typeface="Times New Roman" pitchFamily="18" charset="0"/>
                          <a:cs typeface="Times New Roman" pitchFamily="18" charset="0"/>
                        </a:rPr>
                        <a:t>SD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Times New Roman" pitchFamily="18" charset="0"/>
                          <a:cs typeface="Times New Roman" pitchFamily="18" charset="0"/>
                        </a:rPr>
                        <a:t>438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90500">
                <a:tc>
                  <a:txBody>
                    <a:bodyPr/>
                    <a:lstStyle/>
                    <a:p>
                      <a:pPr algn="ctr" fontAlgn="b"/>
                      <a:r>
                        <a:rPr lang="en-US" sz="900" b="0" i="0" u="none" strike="noStrike" dirty="0">
                          <a:solidFill>
                            <a:srgbClr val="000000"/>
                          </a:solidFill>
                          <a:latin typeface="Times New Roman" pitchFamily="18" charset="0"/>
                          <a:cs typeface="Times New Roman" pitchFamily="18" charset="0"/>
                        </a:rPr>
                        <a:t>5</a:t>
                      </a:r>
                      <a:endParaRPr lang="id-ID" sz="900" b="0" i="0" u="none" strike="noStrike" dirty="0">
                        <a:solidFill>
                          <a:srgbClr val="000000"/>
                        </a:solidFill>
                        <a:latin typeface="Times New Roman" pitchFamily="18" charset="0"/>
                        <a:cs typeface="Times New Roman"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900" b="1" i="0" u="none" strike="noStrike" dirty="0">
                          <a:solidFill>
                            <a:srgbClr val="000000"/>
                          </a:solidFill>
                          <a:latin typeface="Times New Roman" pitchFamily="18" charset="0"/>
                          <a:cs typeface="Times New Roman" pitchFamily="18" charset="0"/>
                        </a:rPr>
                        <a:t>MI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Times New Roman" pitchFamily="18" charset="0"/>
                          <a:cs typeface="Times New Roman" pitchFamily="18" charset="0"/>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90500">
                <a:tc>
                  <a:txBody>
                    <a:bodyPr/>
                    <a:lstStyle/>
                    <a:p>
                      <a:pPr algn="ctr" fontAlgn="b"/>
                      <a:r>
                        <a:rPr lang="en-US" sz="900" b="0" i="0" u="none" strike="noStrike" dirty="0">
                          <a:solidFill>
                            <a:srgbClr val="000000"/>
                          </a:solidFill>
                          <a:latin typeface="Times New Roman" pitchFamily="18" charset="0"/>
                          <a:cs typeface="Times New Roman" pitchFamily="18" charset="0"/>
                        </a:rPr>
                        <a:t>6</a:t>
                      </a:r>
                      <a:endParaRPr lang="id-ID" sz="900" b="0" i="0" u="none" strike="noStrike" dirty="0">
                        <a:solidFill>
                          <a:srgbClr val="000000"/>
                        </a:solidFill>
                        <a:latin typeface="Times New Roman" pitchFamily="18" charset="0"/>
                        <a:cs typeface="Times New Roman"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900" b="1" i="0" u="none" strike="noStrike" dirty="0">
                          <a:solidFill>
                            <a:srgbClr val="000000"/>
                          </a:solidFill>
                          <a:latin typeface="Times New Roman" pitchFamily="18" charset="0"/>
                          <a:cs typeface="Times New Roman" pitchFamily="18" charset="0"/>
                        </a:rPr>
                        <a:t>SMP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Times New Roman" pitchFamily="18" charset="0"/>
                          <a:cs typeface="Times New Roman" pitchFamily="18" charset="0"/>
                        </a:rPr>
                        <a:t>104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90500">
                <a:tc>
                  <a:txBody>
                    <a:bodyPr/>
                    <a:lstStyle/>
                    <a:p>
                      <a:pPr algn="ctr" fontAlgn="b"/>
                      <a:r>
                        <a:rPr lang="en-US" sz="900" b="0" i="0" u="none" strike="noStrike" dirty="0">
                          <a:solidFill>
                            <a:srgbClr val="000000"/>
                          </a:solidFill>
                          <a:latin typeface="Times New Roman" pitchFamily="18" charset="0"/>
                          <a:cs typeface="Times New Roman" pitchFamily="18" charset="0"/>
                        </a:rPr>
                        <a:t>7</a:t>
                      </a:r>
                      <a:endParaRPr lang="id-ID" sz="900" b="0" i="0" u="none" strike="noStrike" dirty="0">
                        <a:solidFill>
                          <a:srgbClr val="000000"/>
                        </a:solidFill>
                        <a:latin typeface="Times New Roman" pitchFamily="18" charset="0"/>
                        <a:cs typeface="Times New Roman"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900" b="1" i="0" u="none" strike="noStrike" dirty="0">
                          <a:solidFill>
                            <a:srgbClr val="000000"/>
                          </a:solidFill>
                          <a:latin typeface="Times New Roman" pitchFamily="18" charset="0"/>
                          <a:cs typeface="Times New Roman" pitchFamily="18" charset="0"/>
                        </a:rPr>
                        <a:t>MTs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Times New Roman" pitchFamily="18" charset="0"/>
                          <a:cs typeface="Times New Roman" pitchFamily="18" charset="0"/>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90500">
                <a:tc>
                  <a:txBody>
                    <a:bodyPr/>
                    <a:lstStyle/>
                    <a:p>
                      <a:pPr algn="ctr" fontAlgn="b"/>
                      <a:endParaRPr lang="id-ID" sz="900" b="0" i="0" u="none" strike="noStrike" dirty="0">
                        <a:solidFill>
                          <a:srgbClr val="000000"/>
                        </a:solidFill>
                        <a:latin typeface="Times New Roman" pitchFamily="18" charset="0"/>
                        <a:cs typeface="Times New Roman"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900" b="1" i="0" u="none" strike="noStrike" dirty="0">
                          <a:solidFill>
                            <a:srgbClr val="000000"/>
                          </a:solidFill>
                          <a:latin typeface="Times New Roman" pitchFamily="18" charset="0"/>
                          <a:cs typeface="Times New Roman" pitchFamily="18" charset="0"/>
                        </a:rPr>
                        <a:t>TOTAL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Times New Roman" pitchFamily="18" charset="0"/>
                          <a:cs typeface="Times New Roman" pitchFamily="18" charset="0"/>
                        </a:rPr>
                        <a:t>788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0" y="228601"/>
            <a:ext cx="4273550" cy="244475"/>
          </a:xfrm>
          <a:prstGeom prst="rect">
            <a:avLst/>
          </a:prstGeom>
        </p:spPr>
        <p:txBody>
          <a:bodyPr vert="horz" lIns="0" tIns="24804" rIns="0" bIns="0" anchor="ctr">
            <a:normAutofit/>
          </a:bodyPr>
          <a:lstStyle/>
          <a:p>
            <a:pPr algn="ctr" defTabSz="913947" eaLnBrk="1" fontAlgn="auto" hangingPunct="1">
              <a:spcAft>
                <a:spcPts val="0"/>
              </a:spcAft>
              <a:defRPr/>
            </a:pPr>
            <a:r>
              <a:rPr lang="id-ID" sz="1200" b="1" dirty="0">
                <a:latin typeface="Times New Roman" pitchFamily="18" charset="0"/>
                <a:ea typeface="+mj-ea"/>
                <a:cs typeface="Times New Roman" pitchFamily="18" charset="0"/>
              </a:rPr>
              <a:t>DATA JUMLAH SISWA BERDASARKAN JENIS KELAMIN</a:t>
            </a:r>
            <a:endParaRPr lang="id-ID" sz="1200" dirty="0">
              <a:latin typeface="Times New Roman" pitchFamily="18" charset="0"/>
              <a:ea typeface="+mj-ea"/>
              <a:cs typeface="Times New Roman"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869776527"/>
              </p:ext>
            </p:extLst>
          </p:nvPr>
        </p:nvGraphicFramePr>
        <p:xfrm>
          <a:off x="574675" y="609600"/>
          <a:ext cx="3886200" cy="2669381"/>
        </p:xfrm>
        <a:graphic>
          <a:graphicData uri="http://schemas.openxmlformats.org/drawingml/2006/table">
            <a:tbl>
              <a:tblPr/>
              <a:tblGrid>
                <a:gridCol w="12192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tblGrid>
              <a:tr h="259556">
                <a:tc rowSpan="2">
                  <a:txBody>
                    <a:bodyPr/>
                    <a:lstStyle/>
                    <a:p>
                      <a:pPr algn="ctr" fontAlgn="ctr"/>
                      <a:r>
                        <a:rPr lang="en-US" sz="900" b="1" i="0" u="none" strike="noStrike" dirty="0" err="1">
                          <a:solidFill>
                            <a:srgbClr val="000000"/>
                          </a:solidFill>
                          <a:effectLst/>
                          <a:latin typeface="Times New Roman" pitchFamily="18" charset="0"/>
                          <a:cs typeface="Times New Roman" pitchFamily="18" charset="0"/>
                        </a:rPr>
                        <a:t>Jenjang</a:t>
                      </a:r>
                      <a:endParaRPr lang="en-US" sz="9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gridSpan="2">
                  <a:txBody>
                    <a:bodyPr/>
                    <a:lstStyle/>
                    <a:p>
                      <a:pPr algn="ctr" fontAlgn="ctr"/>
                      <a:r>
                        <a:rPr lang="en-US" sz="900" b="1" i="0" u="none" strike="noStrike" dirty="0" err="1">
                          <a:solidFill>
                            <a:srgbClr val="000000"/>
                          </a:solidFill>
                          <a:effectLst/>
                          <a:latin typeface="Times New Roman" pitchFamily="18" charset="0"/>
                          <a:cs typeface="Times New Roman" pitchFamily="18" charset="0"/>
                        </a:rPr>
                        <a:t>Jumlah</a:t>
                      </a:r>
                      <a:r>
                        <a:rPr lang="en-US" sz="900" b="1" i="0" u="none" strike="noStrike" dirty="0">
                          <a:solidFill>
                            <a:srgbClr val="000000"/>
                          </a:solidFill>
                          <a:effectLst/>
                          <a:latin typeface="Times New Roman" pitchFamily="18" charset="0"/>
                          <a:cs typeface="Times New Roman" pitchFamily="18" charset="0"/>
                        </a:rPr>
                        <a:t> </a:t>
                      </a:r>
                      <a:r>
                        <a:rPr lang="en-US" sz="900" b="1" i="0" u="none" strike="noStrike" dirty="0" err="1">
                          <a:solidFill>
                            <a:srgbClr val="000000"/>
                          </a:solidFill>
                          <a:effectLst/>
                          <a:latin typeface="Times New Roman" pitchFamily="18" charset="0"/>
                          <a:cs typeface="Times New Roman" pitchFamily="18" charset="0"/>
                        </a:rPr>
                        <a:t>Siswa</a:t>
                      </a:r>
                      <a:endParaRPr lang="en-US" sz="9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hMerge="1">
                  <a:txBody>
                    <a:bodyPr/>
                    <a:lstStyle/>
                    <a:p>
                      <a:endParaRPr lang="en-US"/>
                    </a:p>
                  </a:txBody>
                  <a:tcPr/>
                </a:tc>
                <a:tc rowSpan="2">
                  <a:txBody>
                    <a:bodyPr/>
                    <a:lstStyle/>
                    <a:p>
                      <a:pPr algn="ctr" fontAlgn="ctr"/>
                      <a:r>
                        <a:rPr lang="en-US" sz="900" b="1" i="0" u="none" strike="noStrike" dirty="0" err="1">
                          <a:solidFill>
                            <a:srgbClr val="000000"/>
                          </a:solidFill>
                          <a:effectLst/>
                          <a:latin typeface="Times New Roman" pitchFamily="18" charset="0"/>
                          <a:cs typeface="Times New Roman" pitchFamily="18" charset="0"/>
                        </a:rPr>
                        <a:t>Jumlah</a:t>
                      </a:r>
                      <a:endParaRPr lang="en-US" sz="9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200025">
                <a:tc vMerge="1">
                  <a:txBody>
                    <a:bodyPr/>
                    <a:lstStyle/>
                    <a:p>
                      <a:endParaRPr lang="en-US"/>
                    </a:p>
                  </a:txBody>
                  <a:tcPr/>
                </a:tc>
                <a:tc>
                  <a:txBody>
                    <a:bodyPr/>
                    <a:lstStyle/>
                    <a:p>
                      <a:pPr algn="ctr" fontAlgn="ctr"/>
                      <a:r>
                        <a:rPr lang="en-US" sz="900" b="1" i="0" u="none" strike="noStrike" dirty="0" err="1">
                          <a:solidFill>
                            <a:srgbClr val="000000"/>
                          </a:solidFill>
                          <a:effectLst/>
                          <a:latin typeface="Times New Roman" pitchFamily="18" charset="0"/>
                          <a:cs typeface="Times New Roman" pitchFamily="18" charset="0"/>
                        </a:rPr>
                        <a:t>Laki-laki</a:t>
                      </a:r>
                      <a:endParaRPr lang="en-US" sz="9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en-US" sz="900" b="1" i="0" u="none" strike="noStrike" dirty="0" err="1">
                          <a:solidFill>
                            <a:srgbClr val="000000"/>
                          </a:solidFill>
                          <a:effectLst/>
                          <a:latin typeface="Times New Roman" pitchFamily="18" charset="0"/>
                          <a:cs typeface="Times New Roman" pitchFamily="18" charset="0"/>
                        </a:rPr>
                        <a:t>Perempuan</a:t>
                      </a:r>
                      <a:endParaRPr lang="en-US" sz="9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vMerge="1">
                  <a:txBody>
                    <a:bodyPr/>
                    <a:lstStyle/>
                    <a:p>
                      <a:endParaRPr lang="en-US"/>
                    </a:p>
                  </a:txBody>
                  <a:tcPr/>
                </a:tc>
                <a:extLst>
                  <a:ext uri="{0D108BD9-81ED-4DB2-BD59-A6C34878D82A}">
                    <a16:rowId xmlns:a16="http://schemas.microsoft.com/office/drawing/2014/main" val="10001"/>
                  </a:ext>
                </a:extLst>
              </a:tr>
              <a:tr h="200025">
                <a:tc>
                  <a:txBody>
                    <a:bodyPr/>
                    <a:lstStyle/>
                    <a:p>
                      <a:pPr algn="ctr" fontAlgn="ctr"/>
                      <a:r>
                        <a:rPr lang="en-US" sz="900" b="0" i="0" u="none" strike="noStrike" dirty="0">
                          <a:solidFill>
                            <a:srgbClr val="000000"/>
                          </a:solidFill>
                          <a:effectLst/>
                          <a:latin typeface="Times New Roman" pitchFamily="18" charset="0"/>
                          <a:cs typeface="Times New Roman" pitchFamily="18" charset="0"/>
                        </a:rPr>
                        <a:t>PAUD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000000"/>
                          </a:solidFill>
                          <a:effectLst/>
                          <a:latin typeface="Times New Roman"/>
                        </a:rPr>
                        <a:t>745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dirty="0">
                          <a:solidFill>
                            <a:srgbClr val="000000"/>
                          </a:solidFill>
                          <a:effectLst/>
                          <a:latin typeface="Times New Roman"/>
                        </a:rPr>
                        <a:t>660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Times New Roman"/>
                        </a:rPr>
                        <a:t>1405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0025">
                <a:tc>
                  <a:txBody>
                    <a:bodyPr/>
                    <a:lstStyle/>
                    <a:p>
                      <a:pPr algn="ctr" fontAlgn="ctr"/>
                      <a:r>
                        <a:rPr lang="en-US" sz="900" b="0" i="0" u="none" strike="noStrike" dirty="0">
                          <a:solidFill>
                            <a:srgbClr val="000000"/>
                          </a:solidFill>
                          <a:effectLst/>
                          <a:latin typeface="Times New Roman" pitchFamily="18" charset="0"/>
                          <a:cs typeface="Times New Roman" pitchFamily="18" charset="0"/>
                        </a:rPr>
                        <a:t>TK</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000000"/>
                          </a:solidFill>
                          <a:effectLst/>
                          <a:latin typeface="Times New Roman"/>
                        </a:rPr>
                        <a:t>454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dirty="0">
                          <a:solidFill>
                            <a:srgbClr val="000000"/>
                          </a:solidFill>
                          <a:effectLst/>
                          <a:latin typeface="Times New Roman"/>
                        </a:rPr>
                        <a:t>444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Times New Roman"/>
                        </a:rPr>
                        <a:t>898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0025">
                <a:tc>
                  <a:txBody>
                    <a:bodyPr/>
                    <a:lstStyle/>
                    <a:p>
                      <a:pPr algn="ctr" fontAlgn="ctr"/>
                      <a:r>
                        <a:rPr lang="en-US" sz="900" b="0" i="0" u="none" strike="noStrike" dirty="0">
                          <a:solidFill>
                            <a:srgbClr val="000000"/>
                          </a:solidFill>
                          <a:effectLst/>
                          <a:latin typeface="Times New Roman" pitchFamily="18" charset="0"/>
                          <a:cs typeface="Times New Roman" pitchFamily="18" charset="0"/>
                        </a:rPr>
                        <a:t>RA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000000"/>
                          </a:solidFill>
                          <a:effectLst/>
                          <a:latin typeface="Times New Roman"/>
                        </a:rPr>
                        <a:t>253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dirty="0">
                          <a:solidFill>
                            <a:srgbClr val="000000"/>
                          </a:solidFill>
                          <a:effectLst/>
                          <a:latin typeface="Times New Roman"/>
                        </a:rPr>
                        <a:t>212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Times New Roman"/>
                        </a:rPr>
                        <a:t>465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0025">
                <a:tc>
                  <a:txBody>
                    <a:bodyPr/>
                    <a:lstStyle/>
                    <a:p>
                      <a:pPr algn="ctr" fontAlgn="ctr"/>
                      <a:r>
                        <a:rPr lang="en-US" sz="900" b="0" i="0" u="none" strike="noStrike" dirty="0">
                          <a:solidFill>
                            <a:srgbClr val="000000"/>
                          </a:solidFill>
                          <a:effectLst/>
                          <a:latin typeface="Times New Roman" pitchFamily="18" charset="0"/>
                          <a:cs typeface="Times New Roman" pitchFamily="18" charset="0"/>
                        </a:rPr>
                        <a:t>SD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000000"/>
                          </a:solidFill>
                          <a:effectLst/>
                          <a:latin typeface="Times New Roman"/>
                        </a:rPr>
                        <a:t>3271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000000"/>
                          </a:solidFill>
                          <a:effectLst/>
                          <a:latin typeface="Times New Roman"/>
                        </a:rPr>
                        <a:t>2997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000000"/>
                          </a:solidFill>
                          <a:effectLst/>
                          <a:latin typeface="Times New Roman"/>
                        </a:rPr>
                        <a:t>6268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0025">
                <a:tc>
                  <a:txBody>
                    <a:bodyPr/>
                    <a:lstStyle/>
                    <a:p>
                      <a:pPr algn="ctr" fontAlgn="ctr"/>
                      <a:r>
                        <a:rPr lang="en-US" sz="900" b="0" i="0" u="none" strike="noStrike" dirty="0">
                          <a:solidFill>
                            <a:srgbClr val="000000"/>
                          </a:solidFill>
                          <a:effectLst/>
                          <a:latin typeface="Times New Roman" pitchFamily="18" charset="0"/>
                          <a:cs typeface="Times New Roman" pitchFamily="18" charset="0"/>
                        </a:rPr>
                        <a:t>MI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000000"/>
                          </a:solidFill>
                          <a:effectLst/>
                          <a:latin typeface="Times New Roman"/>
                        </a:rPr>
                        <a:t>396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dirty="0">
                          <a:solidFill>
                            <a:srgbClr val="000000"/>
                          </a:solidFill>
                          <a:effectLst/>
                          <a:latin typeface="Times New Roman"/>
                        </a:rPr>
                        <a:t>343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Times New Roman"/>
                        </a:rPr>
                        <a:t>739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0025">
                <a:tc>
                  <a:txBody>
                    <a:bodyPr/>
                    <a:lstStyle/>
                    <a:p>
                      <a:pPr algn="ctr" fontAlgn="ctr"/>
                      <a:r>
                        <a:rPr lang="en-US" sz="900" b="0" i="0" u="none" strike="noStrike" dirty="0">
                          <a:solidFill>
                            <a:srgbClr val="000000"/>
                          </a:solidFill>
                          <a:effectLst/>
                          <a:latin typeface="Times New Roman" pitchFamily="18" charset="0"/>
                          <a:cs typeface="Times New Roman" pitchFamily="18" charset="0"/>
                        </a:rPr>
                        <a:t>SMP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000000"/>
                          </a:solidFill>
                          <a:effectLst/>
                          <a:latin typeface="Times New Roman"/>
                        </a:rPr>
                        <a:t>1163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dirty="0">
                          <a:solidFill>
                            <a:srgbClr val="000000"/>
                          </a:solidFill>
                          <a:effectLst/>
                          <a:latin typeface="Times New Roman"/>
                        </a:rPr>
                        <a:t>1191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Times New Roman"/>
                        </a:rPr>
                        <a:t>2354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09550">
                <a:tc>
                  <a:txBody>
                    <a:bodyPr/>
                    <a:lstStyle/>
                    <a:p>
                      <a:pPr algn="ctr" fontAlgn="ctr"/>
                      <a:r>
                        <a:rPr lang="en-US" sz="900" b="0" i="0" u="none" strike="noStrike" dirty="0">
                          <a:solidFill>
                            <a:srgbClr val="000000"/>
                          </a:solidFill>
                          <a:effectLst/>
                          <a:latin typeface="Times New Roman" pitchFamily="18" charset="0"/>
                          <a:cs typeface="Times New Roman" pitchFamily="18" charset="0"/>
                        </a:rPr>
                        <a:t>MTs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000000"/>
                          </a:solidFill>
                          <a:effectLst/>
                          <a:latin typeface="Times New Roman"/>
                        </a:rPr>
                        <a:t>442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dirty="0">
                          <a:solidFill>
                            <a:srgbClr val="000000"/>
                          </a:solidFill>
                          <a:effectLst/>
                          <a:latin typeface="Times New Roman"/>
                        </a:rPr>
                        <a:t>411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Times New Roman"/>
                        </a:rPr>
                        <a:t>853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00025">
                <a:tc>
                  <a:txBody>
                    <a:bodyPr/>
                    <a:lstStyle/>
                    <a:p>
                      <a:pPr algn="ctr" fontAlgn="ctr"/>
                      <a:r>
                        <a:rPr lang="en-US" sz="900" b="0" i="0" u="none" strike="noStrike" dirty="0">
                          <a:solidFill>
                            <a:srgbClr val="000000"/>
                          </a:solidFill>
                          <a:effectLst/>
                          <a:latin typeface="Times New Roman" pitchFamily="18" charset="0"/>
                          <a:cs typeface="Times New Roman" pitchFamily="18" charset="0"/>
                        </a:rPr>
                        <a:t>PAKET B</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dirty="0">
                          <a:solidFill>
                            <a:srgbClr val="000000"/>
                          </a:solidFill>
                          <a:effectLst/>
                          <a:latin typeface="Times New Roman"/>
                        </a:rPr>
                        <a:t>41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dirty="0">
                          <a:solidFill>
                            <a:srgbClr val="000000"/>
                          </a:solidFill>
                          <a:effectLst/>
                          <a:latin typeface="Times New Roman"/>
                        </a:rPr>
                        <a:t>13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Times New Roman"/>
                        </a:rPr>
                        <a:t>54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8581777"/>
                  </a:ext>
                </a:extLst>
              </a:tr>
              <a:tr h="200025">
                <a:tc>
                  <a:txBody>
                    <a:bodyPr/>
                    <a:lstStyle/>
                    <a:p>
                      <a:pPr algn="ctr" fontAlgn="ctr"/>
                      <a:r>
                        <a:rPr lang="en-US" sz="900" b="0" i="0" u="none" strike="noStrike" dirty="0">
                          <a:solidFill>
                            <a:srgbClr val="000000"/>
                          </a:solidFill>
                          <a:effectLst/>
                          <a:latin typeface="Times New Roman" pitchFamily="18" charset="0"/>
                          <a:cs typeface="Times New Roman" pitchFamily="18" charset="0"/>
                        </a:rPr>
                        <a:t>SLB SD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dirty="0">
                          <a:solidFill>
                            <a:srgbClr val="000000"/>
                          </a:solidFill>
                          <a:effectLst/>
                          <a:latin typeface="Times New Roman"/>
                        </a:rPr>
                        <a:t>53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dirty="0">
                          <a:solidFill>
                            <a:srgbClr val="000000"/>
                          </a:solidFill>
                          <a:effectLst/>
                          <a:latin typeface="Times New Roman"/>
                        </a:rPr>
                        <a:t>40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Times New Roman"/>
                        </a:rPr>
                        <a:t>93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6978998"/>
                  </a:ext>
                </a:extLst>
              </a:tr>
              <a:tr h="200025">
                <a:tc>
                  <a:txBody>
                    <a:bodyPr/>
                    <a:lstStyle/>
                    <a:p>
                      <a:pPr algn="ctr" fontAlgn="ctr"/>
                      <a:r>
                        <a:rPr lang="en-US" sz="900" b="0" i="0" u="none" strike="noStrike" dirty="0">
                          <a:solidFill>
                            <a:srgbClr val="000000"/>
                          </a:solidFill>
                          <a:effectLst/>
                          <a:latin typeface="Times New Roman" pitchFamily="18" charset="0"/>
                          <a:cs typeface="Times New Roman" pitchFamily="18" charset="0"/>
                        </a:rPr>
                        <a:t>SLB SMP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dirty="0">
                          <a:solidFill>
                            <a:srgbClr val="000000"/>
                          </a:solidFill>
                          <a:effectLst/>
                          <a:latin typeface="Times New Roman"/>
                        </a:rPr>
                        <a:t>20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dirty="0">
                          <a:solidFill>
                            <a:srgbClr val="000000"/>
                          </a:solidFill>
                          <a:effectLst/>
                          <a:latin typeface="Times New Roman"/>
                        </a:rPr>
                        <a:t>27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Times New Roman"/>
                        </a:rPr>
                        <a:t>47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0246669"/>
                  </a:ext>
                </a:extLst>
              </a:tr>
              <a:tr h="200025">
                <a:tc>
                  <a:txBody>
                    <a:bodyPr/>
                    <a:lstStyle/>
                    <a:p>
                      <a:pPr algn="ctr" fontAlgn="ctr"/>
                      <a:r>
                        <a:rPr lang="en-US" sz="900" b="1" i="0" u="none" strike="noStrike" dirty="0">
                          <a:solidFill>
                            <a:srgbClr val="000000"/>
                          </a:solidFill>
                          <a:effectLst/>
                          <a:latin typeface="Times New Roman" pitchFamily="18" charset="0"/>
                          <a:cs typeface="Times New Roman" pitchFamily="18" charset="0"/>
                        </a:rPr>
                        <a:t>Total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Times New Roman"/>
                        </a:rPr>
                        <a:t>6838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Times New Roman"/>
                        </a:rPr>
                        <a:t>6338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Times New Roman"/>
                        </a:rPr>
                        <a:t>13176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4273550" cy="304800"/>
          </a:xfrm>
        </p:spPr>
        <p:txBody>
          <a:bodyPr anchor="ctr">
            <a:normAutofit fontScale="90000"/>
          </a:bodyPr>
          <a:lstStyle/>
          <a:p>
            <a:pPr lvl="2" algn="ctr" rtl="0">
              <a:spcBef>
                <a:spcPct val="0"/>
              </a:spcBef>
            </a:pPr>
            <a:r>
              <a:rPr lang="en-US" sz="1300" b="1" dirty="0">
                <a:solidFill>
                  <a:schemeClr val="tx1"/>
                </a:solidFill>
                <a:latin typeface="Times New Roman" pitchFamily="18" charset="0"/>
                <a:cs typeface="Times New Roman" pitchFamily="18" charset="0"/>
              </a:rPr>
              <a:t>  DATA JUMLAH SISWA BERDASARKAN USIA</a:t>
            </a:r>
            <a:br>
              <a:rPr lang="id-ID" dirty="0">
                <a:solidFill>
                  <a:schemeClr val="tx1"/>
                </a:solidFill>
              </a:rPr>
            </a:br>
            <a:endParaRPr lang="id-ID" dirty="0">
              <a:solidFill>
                <a:schemeClr val="tx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162347486"/>
              </p:ext>
            </p:extLst>
          </p:nvPr>
        </p:nvGraphicFramePr>
        <p:xfrm>
          <a:off x="990600" y="482603"/>
          <a:ext cx="3246568" cy="2918774"/>
        </p:xfrm>
        <a:graphic>
          <a:graphicData uri="http://schemas.openxmlformats.org/drawingml/2006/table">
            <a:tbl>
              <a:tblPr/>
              <a:tblGrid>
                <a:gridCol w="596257">
                  <a:extLst>
                    <a:ext uri="{9D8B030D-6E8A-4147-A177-3AD203B41FA5}">
                      <a16:colId xmlns:a16="http://schemas.microsoft.com/office/drawing/2014/main" val="20000"/>
                    </a:ext>
                  </a:extLst>
                </a:gridCol>
                <a:gridCol w="596257">
                  <a:extLst>
                    <a:ext uri="{9D8B030D-6E8A-4147-A177-3AD203B41FA5}">
                      <a16:colId xmlns:a16="http://schemas.microsoft.com/office/drawing/2014/main" val="20001"/>
                    </a:ext>
                  </a:extLst>
                </a:gridCol>
                <a:gridCol w="598784">
                  <a:extLst>
                    <a:ext uri="{9D8B030D-6E8A-4147-A177-3AD203B41FA5}">
                      <a16:colId xmlns:a16="http://schemas.microsoft.com/office/drawing/2014/main" val="20002"/>
                    </a:ext>
                  </a:extLst>
                </a:gridCol>
                <a:gridCol w="485090">
                  <a:extLst>
                    <a:ext uri="{9D8B030D-6E8A-4147-A177-3AD203B41FA5}">
                      <a16:colId xmlns:a16="http://schemas.microsoft.com/office/drawing/2014/main" val="20003"/>
                    </a:ext>
                  </a:extLst>
                </a:gridCol>
                <a:gridCol w="485090">
                  <a:extLst>
                    <a:ext uri="{9D8B030D-6E8A-4147-A177-3AD203B41FA5}">
                      <a16:colId xmlns:a16="http://schemas.microsoft.com/office/drawing/2014/main" val="20004"/>
                    </a:ext>
                  </a:extLst>
                </a:gridCol>
                <a:gridCol w="485090">
                  <a:extLst>
                    <a:ext uri="{9D8B030D-6E8A-4147-A177-3AD203B41FA5}">
                      <a16:colId xmlns:a16="http://schemas.microsoft.com/office/drawing/2014/main" val="20005"/>
                    </a:ext>
                  </a:extLst>
                </a:gridCol>
              </a:tblGrid>
              <a:tr h="132098">
                <a:tc rowSpan="2">
                  <a:txBody>
                    <a:bodyPr/>
                    <a:lstStyle/>
                    <a:p>
                      <a:pPr algn="ctr" rtl="0" fontAlgn="ctr"/>
                      <a:r>
                        <a:rPr lang="en-US" sz="700" b="1" i="0" u="none" strike="noStrike" dirty="0" err="1">
                          <a:solidFill>
                            <a:srgbClr val="000000"/>
                          </a:solidFill>
                          <a:effectLst/>
                          <a:latin typeface="Times New Roman"/>
                        </a:rPr>
                        <a:t>Jenjang</a:t>
                      </a:r>
                      <a:r>
                        <a:rPr lang="en-US" sz="700" b="1" i="0" u="none" strike="noStrike" dirty="0">
                          <a:solidFill>
                            <a:srgbClr val="000000"/>
                          </a:solidFill>
                          <a:effectLst/>
                          <a:latin typeface="Times New Roman"/>
                        </a:rPr>
                        <a:t> </a:t>
                      </a:r>
                      <a:r>
                        <a:rPr lang="en-US" sz="700" b="1" i="0" u="none" strike="noStrike" dirty="0" err="1">
                          <a:solidFill>
                            <a:srgbClr val="000000"/>
                          </a:solidFill>
                          <a:effectLst/>
                          <a:latin typeface="Times New Roman"/>
                        </a:rPr>
                        <a:t>Pendidikan</a:t>
                      </a:r>
                      <a:endParaRPr lang="en-US" sz="700" b="1" i="0" u="none" strike="noStrike" dirty="0">
                        <a:solidFill>
                          <a:srgbClr val="000000"/>
                        </a:solidFill>
                        <a:effectLst/>
                        <a:latin typeface="Times New Roman"/>
                      </a:endParaRP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A4A7"/>
                    </a:solidFill>
                  </a:tcPr>
                </a:tc>
                <a:tc gridSpan="4">
                  <a:txBody>
                    <a:bodyPr/>
                    <a:lstStyle/>
                    <a:p>
                      <a:pPr algn="ctr" rtl="0" fontAlgn="ctr"/>
                      <a:r>
                        <a:rPr lang="en-US" sz="700" b="1" i="0" u="none" strike="noStrike">
                          <a:solidFill>
                            <a:srgbClr val="000000"/>
                          </a:solidFill>
                          <a:effectLst/>
                          <a:latin typeface="Times New Roman"/>
                        </a:rPr>
                        <a:t>Usia</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A4A7"/>
                    </a:solidFill>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rtl="0" fontAlgn="ctr"/>
                      <a:r>
                        <a:rPr lang="en-US" sz="700" b="1" i="0" u="none" strike="noStrike">
                          <a:solidFill>
                            <a:srgbClr val="000000"/>
                          </a:solidFill>
                          <a:effectLst/>
                          <a:latin typeface="Times New Roman"/>
                        </a:rPr>
                        <a:t>Jumlah</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A4A7"/>
                    </a:solidFill>
                  </a:tcPr>
                </a:tc>
                <a:extLst>
                  <a:ext uri="{0D108BD9-81ED-4DB2-BD59-A6C34878D82A}">
                    <a16:rowId xmlns:a16="http://schemas.microsoft.com/office/drawing/2014/main" val="10000"/>
                  </a:ext>
                </a:extLst>
              </a:tr>
              <a:tr h="132098">
                <a:tc vMerge="1">
                  <a:txBody>
                    <a:bodyPr/>
                    <a:lstStyle/>
                    <a:p>
                      <a:endParaRPr lang="en-US"/>
                    </a:p>
                  </a:txBody>
                  <a:tcPr/>
                </a:tc>
                <a:tc>
                  <a:txBody>
                    <a:bodyPr/>
                    <a:lstStyle/>
                    <a:p>
                      <a:pPr algn="ctr" rtl="0" fontAlgn="ctr"/>
                      <a:r>
                        <a:rPr lang="en-US" sz="700" b="1" i="0" u="none" strike="noStrike">
                          <a:solidFill>
                            <a:srgbClr val="000000"/>
                          </a:solidFill>
                          <a:effectLst/>
                          <a:latin typeface="Times New Roman"/>
                        </a:rPr>
                        <a:t>&lt;4 th</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A4A7"/>
                    </a:solidFill>
                  </a:tcPr>
                </a:tc>
                <a:tc>
                  <a:txBody>
                    <a:bodyPr/>
                    <a:lstStyle/>
                    <a:p>
                      <a:pPr algn="ctr" rtl="0" fontAlgn="ctr"/>
                      <a:r>
                        <a:rPr lang="en-US" sz="700" b="1" i="0" u="none" strike="noStrike">
                          <a:solidFill>
                            <a:srgbClr val="000000"/>
                          </a:solidFill>
                          <a:effectLst/>
                          <a:latin typeface="Times New Roman"/>
                        </a:rPr>
                        <a:t>5-6 th</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A4A7"/>
                    </a:solidFill>
                  </a:tcPr>
                </a:tc>
                <a:tc>
                  <a:txBody>
                    <a:bodyPr/>
                    <a:lstStyle/>
                    <a:p>
                      <a:pPr algn="ctr" rtl="0" fontAlgn="ctr"/>
                      <a:r>
                        <a:rPr lang="en-US" sz="700" b="1" i="0" u="none" strike="noStrike">
                          <a:solidFill>
                            <a:srgbClr val="000000"/>
                          </a:solidFill>
                          <a:effectLst/>
                          <a:latin typeface="Times New Roman"/>
                        </a:rPr>
                        <a:t>7-12 th</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A4A7"/>
                    </a:solidFill>
                  </a:tcPr>
                </a:tc>
                <a:tc>
                  <a:txBody>
                    <a:bodyPr/>
                    <a:lstStyle/>
                    <a:p>
                      <a:pPr algn="ctr" rtl="0" fontAlgn="ctr"/>
                      <a:r>
                        <a:rPr lang="en-US" sz="700" b="1" i="0" u="none" strike="noStrike">
                          <a:solidFill>
                            <a:srgbClr val="000000"/>
                          </a:solidFill>
                          <a:effectLst/>
                          <a:latin typeface="Times New Roman"/>
                        </a:rPr>
                        <a:t>13-15 th</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A4A7"/>
                    </a:solidFill>
                  </a:tcPr>
                </a:tc>
                <a:tc vMerge="1">
                  <a:txBody>
                    <a:bodyPr/>
                    <a:lstStyle/>
                    <a:p>
                      <a:endParaRPr lang="en-US"/>
                    </a:p>
                  </a:txBody>
                  <a:tcPr/>
                </a:tc>
                <a:extLst>
                  <a:ext uri="{0D108BD9-81ED-4DB2-BD59-A6C34878D82A}">
                    <a16:rowId xmlns:a16="http://schemas.microsoft.com/office/drawing/2014/main" val="10001"/>
                  </a:ext>
                </a:extLst>
              </a:tr>
              <a:tr h="232150">
                <a:tc>
                  <a:txBody>
                    <a:bodyPr/>
                    <a:lstStyle/>
                    <a:p>
                      <a:pPr algn="ctr" rtl="0" fontAlgn="ctr"/>
                      <a:r>
                        <a:rPr lang="en-US" sz="700" b="0" i="0" u="none" strike="noStrike" dirty="0">
                          <a:solidFill>
                            <a:srgbClr val="000000"/>
                          </a:solidFill>
                          <a:effectLst/>
                          <a:latin typeface="Times New Roman"/>
                        </a:rPr>
                        <a:t>PAUD</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1177</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228</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Arial"/>
                        </a:rPr>
                        <a:t> </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Arial"/>
                        </a:rPr>
                        <a:t> </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dirty="0">
                          <a:solidFill>
                            <a:srgbClr val="000000"/>
                          </a:solidFill>
                          <a:effectLst/>
                          <a:latin typeface="Times New Roman"/>
                        </a:rPr>
                        <a:t>1405</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32150">
                <a:tc>
                  <a:txBody>
                    <a:bodyPr/>
                    <a:lstStyle/>
                    <a:p>
                      <a:pPr algn="ctr" rtl="0" fontAlgn="ctr"/>
                      <a:r>
                        <a:rPr lang="en-US" sz="700" b="0" i="0" u="none" strike="noStrike">
                          <a:solidFill>
                            <a:srgbClr val="000000"/>
                          </a:solidFill>
                          <a:effectLst/>
                          <a:latin typeface="Times New Roman"/>
                        </a:rPr>
                        <a:t>TK</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122</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776</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Arial"/>
                        </a:rPr>
                        <a:t> </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Arial"/>
                        </a:rPr>
                        <a:t> </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dirty="0">
                          <a:solidFill>
                            <a:srgbClr val="000000"/>
                          </a:solidFill>
                          <a:effectLst/>
                          <a:latin typeface="Times New Roman"/>
                        </a:rPr>
                        <a:t>898</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2150">
                <a:tc>
                  <a:txBody>
                    <a:bodyPr/>
                    <a:lstStyle/>
                    <a:p>
                      <a:pPr algn="ctr" rtl="0" fontAlgn="ctr"/>
                      <a:r>
                        <a:rPr lang="en-US" sz="700" b="0" i="0" u="none" strike="noStrike">
                          <a:solidFill>
                            <a:srgbClr val="000000"/>
                          </a:solidFill>
                          <a:effectLst/>
                          <a:latin typeface="Times New Roman"/>
                        </a:rPr>
                        <a:t>RA</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88</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377</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Arial"/>
                        </a:rPr>
                        <a:t> </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Arial"/>
                        </a:rPr>
                        <a:t> </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dirty="0">
                          <a:solidFill>
                            <a:srgbClr val="000000"/>
                          </a:solidFill>
                          <a:effectLst/>
                          <a:latin typeface="Times New Roman"/>
                        </a:rPr>
                        <a:t>465</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32150">
                <a:tc>
                  <a:txBody>
                    <a:bodyPr/>
                    <a:lstStyle/>
                    <a:p>
                      <a:pPr algn="ctr" rtl="0" fontAlgn="ctr"/>
                      <a:r>
                        <a:rPr lang="en-US" sz="700" b="0" i="0" u="none" strike="noStrike">
                          <a:solidFill>
                            <a:srgbClr val="000000"/>
                          </a:solidFill>
                          <a:effectLst/>
                          <a:latin typeface="Times New Roman"/>
                        </a:rPr>
                        <a:t>SD</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Arial"/>
                        </a:rPr>
                        <a:t> </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Arial"/>
                        </a:rPr>
                        <a:t> </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6268</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Arial"/>
                        </a:rPr>
                        <a:t> </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dirty="0">
                          <a:solidFill>
                            <a:srgbClr val="000000"/>
                          </a:solidFill>
                          <a:effectLst/>
                          <a:latin typeface="Times New Roman"/>
                        </a:rPr>
                        <a:t>6268</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32150">
                <a:tc>
                  <a:txBody>
                    <a:bodyPr/>
                    <a:lstStyle/>
                    <a:p>
                      <a:pPr algn="ctr" rtl="0" fontAlgn="ctr"/>
                      <a:r>
                        <a:rPr lang="en-US" sz="700" b="0" i="0" u="none" strike="noStrike">
                          <a:solidFill>
                            <a:srgbClr val="000000"/>
                          </a:solidFill>
                          <a:effectLst/>
                          <a:latin typeface="Times New Roman"/>
                        </a:rPr>
                        <a:t>MI</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Arial"/>
                        </a:rPr>
                        <a:t> </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Arial"/>
                        </a:rPr>
                        <a:t> </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739</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Arial"/>
                        </a:rPr>
                        <a:t> </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dirty="0">
                          <a:solidFill>
                            <a:srgbClr val="000000"/>
                          </a:solidFill>
                          <a:effectLst/>
                          <a:latin typeface="Times New Roman"/>
                        </a:rPr>
                        <a:t>739</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32150">
                <a:tc>
                  <a:txBody>
                    <a:bodyPr/>
                    <a:lstStyle/>
                    <a:p>
                      <a:pPr algn="ctr" rtl="0" fontAlgn="ctr"/>
                      <a:r>
                        <a:rPr lang="en-US" sz="700" b="0" i="0" u="none" strike="noStrike" dirty="0">
                          <a:solidFill>
                            <a:srgbClr val="000000"/>
                          </a:solidFill>
                          <a:effectLst/>
                          <a:latin typeface="Times New Roman"/>
                        </a:rPr>
                        <a:t>SMP</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Arial"/>
                        </a:rPr>
                        <a:t> </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Arial"/>
                        </a:rPr>
                        <a:t> </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Arial"/>
                        </a:rPr>
                        <a:t> </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2354</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dirty="0">
                          <a:solidFill>
                            <a:srgbClr val="000000"/>
                          </a:solidFill>
                          <a:effectLst/>
                          <a:latin typeface="Times New Roman"/>
                        </a:rPr>
                        <a:t>2354</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32150">
                <a:tc>
                  <a:txBody>
                    <a:bodyPr/>
                    <a:lstStyle/>
                    <a:p>
                      <a:pPr algn="ctr" rtl="0" fontAlgn="ctr"/>
                      <a:r>
                        <a:rPr lang="en-US" sz="700" b="0" i="0" u="none" strike="noStrike">
                          <a:solidFill>
                            <a:srgbClr val="000000"/>
                          </a:solidFill>
                          <a:effectLst/>
                          <a:latin typeface="Times New Roman"/>
                        </a:rPr>
                        <a:t>MTs</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Arial"/>
                        </a:rPr>
                        <a:t> </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Arial"/>
                        </a:rPr>
                        <a:t> </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Arial"/>
                        </a:rPr>
                        <a:t> </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853</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dirty="0">
                          <a:solidFill>
                            <a:srgbClr val="000000"/>
                          </a:solidFill>
                          <a:effectLst/>
                          <a:latin typeface="Times New Roman"/>
                        </a:rPr>
                        <a:t>853</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32150">
                <a:tc>
                  <a:txBody>
                    <a:bodyPr/>
                    <a:lstStyle/>
                    <a:p>
                      <a:pPr algn="ctr" rtl="0" fontAlgn="ctr"/>
                      <a:r>
                        <a:rPr lang="en-US" sz="700" b="0" i="0" u="none" strike="noStrike" dirty="0">
                          <a:solidFill>
                            <a:srgbClr val="000000"/>
                          </a:solidFill>
                          <a:effectLst/>
                          <a:latin typeface="Times New Roman"/>
                        </a:rPr>
                        <a:t>PAKET B</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US" sz="1600" b="0" i="0" u="none" strike="noStrike">
                        <a:solidFill>
                          <a:srgbClr val="000000"/>
                        </a:solidFill>
                        <a:effectLst/>
                        <a:latin typeface="Arial"/>
                      </a:endParaRP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US" sz="1600" b="0" i="0" u="none" strike="noStrike">
                        <a:solidFill>
                          <a:srgbClr val="000000"/>
                        </a:solidFill>
                        <a:effectLst/>
                        <a:latin typeface="Arial"/>
                      </a:endParaRP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US" sz="1600" b="0" i="0" u="none" strike="noStrike">
                        <a:solidFill>
                          <a:srgbClr val="000000"/>
                        </a:solidFill>
                        <a:effectLst/>
                        <a:latin typeface="Arial"/>
                      </a:endParaRP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54</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dirty="0">
                          <a:solidFill>
                            <a:srgbClr val="000000"/>
                          </a:solidFill>
                          <a:effectLst/>
                          <a:latin typeface="Times New Roman"/>
                        </a:rPr>
                        <a:t>54</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2188755"/>
                  </a:ext>
                </a:extLst>
              </a:tr>
              <a:tr h="232150">
                <a:tc>
                  <a:txBody>
                    <a:bodyPr/>
                    <a:lstStyle/>
                    <a:p>
                      <a:pPr algn="ctr" rtl="0" fontAlgn="ctr"/>
                      <a:r>
                        <a:rPr lang="en-US" sz="700" b="0" i="0" u="none" strike="noStrike" dirty="0">
                          <a:solidFill>
                            <a:srgbClr val="000000"/>
                          </a:solidFill>
                          <a:effectLst/>
                          <a:latin typeface="Times New Roman"/>
                        </a:rPr>
                        <a:t>SLB SD</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US" sz="1600" b="0" i="0" u="none" strike="noStrike">
                        <a:solidFill>
                          <a:srgbClr val="000000"/>
                        </a:solidFill>
                        <a:effectLst/>
                        <a:latin typeface="Arial"/>
                      </a:endParaRP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US" sz="1600" b="0" i="0" u="none" strike="noStrike">
                        <a:solidFill>
                          <a:srgbClr val="000000"/>
                        </a:solidFill>
                        <a:effectLst/>
                        <a:latin typeface="Arial"/>
                      </a:endParaRP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imes New Roman" panose="02020603050405020304" pitchFamily="18" charset="0"/>
                          <a:cs typeface="Times New Roman" panose="02020603050405020304" pitchFamily="18" charset="0"/>
                        </a:rPr>
                        <a:t>93</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en-US" sz="700" b="0" i="0" u="none" strike="noStrike" dirty="0">
                        <a:solidFill>
                          <a:srgbClr val="000000"/>
                        </a:solidFill>
                        <a:effectLst/>
                        <a:latin typeface="Times New Roman"/>
                      </a:endParaRP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dirty="0">
                          <a:solidFill>
                            <a:srgbClr val="000000"/>
                          </a:solidFill>
                          <a:effectLst/>
                          <a:latin typeface="Times New Roman"/>
                        </a:rPr>
                        <a:t>93</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0951878"/>
                  </a:ext>
                </a:extLst>
              </a:tr>
              <a:tr h="232150">
                <a:tc>
                  <a:txBody>
                    <a:bodyPr/>
                    <a:lstStyle/>
                    <a:p>
                      <a:pPr algn="ctr" rtl="0" fontAlgn="ctr"/>
                      <a:r>
                        <a:rPr lang="en-US" sz="700" b="0" i="0" u="none" strike="noStrike" dirty="0">
                          <a:solidFill>
                            <a:srgbClr val="000000"/>
                          </a:solidFill>
                          <a:effectLst/>
                          <a:latin typeface="Times New Roman"/>
                        </a:rPr>
                        <a:t>SLB SMP</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US" sz="1600" b="0" i="0" u="none" strike="noStrike" dirty="0">
                        <a:solidFill>
                          <a:srgbClr val="000000"/>
                        </a:solidFill>
                        <a:effectLst/>
                        <a:latin typeface="Arial"/>
                      </a:endParaRP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US" sz="1600" b="0" i="0" u="none" strike="noStrike" dirty="0">
                        <a:solidFill>
                          <a:srgbClr val="000000"/>
                        </a:solidFill>
                        <a:effectLst/>
                        <a:latin typeface="Arial"/>
                      </a:endParaRP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Times New Roman"/>
                        </a:rPr>
                        <a:t>47</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dirty="0">
                          <a:solidFill>
                            <a:srgbClr val="000000"/>
                          </a:solidFill>
                          <a:effectLst/>
                          <a:latin typeface="Times New Roman"/>
                        </a:rPr>
                        <a:t>47</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4814056"/>
                  </a:ext>
                </a:extLst>
              </a:tr>
              <a:tr h="132098">
                <a:tc>
                  <a:txBody>
                    <a:bodyPr/>
                    <a:lstStyle/>
                    <a:p>
                      <a:pPr algn="ctr" rtl="0" fontAlgn="ctr"/>
                      <a:r>
                        <a:rPr lang="en-US" sz="700" b="1" i="0" u="none" strike="noStrike">
                          <a:solidFill>
                            <a:srgbClr val="000000"/>
                          </a:solidFill>
                          <a:effectLst/>
                          <a:latin typeface="Times New Roman"/>
                        </a:rPr>
                        <a:t>Total</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dirty="0">
                          <a:solidFill>
                            <a:srgbClr val="000000"/>
                          </a:solidFill>
                          <a:effectLst/>
                          <a:latin typeface="Times New Roman"/>
                        </a:rPr>
                        <a:t>1387</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dirty="0">
                          <a:solidFill>
                            <a:srgbClr val="000000"/>
                          </a:solidFill>
                          <a:effectLst/>
                          <a:latin typeface="Times New Roman"/>
                        </a:rPr>
                        <a:t>1381</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dirty="0">
                          <a:solidFill>
                            <a:srgbClr val="000000"/>
                          </a:solidFill>
                          <a:effectLst/>
                          <a:latin typeface="Times New Roman"/>
                        </a:rPr>
                        <a:t>7100</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dirty="0">
                          <a:solidFill>
                            <a:srgbClr val="000000"/>
                          </a:solidFill>
                          <a:effectLst/>
                          <a:latin typeface="Times New Roman"/>
                        </a:rPr>
                        <a:t>3308</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1" i="0" u="none" strike="noStrike" dirty="0">
                          <a:solidFill>
                            <a:srgbClr val="000000"/>
                          </a:solidFill>
                          <a:effectLst/>
                          <a:latin typeface="Times New Roman"/>
                        </a:rPr>
                        <a:t>13176</a:t>
                      </a:r>
                    </a:p>
                  </a:txBody>
                  <a:tcPr marL="8408" marR="8408" marT="84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Grp="1" noChangeAspect="1"/>
          </p:cNvGraphicFramePr>
          <p:nvPr>
            <p:ph/>
            <p:extLst>
              <p:ext uri="{D42A27DB-BD31-4B8C-83A1-F6EECF244321}">
                <p14:modId xmlns:p14="http://schemas.microsoft.com/office/powerpoint/2010/main" val="682477136"/>
              </p:ext>
            </p:extLst>
          </p:nvPr>
        </p:nvGraphicFramePr>
        <p:xfrm>
          <a:off x="427038" y="304801"/>
          <a:ext cx="4094162" cy="2387600"/>
        </p:xfrm>
        <a:graphic>
          <a:graphicData uri="http://schemas.openxmlformats.org/presentationml/2006/ole">
            <mc:AlternateContent xmlns:mc="http://schemas.openxmlformats.org/markup-compatibility/2006">
              <mc:Choice xmlns:v="urn:schemas-microsoft-com:vml" Requires="v">
                <p:oleObj name="Worksheet" r:id="rId3" imgW="5534058" imgH="2628883" progId="Excel.Sheet.8">
                  <p:embed/>
                </p:oleObj>
              </mc:Choice>
              <mc:Fallback>
                <p:oleObj name="Worksheet" r:id="rId3" imgW="5534058" imgH="2628883" progId="Excel.Sheet.8">
                  <p:embed/>
                  <p:pic>
                    <p:nvPicPr>
                      <p:cNvPr id="1026" name="Object 2"/>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7038" y="304801"/>
                        <a:ext cx="4094162" cy="2387600"/>
                      </a:xfrm>
                      <a:prstGeom prst="rect">
                        <a:avLst/>
                      </a:prstGeom>
                      <a:noFill/>
                      <a:ln>
                        <a:noFill/>
                      </a:ln>
                      <a:effectLst/>
                    </p:spPr>
                  </p:pic>
                </p:oleObj>
              </mc:Fallback>
            </mc:AlternateContent>
          </a:graphicData>
        </a:graphic>
      </p:graphicFrame>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1"/>
            <a:ext cx="4610116" cy="365125"/>
          </a:xfrm>
        </p:spPr>
        <p:txBody>
          <a:bodyPr anchor="ctr">
            <a:normAutofit/>
          </a:bodyPr>
          <a:lstStyle/>
          <a:p>
            <a:pPr algn="ctr"/>
            <a:r>
              <a:rPr lang="id-ID" sz="1200" dirty="0">
                <a:solidFill>
                  <a:schemeClr val="tx1"/>
                </a:solidFill>
                <a:effectLst/>
                <a:latin typeface="Times New Roman" pitchFamily="18" charset="0"/>
                <a:cs typeface="Times New Roman" pitchFamily="18" charset="0"/>
              </a:rPr>
              <a:t>DATA JUMLAH GURU</a:t>
            </a:r>
            <a:r>
              <a:rPr lang="en-US" sz="1200" dirty="0">
                <a:solidFill>
                  <a:schemeClr val="tx1"/>
                </a:solidFill>
                <a:effectLst/>
                <a:latin typeface="Times New Roman" pitchFamily="18" charset="0"/>
                <a:cs typeface="Times New Roman" pitchFamily="18" charset="0"/>
              </a:rPr>
              <a:t> PADA TINGKAT PENDIDIKAN</a:t>
            </a:r>
            <a:endParaRPr lang="id-ID" sz="1200" dirty="0">
              <a:solidFill>
                <a:schemeClr val="tx1"/>
              </a:solidFill>
              <a:effectLst/>
              <a:latin typeface="Times New Roman" pitchFamily="18" charset="0"/>
              <a:cs typeface="Times New Roman" pitchFamily="18" charset="0"/>
            </a:endParaRPr>
          </a:p>
        </p:txBody>
      </p:sp>
      <p:graphicFrame>
        <p:nvGraphicFramePr>
          <p:cNvPr id="5" name="Table Placeholder 4"/>
          <p:cNvGraphicFramePr>
            <a:graphicFrameLocks noGrp="1"/>
          </p:cNvGraphicFramePr>
          <p:nvPr>
            <p:ph type="tbl" idx="1"/>
            <p:extLst>
              <p:ext uri="{D42A27DB-BD31-4B8C-83A1-F6EECF244321}">
                <p14:modId xmlns:p14="http://schemas.microsoft.com/office/powerpoint/2010/main" val="1758881133"/>
              </p:ext>
            </p:extLst>
          </p:nvPr>
        </p:nvGraphicFramePr>
        <p:xfrm>
          <a:off x="838201" y="570120"/>
          <a:ext cx="3276599" cy="2325480"/>
        </p:xfrm>
        <a:graphic>
          <a:graphicData uri="http://schemas.openxmlformats.org/drawingml/2006/table">
            <a:tbl>
              <a:tblPr/>
              <a:tblGrid>
                <a:gridCol w="457199">
                  <a:extLst>
                    <a:ext uri="{9D8B030D-6E8A-4147-A177-3AD203B41FA5}">
                      <a16:colId xmlns:a16="http://schemas.microsoft.com/office/drawing/2014/main" val="20000"/>
                    </a:ext>
                  </a:extLst>
                </a:gridCol>
                <a:gridCol w="1447801">
                  <a:extLst>
                    <a:ext uri="{9D8B030D-6E8A-4147-A177-3AD203B41FA5}">
                      <a16:colId xmlns:a16="http://schemas.microsoft.com/office/drawing/2014/main" val="20001"/>
                    </a:ext>
                  </a:extLst>
                </a:gridCol>
                <a:gridCol w="1371599">
                  <a:extLst>
                    <a:ext uri="{9D8B030D-6E8A-4147-A177-3AD203B41FA5}">
                      <a16:colId xmlns:a16="http://schemas.microsoft.com/office/drawing/2014/main" val="20002"/>
                    </a:ext>
                  </a:extLst>
                </a:gridCol>
              </a:tblGrid>
              <a:tr h="416233">
                <a:tc>
                  <a:txBody>
                    <a:bodyPr/>
                    <a:lstStyle/>
                    <a:p>
                      <a:pPr algn="ctr" fontAlgn="ctr"/>
                      <a:r>
                        <a:rPr lang="en-US" sz="1000" b="1" i="0" u="none" strike="noStrike" dirty="0">
                          <a:solidFill>
                            <a:srgbClr val="000000"/>
                          </a:solidFill>
                          <a:effectLst/>
                          <a:latin typeface="Times New Roman" pitchFamily="18" charset="0"/>
                          <a:cs typeface="Times New Roman" pitchFamily="18"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000" b="1" i="0" u="none" strike="noStrike" dirty="0">
                          <a:solidFill>
                            <a:srgbClr val="000000"/>
                          </a:solidFill>
                          <a:effectLst/>
                          <a:latin typeface="Times New Roman" pitchFamily="18" charset="0"/>
                          <a:cs typeface="Times New Roman" pitchFamily="18" charset="0"/>
                        </a:rPr>
                        <a:t>JENJANG SEKOLAH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000" b="1" i="0" u="none" strike="noStrike" dirty="0">
                          <a:solidFill>
                            <a:srgbClr val="000000"/>
                          </a:solidFill>
                          <a:effectLst/>
                          <a:latin typeface="Times New Roman" pitchFamily="18" charset="0"/>
                          <a:cs typeface="Times New Roman" pitchFamily="18" charset="0"/>
                        </a:rPr>
                        <a:t>JUMLAH GURU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236496">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PAUD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effectLst/>
                          <a:latin typeface="Times New Roman" pitchFamily="18" charset="0"/>
                          <a:ea typeface="Times New Roman"/>
                          <a:cs typeface="Times New Roman" pitchFamily="18" charset="0"/>
                        </a:rPr>
                        <a:t>105</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36496">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TK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effectLst/>
                          <a:latin typeface="Times New Roman" pitchFamily="18" charset="0"/>
                          <a:ea typeface="Times New Roman"/>
                          <a:cs typeface="Times New Roman" pitchFamily="18" charset="0"/>
                        </a:rPr>
                        <a:t>81</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5377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RA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effectLst/>
                          <a:latin typeface="Times New Roman" pitchFamily="18" charset="0"/>
                          <a:ea typeface="Times New Roman"/>
                          <a:cs typeface="Times New Roman" pitchFamily="18" charset="0"/>
                        </a:rPr>
                        <a:t>43</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6496">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SD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solidFill>
                            <a:srgbClr val="000000"/>
                          </a:solidFill>
                          <a:effectLst/>
                          <a:latin typeface="Times New Roman" pitchFamily="18" charset="0"/>
                          <a:ea typeface="Times New Roman"/>
                          <a:cs typeface="Times New Roman" pitchFamily="18" charset="0"/>
                        </a:rPr>
                        <a:t>559</a:t>
                      </a:r>
                      <a:endParaRPr lang="en-US" sz="1000" b="1"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36496">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pitchFamily="18" charset="0"/>
                          <a:cs typeface="Times New Roman" pitchFamily="18" charset="0"/>
                        </a:rPr>
                        <a:t>MI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solidFill>
                            <a:srgbClr val="000000"/>
                          </a:solidFill>
                          <a:effectLst/>
                          <a:latin typeface="Times New Roman" pitchFamily="18" charset="0"/>
                          <a:ea typeface="Times New Roman"/>
                          <a:cs typeface="Times New Roman" pitchFamily="18" charset="0"/>
                        </a:rPr>
                        <a:t>62</a:t>
                      </a:r>
                      <a:endParaRPr lang="en-US" sz="1000" b="1"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36496">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SMP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solidFill>
                            <a:srgbClr val="000000"/>
                          </a:solidFill>
                          <a:effectLst/>
                          <a:latin typeface="Times New Roman" pitchFamily="18" charset="0"/>
                          <a:ea typeface="Times New Roman"/>
                          <a:cs typeface="Times New Roman" pitchFamily="18" charset="0"/>
                        </a:rPr>
                        <a:t>251</a:t>
                      </a:r>
                      <a:endParaRPr lang="en-US" sz="1000" b="1"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36496">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MTs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solidFill>
                            <a:srgbClr val="000000"/>
                          </a:solidFill>
                          <a:effectLst/>
                          <a:latin typeface="Times New Roman" pitchFamily="18" charset="0"/>
                          <a:ea typeface="Times New Roman"/>
                          <a:cs typeface="Times New Roman" pitchFamily="18" charset="0"/>
                        </a:rPr>
                        <a:t>62</a:t>
                      </a:r>
                      <a:endParaRPr lang="en-US" sz="1000" b="1"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36496">
                <a:tc gridSpan="2">
                  <a:txBody>
                    <a:bodyPr/>
                    <a:lstStyle/>
                    <a:p>
                      <a:pPr algn="ctr" fontAlgn="ctr"/>
                      <a:r>
                        <a:rPr lang="en-US" sz="1000" b="1" i="0" u="none" strike="noStrike" dirty="0">
                          <a:solidFill>
                            <a:srgbClr val="000000"/>
                          </a:solidFill>
                          <a:effectLst/>
                          <a:latin typeface="Times New Roman" pitchFamily="18" charset="0"/>
                          <a:cs typeface="Times New Roman" pitchFamily="18"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000" b="1"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solidFill>
                            <a:srgbClr val="000000"/>
                          </a:solidFill>
                          <a:effectLst/>
                          <a:latin typeface="Times New Roman" pitchFamily="18" charset="0"/>
                          <a:ea typeface="Times New Roman"/>
                          <a:cs typeface="Times New Roman" pitchFamily="18" charset="0"/>
                        </a:rPr>
                        <a:t>1163</a:t>
                      </a:r>
                      <a:endParaRPr lang="en-US" sz="1000" b="1" dirty="0">
                        <a:effectLst/>
                        <a:latin typeface="Times New Roman" pitchFamily="18" charset="0"/>
                        <a:ea typeface="Times New Roman"/>
                        <a:cs typeface="Times New Roman"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0" y="152400"/>
            <a:ext cx="4273550" cy="389238"/>
          </a:xfrm>
          <a:prstGeom prst="rect">
            <a:avLst/>
          </a:prstGeom>
        </p:spPr>
        <p:txBody>
          <a:bodyPr vert="horz" lIns="0" tIns="24804" rIns="0" bIns="0" anchor="ctr">
            <a:normAutofit/>
          </a:bodyPr>
          <a:lstStyle/>
          <a:p>
            <a:pPr algn="ctr" defTabSz="913947" eaLnBrk="1" fontAlgn="auto" hangingPunct="1">
              <a:spcAft>
                <a:spcPts val="0"/>
              </a:spcAft>
              <a:defRPr/>
            </a:pPr>
            <a:r>
              <a:rPr lang="id-ID" sz="1200" b="1" dirty="0">
                <a:latin typeface="Times New Roman" pitchFamily="18" charset="0"/>
                <a:ea typeface="+mj-ea"/>
                <a:cs typeface="Times New Roman" pitchFamily="18" charset="0"/>
              </a:rPr>
              <a:t>DATA GURU BERDASARKAN JENIS KELAMIN</a:t>
            </a:r>
            <a:endParaRPr lang="id-ID" sz="1200" dirty="0">
              <a:latin typeface="Times New Roman" pitchFamily="18" charset="0"/>
              <a:ea typeface="+mj-ea"/>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821165157"/>
              </p:ext>
            </p:extLst>
          </p:nvPr>
        </p:nvGraphicFramePr>
        <p:xfrm>
          <a:off x="612775" y="609600"/>
          <a:ext cx="3810000" cy="2000250"/>
        </p:xfrm>
        <a:graphic>
          <a:graphicData uri="http://schemas.openxmlformats.org/drawingml/2006/table">
            <a:tbl>
              <a:tblPr/>
              <a:tblGrid>
                <a:gridCol w="1146020">
                  <a:extLst>
                    <a:ext uri="{9D8B030D-6E8A-4147-A177-3AD203B41FA5}">
                      <a16:colId xmlns:a16="http://schemas.microsoft.com/office/drawing/2014/main" val="20000"/>
                    </a:ext>
                  </a:extLst>
                </a:gridCol>
                <a:gridCol w="765098">
                  <a:extLst>
                    <a:ext uri="{9D8B030D-6E8A-4147-A177-3AD203B41FA5}">
                      <a16:colId xmlns:a16="http://schemas.microsoft.com/office/drawing/2014/main" val="20001"/>
                    </a:ext>
                  </a:extLst>
                </a:gridCol>
                <a:gridCol w="759212">
                  <a:extLst>
                    <a:ext uri="{9D8B030D-6E8A-4147-A177-3AD203B41FA5}">
                      <a16:colId xmlns:a16="http://schemas.microsoft.com/office/drawing/2014/main" val="20002"/>
                    </a:ext>
                  </a:extLst>
                </a:gridCol>
                <a:gridCol w="1139670">
                  <a:extLst>
                    <a:ext uri="{9D8B030D-6E8A-4147-A177-3AD203B41FA5}">
                      <a16:colId xmlns:a16="http://schemas.microsoft.com/office/drawing/2014/main" val="20003"/>
                    </a:ext>
                  </a:extLst>
                </a:gridCol>
              </a:tblGrid>
              <a:tr h="200025">
                <a:tc rowSpan="2">
                  <a:txBody>
                    <a:bodyPr/>
                    <a:lstStyle/>
                    <a:p>
                      <a:pPr algn="ctr" fontAlgn="ctr"/>
                      <a:r>
                        <a:rPr lang="en-US" sz="1000" b="1" i="0" u="none" strike="noStrike" dirty="0" err="1">
                          <a:solidFill>
                            <a:srgbClr val="000000"/>
                          </a:solidFill>
                          <a:effectLst/>
                          <a:latin typeface="Times New Roman" pitchFamily="18" charset="0"/>
                          <a:cs typeface="Times New Roman" pitchFamily="18" charset="0"/>
                        </a:rPr>
                        <a:t>Jenjang</a:t>
                      </a:r>
                      <a:endParaRPr lang="en-US" sz="10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gridSpan="2">
                  <a:txBody>
                    <a:bodyPr/>
                    <a:lstStyle/>
                    <a:p>
                      <a:pPr algn="ctr" fontAlgn="ctr"/>
                      <a:r>
                        <a:rPr lang="en-US" sz="1000" b="1" i="0" u="none" strike="noStrike">
                          <a:solidFill>
                            <a:srgbClr val="000000"/>
                          </a:solidFill>
                          <a:effectLst/>
                          <a:latin typeface="Times New Roman" pitchFamily="18" charset="0"/>
                          <a:cs typeface="Times New Roman" pitchFamily="18" charset="0"/>
                        </a:rPr>
                        <a:t>Jenis Kelamin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hMerge="1">
                  <a:txBody>
                    <a:bodyPr/>
                    <a:lstStyle/>
                    <a:p>
                      <a:endParaRPr lang="en-US"/>
                    </a:p>
                  </a:txBody>
                  <a:tcPr/>
                </a:tc>
                <a:tc rowSpan="2">
                  <a:txBody>
                    <a:bodyPr/>
                    <a:lstStyle/>
                    <a:p>
                      <a:pPr algn="ctr" fontAlgn="ctr"/>
                      <a:r>
                        <a:rPr lang="en-US" sz="1000" b="1" i="0" u="none" strike="noStrike">
                          <a:solidFill>
                            <a:srgbClr val="000000"/>
                          </a:solidFill>
                          <a:effectLst/>
                          <a:latin typeface="Times New Roman" pitchFamily="18" charset="0"/>
                          <a:cs typeface="Times New Roman" pitchFamily="18" charset="0"/>
                        </a:rPr>
                        <a:t>Jumlah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200025">
                <a:tc vMerge="1">
                  <a:txBody>
                    <a:bodyPr/>
                    <a:lstStyle/>
                    <a:p>
                      <a:endParaRPr lang="en-US"/>
                    </a:p>
                  </a:txBody>
                  <a:tcPr/>
                </a:tc>
                <a:tc>
                  <a:txBody>
                    <a:bodyPr/>
                    <a:lstStyle/>
                    <a:p>
                      <a:pPr algn="ctr" fontAlgn="ctr"/>
                      <a:r>
                        <a:rPr lang="en-US" sz="1000" b="1" i="0" u="none" strike="noStrike" dirty="0" err="1">
                          <a:solidFill>
                            <a:srgbClr val="000000"/>
                          </a:solidFill>
                          <a:effectLst/>
                          <a:latin typeface="Times New Roman" pitchFamily="18" charset="0"/>
                          <a:cs typeface="Times New Roman" pitchFamily="18" charset="0"/>
                        </a:rPr>
                        <a:t>Laki-laki</a:t>
                      </a:r>
                      <a:endParaRPr lang="en-US" sz="10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000" b="1" i="0" u="none" strike="noStrike" dirty="0" err="1">
                          <a:solidFill>
                            <a:srgbClr val="000000"/>
                          </a:solidFill>
                          <a:effectLst/>
                          <a:latin typeface="Times New Roman" pitchFamily="18" charset="0"/>
                          <a:cs typeface="Times New Roman" pitchFamily="18" charset="0"/>
                        </a:rPr>
                        <a:t>Perempuan</a:t>
                      </a:r>
                      <a:endParaRPr lang="en-US" sz="10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vMerge="1">
                  <a:txBody>
                    <a:bodyPr/>
                    <a:lstStyle/>
                    <a:p>
                      <a:endParaRPr lang="en-US"/>
                    </a:p>
                  </a:txBody>
                  <a:tcPr/>
                </a:tc>
                <a:extLst>
                  <a:ext uri="{0D108BD9-81ED-4DB2-BD59-A6C34878D82A}">
                    <a16:rowId xmlns:a16="http://schemas.microsoft.com/office/drawing/2014/main" val="10001"/>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PAUD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0</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pitchFamily="18" charset="0"/>
                          <a:ea typeface="Times New Roman"/>
                          <a:cs typeface="Times New Roman" pitchFamily="18" charset="0"/>
                        </a:rPr>
                        <a:t>105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effectLst/>
                          <a:latin typeface="Times New Roman" pitchFamily="18" charset="0"/>
                          <a:ea typeface="Times New Roman"/>
                          <a:cs typeface="Times New Roman" pitchFamily="18" charset="0"/>
                        </a:rPr>
                        <a:t>105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TK</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0</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pitchFamily="18" charset="0"/>
                          <a:ea typeface="Times New Roman"/>
                          <a:cs typeface="Times New Roman" pitchFamily="18" charset="0"/>
                        </a:rPr>
                        <a:t>81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effectLst/>
                          <a:latin typeface="Times New Roman" pitchFamily="18" charset="0"/>
                          <a:ea typeface="Times New Roman"/>
                          <a:cs typeface="Times New Roman" pitchFamily="18" charset="0"/>
                        </a:rPr>
                        <a:t>81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0025">
                <a:tc>
                  <a:txBody>
                    <a:bodyPr/>
                    <a:lstStyle/>
                    <a:p>
                      <a:pPr algn="ctr" fontAlgn="ctr"/>
                      <a:r>
                        <a:rPr lang="en-US" sz="1000" b="0" i="0" u="none" strike="noStrike">
                          <a:solidFill>
                            <a:srgbClr val="000000"/>
                          </a:solidFill>
                          <a:effectLst/>
                          <a:latin typeface="Times New Roman" pitchFamily="18" charset="0"/>
                          <a:cs typeface="Times New Roman" pitchFamily="18" charset="0"/>
                        </a:rPr>
                        <a:t>RA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0</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pitchFamily="18" charset="0"/>
                          <a:ea typeface="Times New Roman"/>
                          <a:cs typeface="Times New Roman" pitchFamily="18" charset="0"/>
                        </a:rPr>
                        <a:t>43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effectLst/>
                          <a:latin typeface="Times New Roman" pitchFamily="18" charset="0"/>
                          <a:ea typeface="Times New Roman"/>
                          <a:cs typeface="Times New Roman" pitchFamily="18" charset="0"/>
                        </a:rPr>
                        <a:t>43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0025">
                <a:tc>
                  <a:txBody>
                    <a:bodyPr/>
                    <a:lstStyle/>
                    <a:p>
                      <a:pPr algn="ctr" fontAlgn="ctr"/>
                      <a:r>
                        <a:rPr lang="en-US" sz="1000" b="0" i="0" u="none" strike="noStrike">
                          <a:solidFill>
                            <a:srgbClr val="000000"/>
                          </a:solidFill>
                          <a:effectLst/>
                          <a:latin typeface="Times New Roman" pitchFamily="18" charset="0"/>
                          <a:cs typeface="Times New Roman" pitchFamily="18" charset="0"/>
                        </a:rPr>
                        <a:t>SD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105</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454</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solidFill>
                            <a:srgbClr val="000000"/>
                          </a:solidFill>
                          <a:effectLst/>
                          <a:latin typeface="Times New Roman" pitchFamily="18" charset="0"/>
                          <a:ea typeface="Times New Roman"/>
                          <a:cs typeface="Times New Roman" pitchFamily="18" charset="0"/>
                        </a:rPr>
                        <a:t>559</a:t>
                      </a:r>
                      <a:endParaRPr lang="en-US" sz="1000" b="1"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MI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10</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52</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solidFill>
                            <a:srgbClr val="000000"/>
                          </a:solidFill>
                          <a:effectLst/>
                          <a:latin typeface="Times New Roman" pitchFamily="18" charset="0"/>
                          <a:ea typeface="Times New Roman"/>
                          <a:cs typeface="Times New Roman" pitchFamily="18" charset="0"/>
                        </a:rPr>
                        <a:t>62</a:t>
                      </a:r>
                      <a:endParaRPr lang="en-US" sz="1000" b="1"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SMP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42</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209</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solidFill>
                            <a:srgbClr val="000000"/>
                          </a:solidFill>
                          <a:effectLst/>
                          <a:latin typeface="Times New Roman" pitchFamily="18" charset="0"/>
                          <a:ea typeface="Times New Roman"/>
                          <a:cs typeface="Times New Roman" pitchFamily="18" charset="0"/>
                        </a:rPr>
                        <a:t>251</a:t>
                      </a:r>
                      <a:endParaRPr lang="en-US" sz="1000" b="1"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00025">
                <a:tc>
                  <a:txBody>
                    <a:bodyPr/>
                    <a:lstStyle/>
                    <a:p>
                      <a:pPr algn="ctr" fontAlgn="ctr"/>
                      <a:r>
                        <a:rPr lang="en-US" sz="1000" b="0" i="0" u="none" strike="noStrike">
                          <a:solidFill>
                            <a:srgbClr val="000000"/>
                          </a:solidFill>
                          <a:effectLst/>
                          <a:latin typeface="Times New Roman" pitchFamily="18" charset="0"/>
                          <a:cs typeface="Times New Roman" pitchFamily="18" charset="0"/>
                        </a:rPr>
                        <a:t>MTs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14</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48</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solidFill>
                            <a:srgbClr val="000000"/>
                          </a:solidFill>
                          <a:effectLst/>
                          <a:latin typeface="Times New Roman" pitchFamily="18" charset="0"/>
                          <a:ea typeface="Times New Roman"/>
                          <a:cs typeface="Times New Roman" pitchFamily="18" charset="0"/>
                        </a:rPr>
                        <a:t>62</a:t>
                      </a:r>
                      <a:endParaRPr lang="en-US" sz="1000" b="1"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00025">
                <a:tc>
                  <a:txBody>
                    <a:bodyPr/>
                    <a:lstStyle/>
                    <a:p>
                      <a:pPr algn="ctr" fontAlgn="ctr"/>
                      <a:r>
                        <a:rPr lang="en-US" sz="1000" b="1" i="0" u="none" strike="noStrike" dirty="0">
                          <a:solidFill>
                            <a:srgbClr val="000000"/>
                          </a:solidFill>
                          <a:effectLst/>
                          <a:latin typeface="Times New Roman" pitchFamily="18" charset="0"/>
                          <a:cs typeface="Times New Roman" pitchFamily="18" charset="0"/>
                        </a:rPr>
                        <a:t>Total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solidFill>
                            <a:srgbClr val="000000"/>
                          </a:solidFill>
                          <a:effectLst/>
                          <a:latin typeface="Times New Roman" pitchFamily="18" charset="0"/>
                          <a:ea typeface="Times New Roman"/>
                          <a:cs typeface="Times New Roman" pitchFamily="18" charset="0"/>
                        </a:rPr>
                        <a:t>171</a:t>
                      </a:r>
                      <a:endParaRPr lang="en-US" sz="1000" b="1"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solidFill>
                            <a:srgbClr val="000000"/>
                          </a:solidFill>
                          <a:effectLst/>
                          <a:latin typeface="Times New Roman" pitchFamily="18" charset="0"/>
                          <a:ea typeface="Times New Roman"/>
                          <a:cs typeface="Times New Roman" pitchFamily="18" charset="0"/>
                        </a:rPr>
                        <a:t>992</a:t>
                      </a:r>
                      <a:endParaRPr lang="en-US" sz="1000" b="1"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solidFill>
                            <a:srgbClr val="000000"/>
                          </a:solidFill>
                          <a:effectLst/>
                          <a:latin typeface="Times New Roman" pitchFamily="18" charset="0"/>
                          <a:ea typeface="Times New Roman"/>
                          <a:cs typeface="Times New Roman" pitchFamily="18" charset="0"/>
                        </a:rPr>
                        <a:t>1163</a:t>
                      </a:r>
                      <a:endParaRPr lang="en-US" sz="1000" b="1"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152401"/>
            <a:ext cx="4273550" cy="244475"/>
          </a:xfrm>
          <a:prstGeom prst="rect">
            <a:avLst/>
          </a:prstGeom>
        </p:spPr>
        <p:txBody>
          <a:bodyPr vert="horz" lIns="0" tIns="24804" rIns="0" bIns="0" anchor="ctr">
            <a:normAutofit/>
          </a:bodyPr>
          <a:lstStyle/>
          <a:p>
            <a:pPr algn="ctr" defTabSz="913947" eaLnBrk="1" fontAlgn="auto" hangingPunct="1">
              <a:spcAft>
                <a:spcPts val="0"/>
              </a:spcAft>
              <a:defRPr/>
            </a:pPr>
            <a:r>
              <a:rPr lang="id-ID" sz="1200" b="1" dirty="0">
                <a:latin typeface="Times New Roman" pitchFamily="18" charset="0"/>
                <a:ea typeface="+mj-ea"/>
                <a:cs typeface="Times New Roman" pitchFamily="18" charset="0"/>
              </a:rPr>
              <a:t>DATA GURU BERDASARKAN TINGKAT PENDIDIKAN</a:t>
            </a:r>
            <a:endParaRPr lang="id-ID" sz="1200" dirty="0">
              <a:latin typeface="Times New Roman" pitchFamily="18" charset="0"/>
              <a:ea typeface="+mj-ea"/>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337646719"/>
              </p:ext>
            </p:extLst>
          </p:nvPr>
        </p:nvGraphicFramePr>
        <p:xfrm>
          <a:off x="216263" y="533400"/>
          <a:ext cx="4527551" cy="2514600"/>
        </p:xfrm>
        <a:graphic>
          <a:graphicData uri="http://schemas.openxmlformats.org/drawingml/2006/table">
            <a:tbl>
              <a:tblPr/>
              <a:tblGrid>
                <a:gridCol w="972158">
                  <a:extLst>
                    <a:ext uri="{9D8B030D-6E8A-4147-A177-3AD203B41FA5}">
                      <a16:colId xmlns:a16="http://schemas.microsoft.com/office/drawing/2014/main" val="20000"/>
                    </a:ext>
                  </a:extLst>
                </a:gridCol>
                <a:gridCol w="972158">
                  <a:extLst>
                    <a:ext uri="{9D8B030D-6E8A-4147-A177-3AD203B41FA5}">
                      <a16:colId xmlns:a16="http://schemas.microsoft.com/office/drawing/2014/main" val="20001"/>
                    </a:ext>
                  </a:extLst>
                </a:gridCol>
                <a:gridCol w="969653">
                  <a:extLst>
                    <a:ext uri="{9D8B030D-6E8A-4147-A177-3AD203B41FA5}">
                      <a16:colId xmlns:a16="http://schemas.microsoft.com/office/drawing/2014/main" val="20002"/>
                    </a:ext>
                  </a:extLst>
                </a:gridCol>
                <a:gridCol w="481068">
                  <a:extLst>
                    <a:ext uri="{9D8B030D-6E8A-4147-A177-3AD203B41FA5}">
                      <a16:colId xmlns:a16="http://schemas.microsoft.com/office/drawing/2014/main" val="20003"/>
                    </a:ext>
                  </a:extLst>
                </a:gridCol>
                <a:gridCol w="481068">
                  <a:extLst>
                    <a:ext uri="{9D8B030D-6E8A-4147-A177-3AD203B41FA5}">
                      <a16:colId xmlns:a16="http://schemas.microsoft.com/office/drawing/2014/main" val="20004"/>
                    </a:ext>
                  </a:extLst>
                </a:gridCol>
                <a:gridCol w="651446">
                  <a:extLst>
                    <a:ext uri="{9D8B030D-6E8A-4147-A177-3AD203B41FA5}">
                      <a16:colId xmlns:a16="http://schemas.microsoft.com/office/drawing/2014/main" val="20005"/>
                    </a:ext>
                  </a:extLst>
                </a:gridCol>
              </a:tblGrid>
              <a:tr h="319010">
                <a:tc rowSpan="2">
                  <a:txBody>
                    <a:bodyPr/>
                    <a:lstStyle/>
                    <a:p>
                      <a:pPr algn="ctr" fontAlgn="ctr"/>
                      <a:r>
                        <a:rPr lang="en-US" sz="900" b="1" i="0" u="none" strike="noStrike" dirty="0" err="1">
                          <a:solidFill>
                            <a:srgbClr val="000000"/>
                          </a:solidFill>
                          <a:effectLst/>
                          <a:latin typeface="Times New Roman" pitchFamily="18" charset="0"/>
                          <a:cs typeface="Times New Roman" pitchFamily="18" charset="0"/>
                        </a:rPr>
                        <a:t>Jenjang</a:t>
                      </a:r>
                      <a:endParaRPr lang="en-US" sz="900" b="1" i="0" u="none" strike="noStrike" dirty="0">
                        <a:solidFill>
                          <a:srgbClr val="000000"/>
                        </a:solidFill>
                        <a:effectLst/>
                        <a:latin typeface="Times New Roman" pitchFamily="18" charset="0"/>
                        <a:cs typeface="Times New Roman" pitchFamily="18" charset="0"/>
                      </a:endParaRPr>
                    </a:p>
                  </a:txBody>
                  <a:tcPr marL="7934" marR="7934" marT="79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gridSpan="4">
                  <a:txBody>
                    <a:bodyPr/>
                    <a:lstStyle/>
                    <a:p>
                      <a:pPr algn="ctr" fontAlgn="ctr"/>
                      <a:r>
                        <a:rPr lang="en-US" sz="900" b="1" i="0" u="none" strike="noStrike">
                          <a:solidFill>
                            <a:srgbClr val="000000"/>
                          </a:solidFill>
                          <a:effectLst/>
                          <a:latin typeface="Times New Roman" pitchFamily="18" charset="0"/>
                          <a:cs typeface="Times New Roman" pitchFamily="18" charset="0"/>
                        </a:rPr>
                        <a:t>Tingkat Pendidikan</a:t>
                      </a:r>
                    </a:p>
                  </a:txBody>
                  <a:tcPr marL="7934" marR="7934" marT="79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900" b="1" i="0" u="none" strike="noStrike">
                          <a:solidFill>
                            <a:srgbClr val="000000"/>
                          </a:solidFill>
                          <a:effectLst/>
                          <a:latin typeface="Times New Roman" pitchFamily="18" charset="0"/>
                          <a:cs typeface="Times New Roman" pitchFamily="18" charset="0"/>
                        </a:rPr>
                        <a:t>Jumlah</a:t>
                      </a:r>
                    </a:p>
                  </a:txBody>
                  <a:tcPr marL="7934" marR="7934" marT="79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290590">
                <a:tc vMerge="1">
                  <a:txBody>
                    <a:bodyPr/>
                    <a:lstStyle/>
                    <a:p>
                      <a:endParaRPr lang="en-US"/>
                    </a:p>
                  </a:txBody>
                  <a:tcPr/>
                </a:tc>
                <a:tc>
                  <a:txBody>
                    <a:bodyPr/>
                    <a:lstStyle/>
                    <a:p>
                      <a:pPr algn="ctr" fontAlgn="ctr"/>
                      <a:r>
                        <a:rPr lang="en-US" sz="900" b="1" i="0" u="none" strike="noStrike" dirty="0" err="1">
                          <a:solidFill>
                            <a:srgbClr val="000000"/>
                          </a:solidFill>
                          <a:effectLst/>
                          <a:latin typeface="Times New Roman" pitchFamily="18" charset="0"/>
                          <a:cs typeface="Times New Roman" pitchFamily="18" charset="0"/>
                        </a:rPr>
                        <a:t>Dibawah</a:t>
                      </a:r>
                      <a:r>
                        <a:rPr lang="en-US" sz="900" b="1" i="0" u="none" strike="noStrike" dirty="0">
                          <a:solidFill>
                            <a:srgbClr val="000000"/>
                          </a:solidFill>
                          <a:effectLst/>
                          <a:latin typeface="Times New Roman" pitchFamily="18" charset="0"/>
                          <a:cs typeface="Times New Roman" pitchFamily="18" charset="0"/>
                        </a:rPr>
                        <a:t> S1</a:t>
                      </a:r>
                    </a:p>
                  </a:txBody>
                  <a:tcPr marL="7934" marR="7934" marT="79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900" b="1" i="0" u="none" strike="noStrike" dirty="0">
                          <a:solidFill>
                            <a:srgbClr val="000000"/>
                          </a:solidFill>
                          <a:effectLst/>
                          <a:latin typeface="Times New Roman" pitchFamily="18" charset="0"/>
                          <a:cs typeface="Times New Roman" pitchFamily="18" charset="0"/>
                        </a:rPr>
                        <a:t>S1</a:t>
                      </a:r>
                    </a:p>
                  </a:txBody>
                  <a:tcPr marL="7934" marR="7934" marT="79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900" b="1" i="0" u="none" strike="noStrike" dirty="0">
                          <a:solidFill>
                            <a:srgbClr val="000000"/>
                          </a:solidFill>
                          <a:effectLst/>
                          <a:latin typeface="Times New Roman" pitchFamily="18" charset="0"/>
                          <a:cs typeface="Times New Roman" pitchFamily="18" charset="0"/>
                        </a:rPr>
                        <a:t>S2</a:t>
                      </a:r>
                    </a:p>
                  </a:txBody>
                  <a:tcPr marL="7934" marR="7934" marT="79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900" b="1" i="0" u="none" strike="noStrike" dirty="0">
                          <a:solidFill>
                            <a:srgbClr val="000000"/>
                          </a:solidFill>
                          <a:effectLst/>
                          <a:latin typeface="Times New Roman" pitchFamily="18" charset="0"/>
                          <a:cs typeface="Times New Roman" pitchFamily="18" charset="0"/>
                        </a:rPr>
                        <a:t>S3</a:t>
                      </a:r>
                    </a:p>
                  </a:txBody>
                  <a:tcPr marL="7934" marR="7934" marT="79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vMerge="1">
                  <a:txBody>
                    <a:bodyPr/>
                    <a:lstStyle/>
                    <a:p>
                      <a:endParaRPr lang="en-US"/>
                    </a:p>
                  </a:txBody>
                  <a:tcPr/>
                </a:tc>
                <a:extLst>
                  <a:ext uri="{0D108BD9-81ED-4DB2-BD59-A6C34878D82A}">
                    <a16:rowId xmlns:a16="http://schemas.microsoft.com/office/drawing/2014/main" val="10001"/>
                  </a:ext>
                </a:extLst>
              </a:tr>
              <a:tr h="228600">
                <a:tc>
                  <a:txBody>
                    <a:bodyPr/>
                    <a:lstStyle/>
                    <a:p>
                      <a:pPr algn="ctr" fontAlgn="ctr"/>
                      <a:r>
                        <a:rPr lang="en-US" sz="900" b="0" i="0" u="none" strike="noStrike" dirty="0">
                          <a:solidFill>
                            <a:srgbClr val="000000"/>
                          </a:solidFill>
                          <a:effectLst/>
                          <a:latin typeface="Times New Roman" pitchFamily="18" charset="0"/>
                          <a:cs typeface="Times New Roman" pitchFamily="18" charset="0"/>
                        </a:rPr>
                        <a:t>PAUD</a:t>
                      </a:r>
                    </a:p>
                  </a:txBody>
                  <a:tcPr marL="7934" marR="7934" marT="79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pitchFamily="18" charset="0"/>
                          <a:ea typeface="Times New Roman"/>
                          <a:cs typeface="Times New Roman" pitchFamily="18" charset="0"/>
                        </a:rPr>
                        <a:t>87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pitchFamily="18" charset="0"/>
                          <a:ea typeface="Times New Roman"/>
                          <a:cs typeface="Times New Roman" pitchFamily="18" charset="0"/>
                        </a:rPr>
                        <a:t>18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pitchFamily="18" charset="0"/>
                          <a:ea typeface="Times New Roman"/>
                          <a:cs typeface="Times New Roman"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pitchFamily="18" charset="0"/>
                          <a:ea typeface="Times New Roman"/>
                          <a:cs typeface="Times New Roman"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effectLst/>
                          <a:latin typeface="Times New Roman" pitchFamily="18" charset="0"/>
                          <a:ea typeface="Times New Roman"/>
                          <a:cs typeface="Times New Roman" pitchFamily="18" charset="0"/>
                        </a:rPr>
                        <a:t>105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28600">
                <a:tc>
                  <a:txBody>
                    <a:bodyPr/>
                    <a:lstStyle/>
                    <a:p>
                      <a:pPr algn="ctr" fontAlgn="ctr"/>
                      <a:r>
                        <a:rPr lang="en-US" sz="900" b="0" i="0" u="none" strike="noStrike" dirty="0">
                          <a:solidFill>
                            <a:srgbClr val="000000"/>
                          </a:solidFill>
                          <a:effectLst/>
                          <a:latin typeface="Times New Roman" pitchFamily="18" charset="0"/>
                          <a:cs typeface="Times New Roman" pitchFamily="18" charset="0"/>
                        </a:rPr>
                        <a:t>TK</a:t>
                      </a:r>
                    </a:p>
                  </a:txBody>
                  <a:tcPr marL="7934" marR="7934" marT="79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pitchFamily="18" charset="0"/>
                          <a:ea typeface="Times New Roman"/>
                          <a:cs typeface="Times New Roman" pitchFamily="18" charset="0"/>
                        </a:rPr>
                        <a:t>14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pitchFamily="18" charset="0"/>
                          <a:ea typeface="Times New Roman"/>
                          <a:cs typeface="Times New Roman" pitchFamily="18" charset="0"/>
                        </a:rPr>
                        <a:t>67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pitchFamily="18" charset="0"/>
                          <a:ea typeface="Times New Roman"/>
                          <a:cs typeface="Times New Roman"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pitchFamily="18" charset="0"/>
                          <a:ea typeface="Times New Roman"/>
                          <a:cs typeface="Times New Roman"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effectLst/>
                          <a:latin typeface="Times New Roman" pitchFamily="18" charset="0"/>
                          <a:ea typeface="Times New Roman"/>
                          <a:cs typeface="Times New Roman" pitchFamily="18" charset="0"/>
                        </a:rPr>
                        <a:t>81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8600">
                <a:tc>
                  <a:txBody>
                    <a:bodyPr/>
                    <a:lstStyle/>
                    <a:p>
                      <a:pPr algn="ctr" fontAlgn="ctr"/>
                      <a:r>
                        <a:rPr lang="en-US" sz="900" b="0" i="0" u="none" strike="noStrike" dirty="0">
                          <a:solidFill>
                            <a:srgbClr val="000000"/>
                          </a:solidFill>
                          <a:effectLst/>
                          <a:latin typeface="Times New Roman" pitchFamily="18" charset="0"/>
                          <a:cs typeface="Times New Roman" pitchFamily="18" charset="0"/>
                        </a:rPr>
                        <a:t>RA</a:t>
                      </a:r>
                    </a:p>
                  </a:txBody>
                  <a:tcPr marL="7934" marR="7934" marT="79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pitchFamily="18" charset="0"/>
                          <a:ea typeface="Times New Roman"/>
                          <a:cs typeface="Times New Roman"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pitchFamily="18" charset="0"/>
                          <a:ea typeface="Times New Roman"/>
                          <a:cs typeface="Times New Roman" pitchFamily="18" charset="0"/>
                        </a:rPr>
                        <a:t>38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pitchFamily="18" charset="0"/>
                          <a:ea typeface="Times New Roman"/>
                          <a:cs typeface="Times New Roman"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pitchFamily="18" charset="0"/>
                          <a:ea typeface="Times New Roman"/>
                          <a:cs typeface="Times New Roman"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effectLst/>
                          <a:latin typeface="Times New Roman" pitchFamily="18" charset="0"/>
                          <a:ea typeface="Times New Roman"/>
                          <a:cs typeface="Times New Roman" pitchFamily="18" charset="0"/>
                        </a:rPr>
                        <a:t>43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8600">
                <a:tc>
                  <a:txBody>
                    <a:bodyPr/>
                    <a:lstStyle/>
                    <a:p>
                      <a:pPr algn="ctr" fontAlgn="ctr"/>
                      <a:r>
                        <a:rPr lang="en-US" sz="900" b="0" i="0" u="none" strike="noStrike" dirty="0">
                          <a:solidFill>
                            <a:srgbClr val="000000"/>
                          </a:solidFill>
                          <a:effectLst/>
                          <a:latin typeface="Times New Roman" pitchFamily="18" charset="0"/>
                          <a:cs typeface="Times New Roman" pitchFamily="18" charset="0"/>
                        </a:rPr>
                        <a:t>SD</a:t>
                      </a:r>
                    </a:p>
                  </a:txBody>
                  <a:tcPr marL="7934" marR="7934" marT="79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25</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530</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4</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effectLst/>
                          <a:latin typeface="Times New Roman" pitchFamily="18" charset="0"/>
                          <a:ea typeface="Times New Roman"/>
                          <a:cs typeface="Times New Roman" pitchFamily="18" charset="0"/>
                        </a:rPr>
                        <a:t>0</a:t>
                      </a:r>
                      <a:endParaRPr lang="en-US" sz="100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solidFill>
                            <a:srgbClr val="000000"/>
                          </a:solidFill>
                          <a:effectLst/>
                          <a:latin typeface="Times New Roman" pitchFamily="18" charset="0"/>
                          <a:ea typeface="Times New Roman"/>
                          <a:cs typeface="Times New Roman" pitchFamily="18" charset="0"/>
                        </a:rPr>
                        <a:t>559</a:t>
                      </a:r>
                      <a:endParaRPr lang="en-US" sz="1000" b="1"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28600">
                <a:tc>
                  <a:txBody>
                    <a:bodyPr/>
                    <a:lstStyle/>
                    <a:p>
                      <a:pPr algn="ctr" fontAlgn="ctr"/>
                      <a:r>
                        <a:rPr lang="en-US" sz="900" b="0" i="0" u="none" strike="noStrike" dirty="0">
                          <a:solidFill>
                            <a:srgbClr val="000000"/>
                          </a:solidFill>
                          <a:effectLst/>
                          <a:latin typeface="Times New Roman" pitchFamily="18" charset="0"/>
                          <a:cs typeface="Times New Roman" pitchFamily="18" charset="0"/>
                        </a:rPr>
                        <a:t>MI</a:t>
                      </a:r>
                    </a:p>
                  </a:txBody>
                  <a:tcPr marL="7934" marR="7934" marT="79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 3</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59</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0</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0</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solidFill>
                            <a:srgbClr val="000000"/>
                          </a:solidFill>
                          <a:effectLst/>
                          <a:latin typeface="Times New Roman" pitchFamily="18" charset="0"/>
                          <a:ea typeface="Times New Roman"/>
                          <a:cs typeface="Times New Roman" pitchFamily="18" charset="0"/>
                        </a:rPr>
                        <a:t>62</a:t>
                      </a:r>
                      <a:endParaRPr lang="en-US" sz="1000" b="1"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8600">
                <a:tc>
                  <a:txBody>
                    <a:bodyPr/>
                    <a:lstStyle/>
                    <a:p>
                      <a:pPr algn="ctr" fontAlgn="ctr"/>
                      <a:r>
                        <a:rPr lang="en-US" sz="900" b="0" i="0" u="none" strike="noStrike" dirty="0">
                          <a:solidFill>
                            <a:srgbClr val="000000"/>
                          </a:solidFill>
                          <a:effectLst/>
                          <a:latin typeface="Times New Roman" pitchFamily="18" charset="0"/>
                          <a:cs typeface="Times New Roman" pitchFamily="18" charset="0"/>
                        </a:rPr>
                        <a:t>SMP</a:t>
                      </a:r>
                    </a:p>
                  </a:txBody>
                  <a:tcPr marL="7934" marR="7934" marT="79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233</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18</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effectLst/>
                          <a:latin typeface="Times New Roman" pitchFamily="18" charset="0"/>
                          <a:ea typeface="Times New Roman"/>
                          <a:cs typeface="Times New Roman" pitchFamily="18" charset="0"/>
                        </a:rPr>
                        <a:t>0</a:t>
                      </a:r>
                      <a:endParaRPr lang="en-US" sz="100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solidFill>
                            <a:srgbClr val="000000"/>
                          </a:solidFill>
                          <a:effectLst/>
                          <a:latin typeface="Times New Roman" pitchFamily="18" charset="0"/>
                          <a:ea typeface="Times New Roman"/>
                          <a:cs typeface="Times New Roman" pitchFamily="18" charset="0"/>
                        </a:rPr>
                        <a:t>251</a:t>
                      </a:r>
                      <a:endParaRPr lang="en-US" sz="1000" b="1"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28600">
                <a:tc>
                  <a:txBody>
                    <a:bodyPr/>
                    <a:lstStyle/>
                    <a:p>
                      <a:pPr algn="ctr" fontAlgn="ctr"/>
                      <a:r>
                        <a:rPr lang="en-US" sz="900" b="0" i="0" u="none" strike="noStrike" dirty="0">
                          <a:solidFill>
                            <a:srgbClr val="000000"/>
                          </a:solidFill>
                          <a:effectLst/>
                          <a:latin typeface="Times New Roman" pitchFamily="18" charset="0"/>
                          <a:cs typeface="Times New Roman" pitchFamily="18" charset="0"/>
                        </a:rPr>
                        <a:t>MTs</a:t>
                      </a:r>
                    </a:p>
                  </a:txBody>
                  <a:tcPr marL="7934" marR="7934" marT="79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1</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57</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4</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0</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solidFill>
                            <a:srgbClr val="000000"/>
                          </a:solidFill>
                          <a:effectLst/>
                          <a:latin typeface="Times New Roman" pitchFamily="18" charset="0"/>
                          <a:ea typeface="Times New Roman"/>
                          <a:cs typeface="Times New Roman" pitchFamily="18" charset="0"/>
                        </a:rPr>
                        <a:t>62</a:t>
                      </a:r>
                      <a:endParaRPr lang="en-US" sz="1000" b="1"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04800">
                <a:tc>
                  <a:txBody>
                    <a:bodyPr/>
                    <a:lstStyle/>
                    <a:p>
                      <a:pPr algn="ctr" fontAlgn="ctr"/>
                      <a:r>
                        <a:rPr lang="en-US" sz="1000" b="1" i="0" u="none" strike="noStrike" dirty="0">
                          <a:solidFill>
                            <a:srgbClr val="000000"/>
                          </a:solidFill>
                          <a:effectLst/>
                          <a:latin typeface="Times New Roman" pitchFamily="18" charset="0"/>
                          <a:cs typeface="Times New Roman" pitchFamily="18" charset="0"/>
                        </a:rPr>
                        <a:t>Total</a:t>
                      </a:r>
                    </a:p>
                  </a:txBody>
                  <a:tcPr marL="7934" marR="7934" marT="79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b="1" dirty="0">
                          <a:solidFill>
                            <a:srgbClr val="000000"/>
                          </a:solidFill>
                          <a:effectLst/>
                          <a:latin typeface="Times New Roman" pitchFamily="18" charset="0"/>
                          <a:ea typeface="Times New Roman"/>
                          <a:cs typeface="Times New Roman" pitchFamily="18" charset="0"/>
                        </a:rPr>
                        <a:t>135</a:t>
                      </a:r>
                      <a:endParaRPr lang="en-US" sz="105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b="1" dirty="0">
                          <a:solidFill>
                            <a:srgbClr val="000000"/>
                          </a:solidFill>
                          <a:effectLst/>
                          <a:latin typeface="Times New Roman" pitchFamily="18" charset="0"/>
                          <a:ea typeface="Times New Roman"/>
                          <a:cs typeface="Times New Roman" pitchFamily="18" charset="0"/>
                        </a:rPr>
                        <a:t>1002</a:t>
                      </a:r>
                      <a:endParaRPr lang="en-US" sz="105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b="1" dirty="0">
                          <a:solidFill>
                            <a:srgbClr val="000000"/>
                          </a:solidFill>
                          <a:effectLst/>
                          <a:latin typeface="Times New Roman" pitchFamily="18" charset="0"/>
                          <a:ea typeface="Times New Roman"/>
                          <a:cs typeface="Times New Roman" pitchFamily="18" charset="0"/>
                        </a:rPr>
                        <a:t>26</a:t>
                      </a:r>
                      <a:endParaRPr lang="en-US" sz="105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b="1" dirty="0">
                          <a:solidFill>
                            <a:srgbClr val="000000"/>
                          </a:solidFill>
                          <a:effectLst/>
                          <a:latin typeface="Times New Roman" pitchFamily="18" charset="0"/>
                          <a:ea typeface="Times New Roman"/>
                          <a:cs typeface="Times New Roman" pitchFamily="18" charset="0"/>
                        </a:rPr>
                        <a:t>0</a:t>
                      </a:r>
                      <a:endParaRPr lang="en-US" sz="105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b="1" dirty="0">
                          <a:solidFill>
                            <a:srgbClr val="000000"/>
                          </a:solidFill>
                          <a:effectLst/>
                          <a:latin typeface="Times New Roman" pitchFamily="18" charset="0"/>
                          <a:ea typeface="Times New Roman"/>
                          <a:cs typeface="Times New Roman" pitchFamily="18" charset="0"/>
                        </a:rPr>
                        <a:t>1163</a:t>
                      </a:r>
                      <a:endParaRPr lang="en-US" sz="105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0" y="228601"/>
            <a:ext cx="4273550" cy="244475"/>
          </a:xfrm>
          <a:prstGeom prst="rect">
            <a:avLst/>
          </a:prstGeom>
        </p:spPr>
        <p:txBody>
          <a:bodyPr vert="horz" lIns="0" tIns="24804" rIns="0" bIns="0" anchor="ctr">
            <a:normAutofit/>
          </a:bodyPr>
          <a:lstStyle/>
          <a:p>
            <a:pPr algn="ctr" defTabSz="913947" eaLnBrk="1" fontAlgn="auto" hangingPunct="1">
              <a:spcAft>
                <a:spcPts val="0"/>
              </a:spcAft>
              <a:defRPr/>
            </a:pPr>
            <a:r>
              <a:rPr lang="id-ID" sz="1200" b="1" dirty="0">
                <a:latin typeface="Times New Roman" pitchFamily="18" charset="0"/>
                <a:ea typeface="+mj-ea"/>
                <a:cs typeface="Times New Roman" pitchFamily="18" charset="0"/>
              </a:rPr>
              <a:t>DATA GURU BERDASARKAN STATUS KEPEGAWAIAN</a:t>
            </a:r>
            <a:endParaRPr lang="id-ID" sz="1200" dirty="0">
              <a:latin typeface="Times New Roman" pitchFamily="18" charset="0"/>
              <a:ea typeface="+mj-ea"/>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715998327"/>
              </p:ext>
            </p:extLst>
          </p:nvPr>
        </p:nvGraphicFramePr>
        <p:xfrm>
          <a:off x="841376" y="685800"/>
          <a:ext cx="3352799" cy="2000250"/>
        </p:xfrm>
        <a:graphic>
          <a:graphicData uri="http://schemas.openxmlformats.org/drawingml/2006/table">
            <a:tbl>
              <a:tblPr/>
              <a:tblGrid>
                <a:gridCol w="10668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1066799">
                  <a:extLst>
                    <a:ext uri="{9D8B030D-6E8A-4147-A177-3AD203B41FA5}">
                      <a16:colId xmlns:a16="http://schemas.microsoft.com/office/drawing/2014/main" val="20003"/>
                    </a:ext>
                  </a:extLst>
                </a:gridCol>
              </a:tblGrid>
              <a:tr h="200025">
                <a:tc rowSpan="2">
                  <a:txBody>
                    <a:bodyPr/>
                    <a:lstStyle/>
                    <a:p>
                      <a:pPr algn="ctr" fontAlgn="ctr"/>
                      <a:r>
                        <a:rPr lang="en-US" sz="1100" b="1" i="0" u="none" strike="noStrike" dirty="0" err="1">
                          <a:solidFill>
                            <a:srgbClr val="000000"/>
                          </a:solidFill>
                          <a:effectLst/>
                          <a:latin typeface="Times New Roman" pitchFamily="18" charset="0"/>
                          <a:cs typeface="Times New Roman" pitchFamily="18" charset="0"/>
                        </a:rPr>
                        <a:t>Jenjang</a:t>
                      </a:r>
                      <a:endParaRPr lang="en-US" sz="11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gridSpan="3">
                  <a:txBody>
                    <a:bodyPr/>
                    <a:lstStyle/>
                    <a:p>
                      <a:pPr algn="ctr" fontAlgn="ctr"/>
                      <a:r>
                        <a:rPr lang="en-US" sz="1100" b="1" i="0" u="none" strike="noStrike" dirty="0">
                          <a:solidFill>
                            <a:srgbClr val="000000"/>
                          </a:solidFill>
                          <a:effectLst/>
                          <a:latin typeface="Times New Roman" pitchFamily="18" charset="0"/>
                          <a:cs typeface="Times New Roman" pitchFamily="18" charset="0"/>
                        </a:rPr>
                        <a:t>Status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00025">
                <a:tc vMerge="1">
                  <a:txBody>
                    <a:bodyPr/>
                    <a:lstStyle/>
                    <a:p>
                      <a:endParaRPr lang="en-US"/>
                    </a:p>
                  </a:txBody>
                  <a:tcPr/>
                </a:tc>
                <a:tc>
                  <a:txBody>
                    <a:bodyPr/>
                    <a:lstStyle/>
                    <a:p>
                      <a:pPr algn="ctr" fontAlgn="ctr"/>
                      <a:r>
                        <a:rPr lang="en-US" sz="1100" b="1" i="0" u="none" strike="noStrike" dirty="0">
                          <a:solidFill>
                            <a:srgbClr val="000000"/>
                          </a:solidFill>
                          <a:effectLst/>
                          <a:latin typeface="Times New Roman" pitchFamily="18" charset="0"/>
                          <a:cs typeface="Times New Roman" pitchFamily="18" charset="0"/>
                        </a:rPr>
                        <a:t>PNS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100" b="1" i="0" u="none" strike="noStrike" dirty="0">
                          <a:solidFill>
                            <a:srgbClr val="000000"/>
                          </a:solidFill>
                          <a:effectLst/>
                          <a:latin typeface="Times New Roman" pitchFamily="18" charset="0"/>
                          <a:cs typeface="Times New Roman" pitchFamily="18" charset="0"/>
                        </a:rPr>
                        <a:t>Non PNS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100" b="1" i="0" u="none" strike="noStrike" dirty="0" err="1">
                          <a:solidFill>
                            <a:srgbClr val="000000"/>
                          </a:solidFill>
                          <a:effectLst/>
                          <a:latin typeface="Times New Roman" pitchFamily="18" charset="0"/>
                          <a:cs typeface="Times New Roman" pitchFamily="18" charset="0"/>
                        </a:rPr>
                        <a:t>Jumlah</a:t>
                      </a:r>
                      <a:endParaRPr lang="en-US" sz="11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200025">
                <a:tc>
                  <a:txBody>
                    <a:bodyPr/>
                    <a:lstStyle/>
                    <a:p>
                      <a:pPr algn="ctr" fontAlgn="ctr"/>
                      <a:r>
                        <a:rPr lang="en-US" sz="1100" b="0" i="0" u="none" strike="noStrike" dirty="0">
                          <a:solidFill>
                            <a:srgbClr val="000000"/>
                          </a:solidFill>
                          <a:effectLst/>
                          <a:latin typeface="Times New Roman" pitchFamily="18" charset="0"/>
                          <a:cs typeface="Times New Roman" pitchFamily="18" charset="0"/>
                        </a:rPr>
                        <a:t>PAUD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pitchFamily="18" charset="0"/>
                          <a:ea typeface="Times New Roman"/>
                          <a:cs typeface="Times New Roman"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pitchFamily="18" charset="0"/>
                          <a:ea typeface="Times New Roman"/>
                          <a:cs typeface="Times New Roman" pitchFamily="18" charset="0"/>
                        </a:rPr>
                        <a:t>105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effectLst/>
                          <a:latin typeface="Times New Roman" pitchFamily="18" charset="0"/>
                          <a:ea typeface="Times New Roman"/>
                          <a:cs typeface="Times New Roman" pitchFamily="18" charset="0"/>
                        </a:rPr>
                        <a:t>105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0025">
                <a:tc>
                  <a:txBody>
                    <a:bodyPr/>
                    <a:lstStyle/>
                    <a:p>
                      <a:pPr algn="ctr" fontAlgn="ctr"/>
                      <a:r>
                        <a:rPr lang="en-US" sz="1100" b="0" i="0" u="none" strike="noStrike" dirty="0">
                          <a:solidFill>
                            <a:srgbClr val="000000"/>
                          </a:solidFill>
                          <a:effectLst/>
                          <a:latin typeface="Times New Roman" pitchFamily="18" charset="0"/>
                          <a:cs typeface="Times New Roman" pitchFamily="18" charset="0"/>
                        </a:rPr>
                        <a:t>TK</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pitchFamily="18" charset="0"/>
                          <a:ea typeface="Times New Roman"/>
                          <a:cs typeface="Times New Roman" pitchFamily="18" charset="0"/>
                        </a:rPr>
                        <a:t>18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pitchFamily="18" charset="0"/>
                          <a:ea typeface="Times New Roman"/>
                          <a:cs typeface="Times New Roman" pitchFamily="18" charset="0"/>
                        </a:rPr>
                        <a:t>63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effectLst/>
                          <a:latin typeface="Times New Roman" pitchFamily="18" charset="0"/>
                          <a:ea typeface="Times New Roman"/>
                          <a:cs typeface="Times New Roman" pitchFamily="18" charset="0"/>
                        </a:rPr>
                        <a:t>81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0025">
                <a:tc>
                  <a:txBody>
                    <a:bodyPr/>
                    <a:lstStyle/>
                    <a:p>
                      <a:pPr algn="ctr" fontAlgn="ctr"/>
                      <a:r>
                        <a:rPr lang="en-US" sz="1100" b="0" i="0" u="none" strike="noStrike">
                          <a:solidFill>
                            <a:srgbClr val="000000"/>
                          </a:solidFill>
                          <a:effectLst/>
                          <a:latin typeface="Times New Roman" pitchFamily="18" charset="0"/>
                          <a:cs typeface="Times New Roman" pitchFamily="18" charset="0"/>
                        </a:rPr>
                        <a:t>RA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pitchFamily="18" charset="0"/>
                          <a:ea typeface="Times New Roman"/>
                          <a:cs typeface="Times New Roman" pitchFamily="18"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pitchFamily="18" charset="0"/>
                          <a:ea typeface="Times New Roman"/>
                          <a:cs typeface="Times New Roman" pitchFamily="18" charset="0"/>
                        </a:rPr>
                        <a:t>40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effectLst/>
                          <a:latin typeface="Times New Roman" pitchFamily="18" charset="0"/>
                          <a:ea typeface="Times New Roman"/>
                          <a:cs typeface="Times New Roman" pitchFamily="18" charset="0"/>
                        </a:rPr>
                        <a:t>43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0025">
                <a:tc>
                  <a:txBody>
                    <a:bodyPr/>
                    <a:lstStyle/>
                    <a:p>
                      <a:pPr algn="ctr" fontAlgn="ctr"/>
                      <a:r>
                        <a:rPr lang="en-US" sz="1100" b="0" i="0" u="none" strike="noStrike">
                          <a:solidFill>
                            <a:srgbClr val="000000"/>
                          </a:solidFill>
                          <a:effectLst/>
                          <a:latin typeface="Times New Roman" pitchFamily="18" charset="0"/>
                          <a:cs typeface="Times New Roman" pitchFamily="18" charset="0"/>
                        </a:rPr>
                        <a:t>SD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370</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189</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solidFill>
                            <a:srgbClr val="000000"/>
                          </a:solidFill>
                          <a:effectLst/>
                          <a:latin typeface="Times New Roman" pitchFamily="18" charset="0"/>
                          <a:ea typeface="Times New Roman"/>
                          <a:cs typeface="Times New Roman" pitchFamily="18" charset="0"/>
                        </a:rPr>
                        <a:t>559</a:t>
                      </a:r>
                      <a:endParaRPr lang="en-US" sz="1000" b="1"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0025">
                <a:tc>
                  <a:txBody>
                    <a:bodyPr/>
                    <a:lstStyle/>
                    <a:p>
                      <a:pPr algn="ctr" fontAlgn="ctr"/>
                      <a:r>
                        <a:rPr lang="en-US" sz="1100" b="0" i="0" u="none" strike="noStrike" dirty="0">
                          <a:solidFill>
                            <a:srgbClr val="000000"/>
                          </a:solidFill>
                          <a:effectLst/>
                          <a:latin typeface="Times New Roman" pitchFamily="18" charset="0"/>
                          <a:cs typeface="Times New Roman" pitchFamily="18" charset="0"/>
                        </a:rPr>
                        <a:t>MI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34</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28</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solidFill>
                            <a:srgbClr val="000000"/>
                          </a:solidFill>
                          <a:effectLst/>
                          <a:latin typeface="Times New Roman" pitchFamily="18" charset="0"/>
                          <a:ea typeface="Times New Roman"/>
                          <a:cs typeface="Times New Roman" pitchFamily="18" charset="0"/>
                        </a:rPr>
                        <a:t>62</a:t>
                      </a:r>
                      <a:endParaRPr lang="en-US" sz="1000" b="1"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0025">
                <a:tc>
                  <a:txBody>
                    <a:bodyPr/>
                    <a:lstStyle/>
                    <a:p>
                      <a:pPr algn="ctr" fontAlgn="ctr"/>
                      <a:r>
                        <a:rPr lang="en-US" sz="1100" b="0" i="0" u="none" strike="noStrike" dirty="0">
                          <a:solidFill>
                            <a:srgbClr val="000000"/>
                          </a:solidFill>
                          <a:effectLst/>
                          <a:latin typeface="Times New Roman" pitchFamily="18" charset="0"/>
                          <a:cs typeface="Times New Roman" pitchFamily="18" charset="0"/>
                        </a:rPr>
                        <a:t>SMP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185</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66</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solidFill>
                            <a:srgbClr val="000000"/>
                          </a:solidFill>
                          <a:effectLst/>
                          <a:latin typeface="Times New Roman" pitchFamily="18" charset="0"/>
                          <a:ea typeface="Times New Roman"/>
                          <a:cs typeface="Times New Roman" pitchFamily="18" charset="0"/>
                        </a:rPr>
                        <a:t>251</a:t>
                      </a:r>
                      <a:endParaRPr lang="en-US" sz="1000" b="1"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00025">
                <a:tc>
                  <a:txBody>
                    <a:bodyPr/>
                    <a:lstStyle/>
                    <a:p>
                      <a:pPr algn="ctr" fontAlgn="ctr"/>
                      <a:r>
                        <a:rPr lang="en-US" sz="1100" b="0" i="0" u="none" strike="noStrike">
                          <a:solidFill>
                            <a:srgbClr val="000000"/>
                          </a:solidFill>
                          <a:effectLst/>
                          <a:latin typeface="Times New Roman" pitchFamily="18" charset="0"/>
                          <a:cs typeface="Times New Roman" pitchFamily="18" charset="0"/>
                        </a:rPr>
                        <a:t>MTs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34</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28</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solidFill>
                            <a:srgbClr val="000000"/>
                          </a:solidFill>
                          <a:effectLst/>
                          <a:latin typeface="Times New Roman" pitchFamily="18" charset="0"/>
                          <a:ea typeface="Times New Roman"/>
                          <a:cs typeface="Times New Roman" pitchFamily="18" charset="0"/>
                        </a:rPr>
                        <a:t>62</a:t>
                      </a:r>
                      <a:endParaRPr lang="en-US" sz="1000" b="1"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00025">
                <a:tc>
                  <a:txBody>
                    <a:bodyPr/>
                    <a:lstStyle/>
                    <a:p>
                      <a:pPr algn="ctr" fontAlgn="ctr"/>
                      <a:r>
                        <a:rPr lang="en-US" sz="1100" b="1" i="0" u="none" strike="noStrike" dirty="0">
                          <a:solidFill>
                            <a:srgbClr val="000000"/>
                          </a:solidFill>
                          <a:effectLst/>
                          <a:latin typeface="Times New Roman" pitchFamily="18" charset="0"/>
                          <a:cs typeface="Times New Roman" pitchFamily="18" charset="0"/>
                        </a:rPr>
                        <a:t>Total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solidFill>
                            <a:srgbClr val="000000"/>
                          </a:solidFill>
                          <a:effectLst/>
                          <a:latin typeface="Times New Roman" pitchFamily="18" charset="0"/>
                          <a:ea typeface="Times New Roman"/>
                          <a:cs typeface="Times New Roman" pitchFamily="18" charset="0"/>
                        </a:rPr>
                        <a:t>644</a:t>
                      </a:r>
                      <a:endParaRPr lang="en-US" sz="1000" b="1"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solidFill>
                            <a:srgbClr val="000000"/>
                          </a:solidFill>
                          <a:effectLst/>
                          <a:latin typeface="Times New Roman" pitchFamily="18" charset="0"/>
                          <a:ea typeface="Times New Roman"/>
                          <a:cs typeface="Times New Roman" pitchFamily="18" charset="0"/>
                        </a:rPr>
                        <a:t>519</a:t>
                      </a:r>
                      <a:endParaRPr lang="en-US" sz="1000" b="1"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solidFill>
                            <a:srgbClr val="000000"/>
                          </a:solidFill>
                          <a:effectLst/>
                          <a:latin typeface="Times New Roman" pitchFamily="18" charset="0"/>
                          <a:ea typeface="Times New Roman"/>
                          <a:cs typeface="Times New Roman" pitchFamily="18" charset="0"/>
                        </a:rPr>
                        <a:t>1163</a:t>
                      </a:r>
                      <a:endParaRPr lang="en-US" sz="1000" b="1"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0" y="228601"/>
            <a:ext cx="4273550" cy="244475"/>
          </a:xfrm>
          <a:prstGeom prst="rect">
            <a:avLst/>
          </a:prstGeom>
        </p:spPr>
        <p:txBody>
          <a:bodyPr vert="horz" lIns="0" tIns="24804" rIns="0" bIns="0" anchor="ctr">
            <a:normAutofit/>
          </a:bodyPr>
          <a:lstStyle/>
          <a:p>
            <a:pPr algn="ctr" defTabSz="913947" eaLnBrk="1" fontAlgn="auto" hangingPunct="1">
              <a:spcAft>
                <a:spcPts val="0"/>
              </a:spcAft>
              <a:defRPr/>
            </a:pPr>
            <a:r>
              <a:rPr lang="id-ID" sz="1200" b="1" dirty="0">
                <a:latin typeface="Times New Roman" pitchFamily="18" charset="0"/>
                <a:ea typeface="+mj-ea"/>
                <a:cs typeface="Times New Roman" pitchFamily="18" charset="0"/>
              </a:rPr>
              <a:t>DATA GURU BERDASARKAN STATUS SERTIFIKASI</a:t>
            </a:r>
            <a:endParaRPr lang="id-ID" sz="1200" dirty="0">
              <a:latin typeface="Times New Roman" pitchFamily="18" charset="0"/>
              <a:ea typeface="+mj-ea"/>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090349687"/>
              </p:ext>
            </p:extLst>
          </p:nvPr>
        </p:nvGraphicFramePr>
        <p:xfrm>
          <a:off x="765176" y="685800"/>
          <a:ext cx="3505199" cy="2000250"/>
        </p:xfrm>
        <a:graphic>
          <a:graphicData uri="http://schemas.openxmlformats.org/drawingml/2006/table">
            <a:tbl>
              <a:tblPr/>
              <a:tblGrid>
                <a:gridCol w="11430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1142999">
                  <a:extLst>
                    <a:ext uri="{9D8B030D-6E8A-4147-A177-3AD203B41FA5}">
                      <a16:colId xmlns:a16="http://schemas.microsoft.com/office/drawing/2014/main" val="20003"/>
                    </a:ext>
                  </a:extLst>
                </a:gridCol>
              </a:tblGrid>
              <a:tr h="200025">
                <a:tc rowSpan="2">
                  <a:txBody>
                    <a:bodyPr/>
                    <a:lstStyle/>
                    <a:p>
                      <a:pPr algn="ctr" fontAlgn="ctr"/>
                      <a:r>
                        <a:rPr lang="en-US" sz="1000" b="1" i="0" u="none" strike="noStrike" dirty="0" err="1">
                          <a:solidFill>
                            <a:srgbClr val="000000"/>
                          </a:solidFill>
                          <a:effectLst/>
                          <a:latin typeface="Times New Roman" pitchFamily="18" charset="0"/>
                          <a:cs typeface="Times New Roman" pitchFamily="18" charset="0"/>
                        </a:rPr>
                        <a:t>Jenjang</a:t>
                      </a:r>
                      <a:endParaRPr lang="en-US" sz="10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gridSpan="2">
                  <a:txBody>
                    <a:bodyPr/>
                    <a:lstStyle/>
                    <a:p>
                      <a:pPr algn="ctr" fontAlgn="ctr"/>
                      <a:r>
                        <a:rPr lang="en-US" sz="1000" b="1" i="0" u="none" strike="noStrike" dirty="0">
                          <a:solidFill>
                            <a:srgbClr val="000000"/>
                          </a:solidFill>
                          <a:effectLst/>
                          <a:latin typeface="Times New Roman" pitchFamily="18" charset="0"/>
                          <a:cs typeface="Times New Roman" pitchFamily="18" charset="0"/>
                        </a:rPr>
                        <a:t>Status </a:t>
                      </a:r>
                      <a:r>
                        <a:rPr lang="en-US" sz="1000" b="1" i="0" u="none" strike="noStrike" dirty="0" err="1">
                          <a:solidFill>
                            <a:srgbClr val="000000"/>
                          </a:solidFill>
                          <a:effectLst/>
                          <a:latin typeface="Times New Roman" pitchFamily="18" charset="0"/>
                          <a:cs typeface="Times New Roman" pitchFamily="18" charset="0"/>
                        </a:rPr>
                        <a:t>Sertifikasi</a:t>
                      </a:r>
                      <a:endParaRPr lang="en-US" sz="10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hMerge="1">
                  <a:txBody>
                    <a:bodyPr/>
                    <a:lstStyle/>
                    <a:p>
                      <a:endParaRPr lang="en-US"/>
                    </a:p>
                  </a:txBody>
                  <a:tcPr/>
                </a:tc>
                <a:tc rowSpan="2">
                  <a:txBody>
                    <a:bodyPr/>
                    <a:lstStyle/>
                    <a:p>
                      <a:pPr algn="ctr" fontAlgn="ctr"/>
                      <a:r>
                        <a:rPr lang="en-US" sz="1000" b="1" i="0" u="none" strike="noStrike">
                          <a:solidFill>
                            <a:srgbClr val="000000"/>
                          </a:solidFill>
                          <a:effectLst/>
                          <a:latin typeface="Times New Roman" pitchFamily="18" charset="0"/>
                          <a:cs typeface="Times New Roman" pitchFamily="18" charset="0"/>
                        </a:rPr>
                        <a:t>Jumlah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200025">
                <a:tc vMerge="1">
                  <a:txBody>
                    <a:bodyPr/>
                    <a:lstStyle/>
                    <a:p>
                      <a:endParaRPr lang="en-US"/>
                    </a:p>
                  </a:txBody>
                  <a:tcPr/>
                </a:tc>
                <a:tc>
                  <a:txBody>
                    <a:bodyPr/>
                    <a:lstStyle/>
                    <a:p>
                      <a:pPr algn="ctr" fontAlgn="ctr"/>
                      <a:r>
                        <a:rPr lang="en-US" sz="1000" b="1" i="0" u="none" strike="noStrike" dirty="0" err="1">
                          <a:solidFill>
                            <a:srgbClr val="000000"/>
                          </a:solidFill>
                          <a:effectLst/>
                          <a:latin typeface="Times New Roman" pitchFamily="18" charset="0"/>
                          <a:cs typeface="Times New Roman" pitchFamily="18" charset="0"/>
                        </a:rPr>
                        <a:t>Belum</a:t>
                      </a:r>
                      <a:endParaRPr lang="en-US" sz="10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000" b="1" i="0" u="none" strike="noStrike" dirty="0" err="1">
                          <a:solidFill>
                            <a:srgbClr val="000000"/>
                          </a:solidFill>
                          <a:effectLst/>
                          <a:latin typeface="Times New Roman" pitchFamily="18" charset="0"/>
                          <a:cs typeface="Times New Roman" pitchFamily="18" charset="0"/>
                        </a:rPr>
                        <a:t>Sudah</a:t>
                      </a:r>
                      <a:endParaRPr lang="en-US" sz="10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vMerge="1">
                  <a:txBody>
                    <a:bodyPr/>
                    <a:lstStyle/>
                    <a:p>
                      <a:endParaRPr lang="en-US"/>
                    </a:p>
                  </a:txBody>
                  <a:tcPr/>
                </a:tc>
                <a:extLst>
                  <a:ext uri="{0D108BD9-81ED-4DB2-BD59-A6C34878D82A}">
                    <a16:rowId xmlns:a16="http://schemas.microsoft.com/office/drawing/2014/main" val="10001"/>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PAUD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pitchFamily="18" charset="0"/>
                          <a:ea typeface="Times New Roman"/>
                          <a:cs typeface="Times New Roman" pitchFamily="18" charset="0"/>
                        </a:rPr>
                        <a:t>105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pitchFamily="18" charset="0"/>
                          <a:ea typeface="Times New Roman"/>
                          <a:cs typeface="Times New Roman"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effectLst/>
                          <a:latin typeface="Times New Roman" pitchFamily="18" charset="0"/>
                          <a:ea typeface="Times New Roman"/>
                          <a:cs typeface="Times New Roman" pitchFamily="18" charset="0"/>
                        </a:rPr>
                        <a:t>105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TK</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pitchFamily="18" charset="0"/>
                          <a:ea typeface="Times New Roman"/>
                          <a:cs typeface="Times New Roman" pitchFamily="18" charset="0"/>
                        </a:rPr>
                        <a:t>25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pitchFamily="18" charset="0"/>
                          <a:ea typeface="Times New Roman"/>
                          <a:cs typeface="Times New Roman" pitchFamily="18" charset="0"/>
                        </a:rPr>
                        <a:t>56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effectLst/>
                          <a:latin typeface="Times New Roman" pitchFamily="18" charset="0"/>
                          <a:ea typeface="Times New Roman"/>
                          <a:cs typeface="Times New Roman" pitchFamily="18" charset="0"/>
                        </a:rPr>
                        <a:t>81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RA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pitchFamily="18" charset="0"/>
                          <a:ea typeface="Times New Roman"/>
                          <a:cs typeface="Times New Roman" pitchFamily="18" charset="0"/>
                        </a:rPr>
                        <a:t>11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pitchFamily="18" charset="0"/>
                          <a:ea typeface="Times New Roman"/>
                          <a:cs typeface="Times New Roman" pitchFamily="18" charset="0"/>
                        </a:rPr>
                        <a:t>32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effectLst/>
                          <a:latin typeface="Times New Roman" pitchFamily="18" charset="0"/>
                          <a:ea typeface="Times New Roman"/>
                          <a:cs typeface="Times New Roman" pitchFamily="18" charset="0"/>
                        </a:rPr>
                        <a:t>43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0025">
                <a:tc>
                  <a:txBody>
                    <a:bodyPr/>
                    <a:lstStyle/>
                    <a:p>
                      <a:pPr algn="ctr" fontAlgn="ctr"/>
                      <a:r>
                        <a:rPr lang="en-US" sz="1000" b="0" i="0" u="none" strike="noStrike">
                          <a:solidFill>
                            <a:srgbClr val="000000"/>
                          </a:solidFill>
                          <a:effectLst/>
                          <a:latin typeface="Times New Roman" pitchFamily="18" charset="0"/>
                          <a:cs typeface="Times New Roman" pitchFamily="18" charset="0"/>
                        </a:rPr>
                        <a:t>SD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233</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326</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solidFill>
                            <a:srgbClr val="000000"/>
                          </a:solidFill>
                          <a:effectLst/>
                          <a:latin typeface="Times New Roman" pitchFamily="18" charset="0"/>
                          <a:ea typeface="Times New Roman"/>
                          <a:cs typeface="Times New Roman" pitchFamily="18" charset="0"/>
                        </a:rPr>
                        <a:t>559</a:t>
                      </a:r>
                      <a:endParaRPr lang="en-US" sz="1000" b="1"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MI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30</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32</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solidFill>
                            <a:srgbClr val="000000"/>
                          </a:solidFill>
                          <a:effectLst/>
                          <a:latin typeface="Times New Roman" pitchFamily="18" charset="0"/>
                          <a:ea typeface="Times New Roman"/>
                          <a:cs typeface="Times New Roman" pitchFamily="18" charset="0"/>
                        </a:rPr>
                        <a:t>62</a:t>
                      </a:r>
                      <a:endParaRPr lang="en-US" sz="1000" b="1"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SMP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86</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165</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solidFill>
                            <a:srgbClr val="000000"/>
                          </a:solidFill>
                          <a:effectLst/>
                          <a:latin typeface="Times New Roman" pitchFamily="18" charset="0"/>
                          <a:ea typeface="Times New Roman"/>
                          <a:cs typeface="Times New Roman" pitchFamily="18" charset="0"/>
                        </a:rPr>
                        <a:t>251</a:t>
                      </a:r>
                      <a:endParaRPr lang="en-US" sz="1000" b="1"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MTs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14</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48</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solidFill>
                            <a:srgbClr val="000000"/>
                          </a:solidFill>
                          <a:effectLst/>
                          <a:latin typeface="Times New Roman" pitchFamily="18" charset="0"/>
                          <a:ea typeface="Times New Roman"/>
                          <a:cs typeface="Times New Roman" pitchFamily="18" charset="0"/>
                        </a:rPr>
                        <a:t>62</a:t>
                      </a:r>
                      <a:endParaRPr lang="en-US" sz="1000" b="1"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00025">
                <a:tc>
                  <a:txBody>
                    <a:bodyPr/>
                    <a:lstStyle/>
                    <a:p>
                      <a:pPr algn="ctr" fontAlgn="ctr"/>
                      <a:r>
                        <a:rPr lang="en-US" sz="1000" b="1" i="0" u="none" strike="noStrike">
                          <a:solidFill>
                            <a:srgbClr val="000000"/>
                          </a:solidFill>
                          <a:effectLst/>
                          <a:latin typeface="Times New Roman" pitchFamily="18" charset="0"/>
                          <a:cs typeface="Times New Roman" pitchFamily="18" charset="0"/>
                        </a:rPr>
                        <a:t>Total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solidFill>
                            <a:srgbClr val="000000"/>
                          </a:solidFill>
                          <a:effectLst/>
                          <a:latin typeface="Times New Roman" pitchFamily="18" charset="0"/>
                          <a:ea typeface="Times New Roman"/>
                          <a:cs typeface="Times New Roman" pitchFamily="18" charset="0"/>
                        </a:rPr>
                        <a:t>504</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solidFill>
                            <a:srgbClr val="000000"/>
                          </a:solidFill>
                          <a:effectLst/>
                          <a:latin typeface="Times New Roman" pitchFamily="18" charset="0"/>
                          <a:ea typeface="Times New Roman"/>
                          <a:cs typeface="Times New Roman" pitchFamily="18" charset="0"/>
                        </a:rPr>
                        <a:t>659</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solidFill>
                            <a:srgbClr val="000000"/>
                          </a:solidFill>
                          <a:effectLst/>
                          <a:latin typeface="Times New Roman" pitchFamily="18" charset="0"/>
                          <a:ea typeface="Times New Roman"/>
                          <a:cs typeface="Times New Roman" pitchFamily="18" charset="0"/>
                        </a:rPr>
                        <a:t>1163</a:t>
                      </a:r>
                      <a:endParaRPr lang="en-US"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0" y="228601"/>
            <a:ext cx="4273550" cy="244475"/>
          </a:xfrm>
          <a:prstGeom prst="rect">
            <a:avLst/>
          </a:prstGeom>
        </p:spPr>
        <p:txBody>
          <a:bodyPr vert="horz" lIns="0" tIns="24804" rIns="0" bIns="0" anchor="ctr">
            <a:normAutofit/>
          </a:bodyPr>
          <a:lstStyle/>
          <a:p>
            <a:pPr algn="ctr" defTabSz="913947" eaLnBrk="1" fontAlgn="auto" hangingPunct="1">
              <a:spcAft>
                <a:spcPts val="0"/>
              </a:spcAft>
              <a:defRPr/>
            </a:pPr>
            <a:r>
              <a:rPr lang="id-ID" sz="1200" b="1" dirty="0">
                <a:latin typeface="Times New Roman" pitchFamily="18" charset="0"/>
                <a:ea typeface="+mj-ea"/>
                <a:cs typeface="Times New Roman" pitchFamily="18" charset="0"/>
              </a:rPr>
              <a:t>DATA GURU BERDASARKAN JAM MENGAJAR</a:t>
            </a:r>
            <a:endParaRPr lang="id-ID" sz="1200" dirty="0">
              <a:latin typeface="Times New Roman" pitchFamily="18" charset="0"/>
              <a:ea typeface="+mj-ea"/>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838388982"/>
              </p:ext>
            </p:extLst>
          </p:nvPr>
        </p:nvGraphicFramePr>
        <p:xfrm>
          <a:off x="1146176" y="609601"/>
          <a:ext cx="2743199" cy="1857375"/>
        </p:xfrm>
        <a:graphic>
          <a:graphicData uri="http://schemas.openxmlformats.org/drawingml/2006/table">
            <a:tbl>
              <a:tblPr/>
              <a:tblGrid>
                <a:gridCol w="1069975">
                  <a:extLst>
                    <a:ext uri="{9D8B030D-6E8A-4147-A177-3AD203B41FA5}">
                      <a16:colId xmlns:a16="http://schemas.microsoft.com/office/drawing/2014/main" val="20000"/>
                    </a:ext>
                  </a:extLst>
                </a:gridCol>
                <a:gridCol w="835024">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tblGrid>
              <a:tr h="200025">
                <a:tc rowSpan="2">
                  <a:txBody>
                    <a:bodyPr/>
                    <a:lstStyle/>
                    <a:p>
                      <a:pPr algn="ctr" rtl="0" fontAlgn="ctr"/>
                      <a:r>
                        <a:rPr lang="en-US" sz="1000" b="1" i="0" u="none" strike="noStrike" dirty="0" err="1">
                          <a:solidFill>
                            <a:srgbClr val="000000"/>
                          </a:solidFill>
                          <a:effectLst/>
                          <a:latin typeface="Times New Roman" pitchFamily="18" charset="0"/>
                          <a:cs typeface="Times New Roman" pitchFamily="18" charset="0"/>
                        </a:rPr>
                        <a:t>Jenjang</a:t>
                      </a:r>
                      <a:endParaRPr lang="en-US" sz="1000" b="1"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gridSpan="2">
                  <a:txBody>
                    <a:bodyPr/>
                    <a:lstStyle/>
                    <a:p>
                      <a:pPr algn="ctr" rtl="0" fontAlgn="ctr"/>
                      <a:r>
                        <a:rPr lang="en-US" sz="1000" b="1" i="0" u="none" strike="noStrike" dirty="0">
                          <a:solidFill>
                            <a:srgbClr val="000000"/>
                          </a:solidFill>
                          <a:effectLst/>
                          <a:latin typeface="Times New Roman" pitchFamily="18" charset="0"/>
                          <a:cs typeface="Times New Roman" pitchFamily="18" charset="0"/>
                        </a:rPr>
                        <a:t>Jam </a:t>
                      </a:r>
                      <a:r>
                        <a:rPr lang="en-US" sz="1000" b="1" i="0" u="none" strike="noStrike" dirty="0" err="1">
                          <a:solidFill>
                            <a:srgbClr val="000000"/>
                          </a:solidFill>
                          <a:effectLst/>
                          <a:latin typeface="Times New Roman" pitchFamily="18" charset="0"/>
                          <a:cs typeface="Times New Roman" pitchFamily="18" charset="0"/>
                        </a:rPr>
                        <a:t>Mengajar</a:t>
                      </a:r>
                      <a:endParaRPr lang="en-US" sz="1000" b="1"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hMerge="1">
                  <a:txBody>
                    <a:bodyPr/>
                    <a:lstStyle/>
                    <a:p>
                      <a:endParaRPr lang="en-US"/>
                    </a:p>
                  </a:txBody>
                  <a:tcPr/>
                </a:tc>
                <a:extLst>
                  <a:ext uri="{0D108BD9-81ED-4DB2-BD59-A6C34878D82A}">
                    <a16:rowId xmlns:a16="http://schemas.microsoft.com/office/drawing/2014/main" val="10000"/>
                  </a:ext>
                </a:extLst>
              </a:tr>
              <a:tr h="257175">
                <a:tc vMerge="1">
                  <a:txBody>
                    <a:bodyPr/>
                    <a:lstStyle/>
                    <a:p>
                      <a:endParaRPr lang="en-US"/>
                    </a:p>
                  </a:txBody>
                  <a:tcPr/>
                </a:tc>
                <a:tc>
                  <a:txBody>
                    <a:bodyPr/>
                    <a:lstStyle/>
                    <a:p>
                      <a:pPr algn="ctr" rtl="0" fontAlgn="ctr"/>
                      <a:r>
                        <a:rPr lang="en-US" sz="1000" b="1" i="0" u="none" strike="noStrike" dirty="0">
                          <a:solidFill>
                            <a:srgbClr val="000000"/>
                          </a:solidFill>
                          <a:effectLst/>
                          <a:latin typeface="Times New Roman" pitchFamily="18" charset="0"/>
                          <a:cs typeface="Times New Roman" pitchFamily="18" charset="0"/>
                        </a:rPr>
                        <a:t>&lt; 24 Jam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rtl="0" fontAlgn="ctr"/>
                      <a:r>
                        <a:rPr lang="en-US" sz="1000" b="1" i="0" u="none" strike="noStrike" dirty="0">
                          <a:solidFill>
                            <a:srgbClr val="000000"/>
                          </a:solidFill>
                          <a:effectLst/>
                          <a:latin typeface="Times New Roman" pitchFamily="18" charset="0"/>
                          <a:cs typeface="Times New Roman" pitchFamily="18" charset="0"/>
                        </a:rPr>
                        <a:t>&gt;= 24 Jam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TK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RA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SD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100" dirty="0">
                          <a:solidFill>
                            <a:srgbClr val="000000"/>
                          </a:solidFill>
                          <a:effectLst/>
                          <a:latin typeface="Times New Roman" pitchFamily="18" charset="0"/>
                          <a:ea typeface="Times New Roman" panose="02020603050405020304" pitchFamily="18" charset="0"/>
                          <a:cs typeface="Times New Roman" pitchFamily="18" charset="0"/>
                        </a:rPr>
                        <a:t>38</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100" dirty="0">
                          <a:solidFill>
                            <a:srgbClr val="000000"/>
                          </a:solidFill>
                          <a:effectLst/>
                          <a:latin typeface="Times New Roman" pitchFamily="18" charset="0"/>
                          <a:ea typeface="Times New Roman" panose="02020603050405020304" pitchFamily="18" charset="0"/>
                          <a:cs typeface="Times New Roman" pitchFamily="18" charset="0"/>
                        </a:rPr>
                        <a:t>524</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MI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100" dirty="0">
                          <a:solidFill>
                            <a:srgbClr val="000000"/>
                          </a:solidFill>
                          <a:effectLst/>
                          <a:latin typeface="Times New Roman" pitchFamily="18" charset="0"/>
                          <a:ea typeface="Times New Roman" panose="02020603050405020304" pitchFamily="18" charset="0"/>
                          <a:cs typeface="Times New Roman" pitchFamily="18" charset="0"/>
                        </a:rPr>
                        <a:t>3</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100" dirty="0">
                          <a:solidFill>
                            <a:srgbClr val="000000"/>
                          </a:solidFill>
                          <a:effectLst/>
                          <a:latin typeface="Times New Roman" pitchFamily="18" charset="0"/>
                          <a:ea typeface="Times New Roman" panose="02020603050405020304" pitchFamily="18" charset="0"/>
                          <a:cs typeface="Times New Roman" pitchFamily="18" charset="0"/>
                        </a:rPr>
                        <a:t>39</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SMP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100" dirty="0">
                          <a:solidFill>
                            <a:srgbClr val="000000"/>
                          </a:solidFill>
                          <a:effectLst/>
                          <a:latin typeface="Times New Roman" pitchFamily="18" charset="0"/>
                          <a:ea typeface="Times New Roman" panose="02020603050405020304" pitchFamily="18" charset="0"/>
                          <a:cs typeface="Times New Roman" pitchFamily="18" charset="0"/>
                        </a:rPr>
                        <a:t>100</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100" dirty="0">
                          <a:solidFill>
                            <a:srgbClr val="000000"/>
                          </a:solidFill>
                          <a:effectLst/>
                          <a:latin typeface="Times New Roman" pitchFamily="18" charset="0"/>
                          <a:ea typeface="Times New Roman" panose="02020603050405020304" pitchFamily="18" charset="0"/>
                          <a:cs typeface="Times New Roman" pitchFamily="18" charset="0"/>
                        </a:rPr>
                        <a:t>151</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MTs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100" dirty="0">
                          <a:solidFill>
                            <a:srgbClr val="000000"/>
                          </a:solidFill>
                          <a:effectLst/>
                          <a:latin typeface="Times New Roman" pitchFamily="18" charset="0"/>
                          <a:ea typeface="Times New Roman" panose="02020603050405020304" pitchFamily="18" charset="0"/>
                          <a:cs typeface="Times New Roman" pitchFamily="18" charset="0"/>
                        </a:rPr>
                        <a:t>7</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100" dirty="0">
                          <a:solidFill>
                            <a:srgbClr val="000000"/>
                          </a:solidFill>
                          <a:effectLst/>
                          <a:latin typeface="Times New Roman" pitchFamily="18" charset="0"/>
                          <a:ea typeface="Times New Roman" panose="02020603050405020304" pitchFamily="18" charset="0"/>
                          <a:cs typeface="Times New Roman" pitchFamily="18" charset="0"/>
                        </a:rPr>
                        <a:t>39</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00025">
                <a:tc>
                  <a:txBody>
                    <a:bodyPr/>
                    <a:lstStyle/>
                    <a:p>
                      <a:pPr algn="ctr" fontAlgn="ctr"/>
                      <a:r>
                        <a:rPr lang="en-US" sz="1000" b="1" i="0" u="none" strike="noStrike" dirty="0">
                          <a:solidFill>
                            <a:srgbClr val="000000"/>
                          </a:solidFill>
                          <a:effectLst/>
                          <a:latin typeface="Times New Roman" pitchFamily="18" charset="0"/>
                          <a:cs typeface="Times New Roman" pitchFamily="18"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100" b="1" dirty="0">
                          <a:solidFill>
                            <a:srgbClr val="000000"/>
                          </a:solidFill>
                          <a:effectLst/>
                          <a:latin typeface="Times New Roman" pitchFamily="18" charset="0"/>
                          <a:ea typeface="Times New Roman" panose="02020603050405020304" pitchFamily="18" charset="0"/>
                          <a:cs typeface="Times New Roman" pitchFamily="18" charset="0"/>
                        </a:rPr>
                        <a:t>148</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100" b="1" dirty="0">
                          <a:solidFill>
                            <a:srgbClr val="000000"/>
                          </a:solidFill>
                          <a:effectLst/>
                          <a:latin typeface="Times New Roman" pitchFamily="18" charset="0"/>
                          <a:ea typeface="Times New Roman" panose="02020603050405020304" pitchFamily="18" charset="0"/>
                          <a:cs typeface="Times New Roman" pitchFamily="18" charset="0"/>
                        </a:rPr>
                        <a:t>753</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1"/>
            <a:ext cx="4538678" cy="365125"/>
          </a:xfrm>
        </p:spPr>
        <p:txBody>
          <a:bodyPr anchor="ctr">
            <a:normAutofit/>
          </a:bodyPr>
          <a:lstStyle/>
          <a:p>
            <a:pPr algn="ctr"/>
            <a:r>
              <a:rPr lang="en-US" sz="1200" dirty="0">
                <a:solidFill>
                  <a:schemeClr val="tx1"/>
                </a:solidFill>
                <a:effectLst/>
                <a:latin typeface="Times New Roman" pitchFamily="18" charset="0"/>
                <a:cs typeface="Times New Roman" pitchFamily="18" charset="0"/>
              </a:rPr>
              <a:t>DATA GURU BERDASARKAN GOLONGAN</a:t>
            </a:r>
            <a:endParaRPr lang="id-ID" sz="1200" dirty="0">
              <a:solidFill>
                <a:schemeClr val="tx1"/>
              </a:solidFill>
              <a:effectLst/>
              <a:latin typeface="Times New Roman" pitchFamily="18" charset="0"/>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396006279"/>
              </p:ext>
            </p:extLst>
          </p:nvPr>
        </p:nvGraphicFramePr>
        <p:xfrm>
          <a:off x="381001" y="590550"/>
          <a:ext cx="4267200" cy="2000250"/>
        </p:xfrm>
        <a:graphic>
          <a:graphicData uri="http://schemas.openxmlformats.org/drawingml/2006/table">
            <a:tbl>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gridCol w="609600">
                  <a:extLst>
                    <a:ext uri="{9D8B030D-6E8A-4147-A177-3AD203B41FA5}">
                      <a16:colId xmlns:a16="http://schemas.microsoft.com/office/drawing/2014/main" val="20006"/>
                    </a:ext>
                  </a:extLst>
                </a:gridCol>
              </a:tblGrid>
              <a:tr h="200025">
                <a:tc rowSpan="2">
                  <a:txBody>
                    <a:bodyPr/>
                    <a:lstStyle/>
                    <a:p>
                      <a:pPr algn="ctr" fontAlgn="ctr"/>
                      <a:r>
                        <a:rPr lang="en-US" sz="1000" b="1" i="0" u="none" strike="noStrike" dirty="0" err="1">
                          <a:solidFill>
                            <a:srgbClr val="000000"/>
                          </a:solidFill>
                          <a:effectLst/>
                          <a:latin typeface="Times New Roman" pitchFamily="18" charset="0"/>
                          <a:cs typeface="Times New Roman" pitchFamily="18" charset="0"/>
                        </a:rPr>
                        <a:t>Jenjang</a:t>
                      </a:r>
                      <a:endParaRPr lang="en-US" sz="10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gridSpan="4">
                  <a:txBody>
                    <a:bodyPr/>
                    <a:lstStyle/>
                    <a:p>
                      <a:pPr algn="ctr" fontAlgn="ctr"/>
                      <a:r>
                        <a:rPr lang="en-US" sz="1000" b="1" i="0" u="none" strike="noStrike" dirty="0" err="1">
                          <a:solidFill>
                            <a:srgbClr val="000000"/>
                          </a:solidFill>
                          <a:effectLst/>
                          <a:latin typeface="Times New Roman" pitchFamily="18" charset="0"/>
                          <a:cs typeface="Times New Roman" pitchFamily="18" charset="0"/>
                        </a:rPr>
                        <a:t>Golongan</a:t>
                      </a:r>
                      <a:endParaRPr lang="en-US" sz="10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1000" b="1" i="0" u="none" strike="noStrike" dirty="0">
                          <a:solidFill>
                            <a:srgbClr val="000000"/>
                          </a:solidFill>
                          <a:effectLst/>
                          <a:latin typeface="Times New Roman" pitchFamily="18" charset="0"/>
                          <a:cs typeface="Times New Roman" pitchFamily="18" charset="0"/>
                        </a:rPr>
                        <a:t>Non PNS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rowSpan="2">
                  <a:txBody>
                    <a:bodyPr/>
                    <a:lstStyle/>
                    <a:p>
                      <a:pPr algn="ctr" fontAlgn="ctr"/>
                      <a:r>
                        <a:rPr lang="en-US" sz="1000" b="1" i="0" u="none" strike="noStrike">
                          <a:solidFill>
                            <a:srgbClr val="000000"/>
                          </a:solidFill>
                          <a:effectLst/>
                          <a:latin typeface="Times New Roman" pitchFamily="18" charset="0"/>
                          <a:cs typeface="Times New Roman" pitchFamily="18" charset="0"/>
                        </a:rPr>
                        <a:t>Jumlah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200025">
                <a:tc vMerge="1">
                  <a:txBody>
                    <a:bodyPr/>
                    <a:lstStyle/>
                    <a:p>
                      <a:endParaRPr lang="en-US"/>
                    </a:p>
                  </a:txBody>
                  <a:tcPr/>
                </a:tc>
                <a:tc>
                  <a:txBody>
                    <a:bodyPr/>
                    <a:lstStyle/>
                    <a:p>
                      <a:pPr algn="ctr" fontAlgn="ctr"/>
                      <a:r>
                        <a:rPr lang="en-US" sz="1000" b="1" i="0" u="none" strike="noStrike" dirty="0">
                          <a:solidFill>
                            <a:srgbClr val="000000"/>
                          </a:solidFill>
                          <a:effectLst/>
                          <a:latin typeface="Times New Roman" pitchFamily="18" charset="0"/>
                          <a:cs typeface="Times New Roman" pitchFamily="18" charset="0"/>
                        </a:rPr>
                        <a:t>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000" b="1" i="0" u="none" strike="noStrike" dirty="0">
                          <a:solidFill>
                            <a:srgbClr val="000000"/>
                          </a:solidFill>
                          <a:effectLst/>
                          <a:latin typeface="Times New Roman" pitchFamily="18" charset="0"/>
                          <a:cs typeface="Times New Roman" pitchFamily="18" charset="0"/>
                        </a:rPr>
                        <a:t>II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000" b="1" i="0" u="none" strike="noStrike" dirty="0">
                          <a:solidFill>
                            <a:srgbClr val="000000"/>
                          </a:solidFill>
                          <a:effectLst/>
                          <a:latin typeface="Times New Roman" pitchFamily="18" charset="0"/>
                          <a:cs typeface="Times New Roman" pitchFamily="18" charset="0"/>
                        </a:rPr>
                        <a:t>III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000" b="1" i="0" u="none" strike="noStrike" dirty="0">
                          <a:solidFill>
                            <a:srgbClr val="000000"/>
                          </a:solidFill>
                          <a:effectLst/>
                          <a:latin typeface="Times New Roman" pitchFamily="18" charset="0"/>
                          <a:cs typeface="Times New Roman" pitchFamily="18" charset="0"/>
                        </a:rPr>
                        <a:t>IV</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r h="200025">
                <a:tc>
                  <a:txBody>
                    <a:bodyPr/>
                    <a:lstStyle/>
                    <a:p>
                      <a:pPr algn="ctr" fontAlgn="b"/>
                      <a:r>
                        <a:rPr lang="en-US" sz="1000" b="0" i="0" u="none" strike="noStrike" dirty="0">
                          <a:solidFill>
                            <a:srgbClr val="000000"/>
                          </a:solidFill>
                          <a:effectLst/>
                          <a:latin typeface="Times New Roman" pitchFamily="18" charset="0"/>
                          <a:cs typeface="Times New Roman" pitchFamily="18" charset="0"/>
                        </a:rPr>
                        <a:t>PAUD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effectLst/>
                          <a:latin typeface="Times New Roman" pitchFamily="18" charset="0"/>
                          <a:ea typeface="Times New Roman"/>
                          <a:cs typeface="Times New Roman"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effectLst/>
                          <a:latin typeface="Times New Roman" pitchFamily="18" charset="0"/>
                          <a:ea typeface="Times New Roman"/>
                          <a:cs typeface="Times New Roman"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effectLst/>
                          <a:latin typeface="Times New Roman" pitchFamily="18" charset="0"/>
                          <a:ea typeface="Times New Roman"/>
                          <a:cs typeface="Times New Roman"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effectLst/>
                          <a:latin typeface="Times New Roman" pitchFamily="18" charset="0"/>
                          <a:ea typeface="Times New Roman"/>
                          <a:cs typeface="Times New Roman"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effectLst/>
                          <a:latin typeface="Times New Roman" pitchFamily="18" charset="0"/>
                          <a:ea typeface="Times New Roman"/>
                          <a:cs typeface="Times New Roman" pitchFamily="18" charset="0"/>
                        </a:rPr>
                        <a:t>105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effectLst/>
                          <a:latin typeface="Times New Roman" pitchFamily="18" charset="0"/>
                          <a:ea typeface="Times New Roman"/>
                          <a:cs typeface="Times New Roman" pitchFamily="18" charset="0"/>
                        </a:rPr>
                        <a:t>105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TK</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effectLst/>
                          <a:latin typeface="Times New Roman" pitchFamily="18" charset="0"/>
                          <a:ea typeface="Times New Roman"/>
                          <a:cs typeface="Times New Roman"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effectLst/>
                          <a:latin typeface="Times New Roman" pitchFamily="18" charset="0"/>
                          <a:ea typeface="Times New Roman"/>
                          <a:cs typeface="Times New Roman"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effectLst/>
                          <a:latin typeface="Times New Roman" pitchFamily="18" charset="0"/>
                          <a:ea typeface="Times New Roman"/>
                          <a:cs typeface="Times New Roman" pitchFamily="18" charset="0"/>
                        </a:rPr>
                        <a:t>18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effectLst/>
                          <a:latin typeface="Times New Roman" pitchFamily="18" charset="0"/>
                          <a:ea typeface="Times New Roman"/>
                          <a:cs typeface="Times New Roman"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effectLst/>
                          <a:latin typeface="Times New Roman" pitchFamily="18" charset="0"/>
                          <a:ea typeface="Times New Roman"/>
                          <a:cs typeface="Times New Roman" pitchFamily="18" charset="0"/>
                        </a:rPr>
                        <a:t>63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effectLst/>
                          <a:latin typeface="Times New Roman" pitchFamily="18" charset="0"/>
                          <a:ea typeface="Times New Roman"/>
                          <a:cs typeface="Times New Roman" pitchFamily="18" charset="0"/>
                        </a:rPr>
                        <a:t>81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RA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effectLst/>
                          <a:latin typeface="Times New Roman" pitchFamily="18" charset="0"/>
                          <a:ea typeface="Times New Roman"/>
                          <a:cs typeface="Times New Roman"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effectLst/>
                          <a:latin typeface="Times New Roman" pitchFamily="18" charset="0"/>
                          <a:ea typeface="Times New Roman"/>
                          <a:cs typeface="Times New Roman"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effectLst/>
                          <a:latin typeface="Times New Roman" pitchFamily="18" charset="0"/>
                          <a:ea typeface="Times New Roman"/>
                          <a:cs typeface="Times New Roman" pitchFamily="18"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effectLst/>
                          <a:latin typeface="Times New Roman" pitchFamily="18" charset="0"/>
                          <a:ea typeface="Times New Roman"/>
                          <a:cs typeface="Times New Roman"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effectLst/>
                          <a:latin typeface="Times New Roman" pitchFamily="18" charset="0"/>
                          <a:ea typeface="Times New Roman"/>
                          <a:cs typeface="Times New Roman" pitchFamily="18" charset="0"/>
                        </a:rPr>
                        <a:t>40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effectLst/>
                          <a:latin typeface="Times New Roman" pitchFamily="18" charset="0"/>
                          <a:ea typeface="Times New Roman"/>
                          <a:cs typeface="Times New Roman" pitchFamily="18" charset="0"/>
                        </a:rPr>
                        <a:t>43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SD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solidFill>
                            <a:srgbClr val="000000"/>
                          </a:solidFill>
                          <a:effectLst/>
                          <a:latin typeface="Times New Roman" pitchFamily="18" charset="0"/>
                          <a:ea typeface="Times New Roman"/>
                          <a:cs typeface="Times New Roman" pitchFamily="18" charset="0"/>
                        </a:rPr>
                        <a:t>0</a:t>
                      </a:r>
                      <a:endParaRPr lang="en-US" sz="1000" b="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solidFill>
                            <a:srgbClr val="000000"/>
                          </a:solidFill>
                          <a:effectLst/>
                          <a:latin typeface="Times New Roman" pitchFamily="18" charset="0"/>
                          <a:ea typeface="Times New Roman"/>
                          <a:cs typeface="Times New Roman" pitchFamily="18" charset="0"/>
                        </a:rPr>
                        <a:t>6</a:t>
                      </a:r>
                      <a:endParaRPr lang="en-US" sz="1000" b="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solidFill>
                            <a:srgbClr val="000000"/>
                          </a:solidFill>
                          <a:effectLst/>
                          <a:latin typeface="Times New Roman" pitchFamily="18" charset="0"/>
                          <a:ea typeface="Times New Roman"/>
                          <a:cs typeface="Times New Roman" pitchFamily="18" charset="0"/>
                        </a:rPr>
                        <a:t>396</a:t>
                      </a:r>
                      <a:endParaRPr lang="en-US" sz="1000" b="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solidFill>
                            <a:srgbClr val="000000"/>
                          </a:solidFill>
                          <a:effectLst/>
                          <a:latin typeface="Times New Roman" pitchFamily="18" charset="0"/>
                          <a:ea typeface="Times New Roman"/>
                          <a:cs typeface="Times New Roman" pitchFamily="18" charset="0"/>
                        </a:rPr>
                        <a:t>78</a:t>
                      </a:r>
                      <a:endParaRPr lang="en-US" sz="1000" b="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solidFill>
                            <a:srgbClr val="000000"/>
                          </a:solidFill>
                          <a:effectLst/>
                          <a:latin typeface="Times New Roman" pitchFamily="18" charset="0"/>
                          <a:ea typeface="Times New Roman"/>
                          <a:cs typeface="Times New Roman" pitchFamily="18" charset="0"/>
                        </a:rPr>
                        <a:t>79</a:t>
                      </a:r>
                      <a:endParaRPr lang="en-US" sz="1000" b="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effectLst/>
                          <a:latin typeface="Times New Roman" pitchFamily="18" charset="0"/>
                          <a:ea typeface="Times New Roman"/>
                          <a:cs typeface="Times New Roman" pitchFamily="18" charset="0"/>
                        </a:rPr>
                        <a:t>559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MI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a:solidFill>
                            <a:srgbClr val="000000"/>
                          </a:solidFill>
                          <a:effectLst/>
                          <a:latin typeface="Times New Roman" pitchFamily="18" charset="0"/>
                          <a:ea typeface="Times New Roman"/>
                          <a:cs typeface="Times New Roman" pitchFamily="18" charset="0"/>
                        </a:rPr>
                        <a:t>0</a:t>
                      </a:r>
                      <a:endParaRPr lang="en-US" sz="1000" b="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solidFill>
                            <a:srgbClr val="000000"/>
                          </a:solidFill>
                          <a:effectLst/>
                          <a:latin typeface="Times New Roman" pitchFamily="18" charset="0"/>
                          <a:ea typeface="Times New Roman"/>
                          <a:cs typeface="Times New Roman" pitchFamily="18" charset="0"/>
                        </a:rPr>
                        <a:t>1 </a:t>
                      </a:r>
                      <a:endParaRPr lang="en-US" sz="1000" b="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solidFill>
                            <a:srgbClr val="000000"/>
                          </a:solidFill>
                          <a:effectLst/>
                          <a:latin typeface="Times New Roman" pitchFamily="18" charset="0"/>
                          <a:ea typeface="Times New Roman"/>
                          <a:cs typeface="Times New Roman" pitchFamily="18" charset="0"/>
                        </a:rPr>
                        <a:t>19</a:t>
                      </a:r>
                      <a:endParaRPr lang="en-US" sz="1000" b="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solidFill>
                            <a:srgbClr val="000000"/>
                          </a:solidFill>
                          <a:effectLst/>
                          <a:latin typeface="Times New Roman" pitchFamily="18" charset="0"/>
                          <a:ea typeface="Times New Roman"/>
                          <a:cs typeface="Times New Roman" pitchFamily="18" charset="0"/>
                        </a:rPr>
                        <a:t>13</a:t>
                      </a:r>
                      <a:endParaRPr lang="en-US" sz="1000" b="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solidFill>
                            <a:srgbClr val="000000"/>
                          </a:solidFill>
                          <a:effectLst/>
                          <a:latin typeface="Times New Roman" pitchFamily="18" charset="0"/>
                          <a:ea typeface="Times New Roman"/>
                          <a:cs typeface="Times New Roman" pitchFamily="18" charset="0"/>
                        </a:rPr>
                        <a:t>28</a:t>
                      </a:r>
                      <a:endParaRPr lang="en-US" sz="1000" b="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effectLst/>
                          <a:latin typeface="Times New Roman" pitchFamily="18" charset="0"/>
                          <a:ea typeface="Times New Roman"/>
                          <a:cs typeface="Times New Roman" pitchFamily="18" charset="0"/>
                        </a:rPr>
                        <a:t>62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SMP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solidFill>
                            <a:srgbClr val="000000"/>
                          </a:solidFill>
                          <a:effectLst/>
                          <a:latin typeface="Times New Roman" pitchFamily="18" charset="0"/>
                          <a:ea typeface="Times New Roman"/>
                          <a:cs typeface="Times New Roman" pitchFamily="18" charset="0"/>
                        </a:rPr>
                        <a:t>0</a:t>
                      </a:r>
                      <a:endParaRPr lang="en-US" sz="1000" b="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solidFill>
                            <a:srgbClr val="000000"/>
                          </a:solidFill>
                          <a:effectLst/>
                          <a:latin typeface="Times New Roman" pitchFamily="18" charset="0"/>
                          <a:ea typeface="Times New Roman"/>
                          <a:cs typeface="Times New Roman" pitchFamily="18" charset="0"/>
                        </a:rPr>
                        <a:t>0</a:t>
                      </a:r>
                      <a:endParaRPr lang="en-US" sz="1000" b="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solidFill>
                            <a:srgbClr val="000000"/>
                          </a:solidFill>
                          <a:effectLst/>
                          <a:latin typeface="Times New Roman" pitchFamily="18" charset="0"/>
                          <a:ea typeface="Times New Roman"/>
                          <a:cs typeface="Times New Roman" pitchFamily="18" charset="0"/>
                        </a:rPr>
                        <a:t>132</a:t>
                      </a:r>
                      <a:endParaRPr lang="en-US" sz="1000" b="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solidFill>
                            <a:srgbClr val="000000"/>
                          </a:solidFill>
                          <a:effectLst/>
                          <a:latin typeface="Times New Roman" pitchFamily="18" charset="0"/>
                          <a:ea typeface="Times New Roman"/>
                          <a:cs typeface="Times New Roman" pitchFamily="18" charset="0"/>
                        </a:rPr>
                        <a:t>55</a:t>
                      </a:r>
                      <a:endParaRPr lang="en-US" sz="1000" b="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solidFill>
                            <a:srgbClr val="000000"/>
                          </a:solidFill>
                          <a:effectLst/>
                          <a:latin typeface="Times New Roman" pitchFamily="18" charset="0"/>
                          <a:ea typeface="Times New Roman"/>
                          <a:cs typeface="Times New Roman" pitchFamily="18" charset="0"/>
                        </a:rPr>
                        <a:t>64</a:t>
                      </a:r>
                      <a:endParaRPr lang="en-US" sz="1000" b="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effectLst/>
                          <a:latin typeface="Times New Roman" pitchFamily="18" charset="0"/>
                          <a:ea typeface="Times New Roman"/>
                          <a:cs typeface="Times New Roman" pitchFamily="18" charset="0"/>
                        </a:rPr>
                        <a:t>251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MTs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a:solidFill>
                            <a:srgbClr val="000000"/>
                          </a:solidFill>
                          <a:effectLst/>
                          <a:latin typeface="Times New Roman" pitchFamily="18" charset="0"/>
                          <a:ea typeface="Times New Roman"/>
                          <a:cs typeface="Times New Roman" pitchFamily="18" charset="0"/>
                        </a:rPr>
                        <a:t>0</a:t>
                      </a:r>
                      <a:endParaRPr lang="en-US" sz="1000" b="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solidFill>
                            <a:srgbClr val="000000"/>
                          </a:solidFill>
                          <a:effectLst/>
                          <a:latin typeface="Times New Roman" pitchFamily="18" charset="0"/>
                          <a:ea typeface="Times New Roman"/>
                          <a:cs typeface="Times New Roman" pitchFamily="18" charset="0"/>
                        </a:rPr>
                        <a:t>2</a:t>
                      </a:r>
                      <a:endParaRPr lang="en-US" sz="1000" b="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solidFill>
                            <a:srgbClr val="000000"/>
                          </a:solidFill>
                          <a:effectLst/>
                          <a:latin typeface="Times New Roman" pitchFamily="18" charset="0"/>
                          <a:ea typeface="Times New Roman"/>
                          <a:cs typeface="Times New Roman" pitchFamily="18" charset="0"/>
                        </a:rPr>
                        <a:t>23</a:t>
                      </a:r>
                      <a:endParaRPr lang="en-US" sz="1000" b="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solidFill>
                            <a:srgbClr val="000000"/>
                          </a:solidFill>
                          <a:effectLst/>
                          <a:latin typeface="Times New Roman" pitchFamily="18" charset="0"/>
                          <a:ea typeface="Times New Roman"/>
                          <a:cs typeface="Times New Roman" pitchFamily="18" charset="0"/>
                        </a:rPr>
                        <a:t>9</a:t>
                      </a:r>
                      <a:endParaRPr lang="en-US" sz="1000" b="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solidFill>
                            <a:srgbClr val="000000"/>
                          </a:solidFill>
                          <a:effectLst/>
                          <a:latin typeface="Times New Roman" pitchFamily="18" charset="0"/>
                          <a:ea typeface="Times New Roman"/>
                          <a:cs typeface="Times New Roman" pitchFamily="18" charset="0"/>
                        </a:rPr>
                        <a:t>28</a:t>
                      </a:r>
                      <a:endParaRPr lang="en-US" sz="1000" b="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effectLst/>
                          <a:latin typeface="Times New Roman" pitchFamily="18" charset="0"/>
                          <a:ea typeface="Times New Roman"/>
                          <a:cs typeface="Times New Roman" pitchFamily="18" charset="0"/>
                        </a:rPr>
                        <a:t>62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00025">
                <a:tc>
                  <a:txBody>
                    <a:bodyPr/>
                    <a:lstStyle/>
                    <a:p>
                      <a:pPr algn="ctr" fontAlgn="ctr"/>
                      <a:r>
                        <a:rPr lang="en-US" sz="1000" b="1" i="0" u="none" strike="noStrike" dirty="0">
                          <a:solidFill>
                            <a:srgbClr val="000000"/>
                          </a:solidFill>
                          <a:effectLst/>
                          <a:latin typeface="Times New Roman" pitchFamily="18" charset="0"/>
                          <a:cs typeface="Times New Roman" pitchFamily="18" charset="0"/>
                        </a:rPr>
                        <a:t>Total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solidFill>
                            <a:srgbClr val="000000"/>
                          </a:solidFill>
                          <a:effectLst/>
                          <a:latin typeface="Times New Roman" pitchFamily="18" charset="0"/>
                          <a:ea typeface="Times New Roman"/>
                          <a:cs typeface="Times New Roman" pitchFamily="18" charset="0"/>
                        </a:rPr>
                        <a:t>0</a:t>
                      </a:r>
                      <a:endParaRPr lang="en-US" sz="1000" b="1"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solidFill>
                            <a:srgbClr val="000000"/>
                          </a:solidFill>
                          <a:effectLst/>
                          <a:latin typeface="Times New Roman" pitchFamily="18" charset="0"/>
                          <a:ea typeface="Times New Roman"/>
                          <a:cs typeface="Times New Roman" pitchFamily="18" charset="0"/>
                        </a:rPr>
                        <a:t>9</a:t>
                      </a:r>
                      <a:endParaRPr lang="en-US" sz="1000" b="1"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solidFill>
                            <a:srgbClr val="000000"/>
                          </a:solidFill>
                          <a:effectLst/>
                          <a:latin typeface="Times New Roman" pitchFamily="18" charset="0"/>
                          <a:ea typeface="Times New Roman"/>
                          <a:cs typeface="Times New Roman" pitchFamily="18" charset="0"/>
                        </a:rPr>
                        <a:t>591</a:t>
                      </a:r>
                      <a:endParaRPr lang="en-US" sz="1000" b="1"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solidFill>
                            <a:srgbClr val="000000"/>
                          </a:solidFill>
                          <a:effectLst/>
                          <a:latin typeface="Times New Roman" pitchFamily="18" charset="0"/>
                          <a:ea typeface="Times New Roman"/>
                          <a:cs typeface="Times New Roman" pitchFamily="18" charset="0"/>
                        </a:rPr>
                        <a:t>155</a:t>
                      </a:r>
                      <a:endParaRPr lang="en-US" sz="1000" b="1"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solidFill>
                            <a:srgbClr val="000000"/>
                          </a:solidFill>
                          <a:effectLst/>
                          <a:latin typeface="Times New Roman" pitchFamily="18" charset="0"/>
                          <a:ea typeface="Times New Roman"/>
                          <a:cs typeface="Times New Roman" pitchFamily="18" charset="0"/>
                        </a:rPr>
                        <a:t>408</a:t>
                      </a:r>
                      <a:endParaRPr lang="en-US" sz="1000" b="1"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effectLst/>
                          <a:latin typeface="Times New Roman" pitchFamily="18" charset="0"/>
                          <a:ea typeface="Times New Roman"/>
                          <a:cs typeface="Times New Roman" pitchFamily="18" charset="0"/>
                        </a:rPr>
                        <a:t>1163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4273550" cy="441325"/>
          </a:xfrm>
        </p:spPr>
        <p:txBody>
          <a:bodyPr anchor="ctr">
            <a:normAutofit/>
          </a:bodyPr>
          <a:lstStyle/>
          <a:p>
            <a:pPr algn="ctr"/>
            <a:r>
              <a:rPr lang="en-US" sz="1200" dirty="0">
                <a:solidFill>
                  <a:schemeClr val="tx1"/>
                </a:solidFill>
                <a:effectLst/>
                <a:latin typeface="Times New Roman" pitchFamily="18" charset="0"/>
                <a:cs typeface="Times New Roman" pitchFamily="18" charset="0"/>
              </a:rPr>
              <a:t>DATA JUMLAH GURU BERDASARKAN USIA</a:t>
            </a:r>
          </a:p>
        </p:txBody>
      </p:sp>
      <p:graphicFrame>
        <p:nvGraphicFramePr>
          <p:cNvPr id="5" name="Table 4"/>
          <p:cNvGraphicFramePr>
            <a:graphicFrameLocks noGrp="1"/>
          </p:cNvGraphicFramePr>
          <p:nvPr>
            <p:extLst>
              <p:ext uri="{D42A27DB-BD31-4B8C-83A1-F6EECF244321}">
                <p14:modId xmlns:p14="http://schemas.microsoft.com/office/powerpoint/2010/main" val="831747114"/>
              </p:ext>
            </p:extLst>
          </p:nvPr>
        </p:nvGraphicFramePr>
        <p:xfrm>
          <a:off x="228600" y="533401"/>
          <a:ext cx="4495800" cy="2311397"/>
        </p:xfrm>
        <a:graphic>
          <a:graphicData uri="http://schemas.openxmlformats.org/drawingml/2006/table">
            <a:tbl>
              <a:tblPr/>
              <a:tblGrid>
                <a:gridCol w="619425">
                  <a:extLst>
                    <a:ext uri="{9D8B030D-6E8A-4147-A177-3AD203B41FA5}">
                      <a16:colId xmlns:a16="http://schemas.microsoft.com/office/drawing/2014/main" val="20000"/>
                    </a:ext>
                  </a:extLst>
                </a:gridCol>
                <a:gridCol w="371175">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381000">
                  <a:extLst>
                    <a:ext uri="{9D8B030D-6E8A-4147-A177-3AD203B41FA5}">
                      <a16:colId xmlns:a16="http://schemas.microsoft.com/office/drawing/2014/main" val="20003"/>
                    </a:ext>
                  </a:extLst>
                </a:gridCol>
                <a:gridCol w="381000">
                  <a:extLst>
                    <a:ext uri="{9D8B030D-6E8A-4147-A177-3AD203B41FA5}">
                      <a16:colId xmlns:a16="http://schemas.microsoft.com/office/drawing/2014/main" val="20004"/>
                    </a:ext>
                  </a:extLst>
                </a:gridCol>
                <a:gridCol w="381000">
                  <a:extLst>
                    <a:ext uri="{9D8B030D-6E8A-4147-A177-3AD203B41FA5}">
                      <a16:colId xmlns:a16="http://schemas.microsoft.com/office/drawing/2014/main" val="20005"/>
                    </a:ext>
                  </a:extLst>
                </a:gridCol>
                <a:gridCol w="381000">
                  <a:extLst>
                    <a:ext uri="{9D8B030D-6E8A-4147-A177-3AD203B41FA5}">
                      <a16:colId xmlns:a16="http://schemas.microsoft.com/office/drawing/2014/main" val="20006"/>
                    </a:ext>
                  </a:extLst>
                </a:gridCol>
                <a:gridCol w="381000">
                  <a:extLst>
                    <a:ext uri="{9D8B030D-6E8A-4147-A177-3AD203B41FA5}">
                      <a16:colId xmlns:a16="http://schemas.microsoft.com/office/drawing/2014/main" val="20007"/>
                    </a:ext>
                  </a:extLst>
                </a:gridCol>
                <a:gridCol w="381000">
                  <a:extLst>
                    <a:ext uri="{9D8B030D-6E8A-4147-A177-3AD203B41FA5}">
                      <a16:colId xmlns:a16="http://schemas.microsoft.com/office/drawing/2014/main" val="20008"/>
                    </a:ext>
                  </a:extLst>
                </a:gridCol>
                <a:gridCol w="381000">
                  <a:extLst>
                    <a:ext uri="{9D8B030D-6E8A-4147-A177-3AD203B41FA5}">
                      <a16:colId xmlns:a16="http://schemas.microsoft.com/office/drawing/2014/main" val="20009"/>
                    </a:ext>
                  </a:extLst>
                </a:gridCol>
                <a:gridCol w="457200">
                  <a:extLst>
                    <a:ext uri="{9D8B030D-6E8A-4147-A177-3AD203B41FA5}">
                      <a16:colId xmlns:a16="http://schemas.microsoft.com/office/drawing/2014/main" val="20010"/>
                    </a:ext>
                  </a:extLst>
                </a:gridCol>
              </a:tblGrid>
              <a:tr h="228600">
                <a:tc rowSpan="2">
                  <a:txBody>
                    <a:bodyPr/>
                    <a:lstStyle/>
                    <a:p>
                      <a:pPr algn="ctr" fontAlgn="ctr"/>
                      <a:r>
                        <a:rPr lang="en-US" sz="800" b="1" i="0" u="none" strike="noStrike" dirty="0" err="1">
                          <a:solidFill>
                            <a:srgbClr val="000000"/>
                          </a:solidFill>
                          <a:effectLst/>
                          <a:latin typeface="Times New Roman" pitchFamily="18" charset="0"/>
                          <a:cs typeface="Times New Roman" pitchFamily="18" charset="0"/>
                        </a:rPr>
                        <a:t>Jenjang</a:t>
                      </a:r>
                      <a:endParaRPr lang="en-US" sz="800" b="1" i="0" u="none" strike="noStrike" dirty="0">
                        <a:solidFill>
                          <a:srgbClr val="000000"/>
                        </a:solidFill>
                        <a:effectLst/>
                        <a:latin typeface="Times New Roman" pitchFamily="18" charset="0"/>
                        <a:cs typeface="Times New Roman" pitchFamily="18" charset="0"/>
                      </a:endParaRPr>
                    </a:p>
                  </a:txBody>
                  <a:tcPr marL="5083" marR="5083" marT="5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gridSpan="9">
                  <a:txBody>
                    <a:bodyPr/>
                    <a:lstStyle/>
                    <a:p>
                      <a:pPr algn="ctr" fontAlgn="ctr"/>
                      <a:r>
                        <a:rPr lang="en-US" sz="800" b="1" i="0" u="none" strike="noStrike" dirty="0" err="1">
                          <a:solidFill>
                            <a:srgbClr val="000000"/>
                          </a:solidFill>
                          <a:effectLst/>
                          <a:latin typeface="Times New Roman" pitchFamily="18" charset="0"/>
                          <a:cs typeface="Times New Roman" pitchFamily="18" charset="0"/>
                        </a:rPr>
                        <a:t>Usia</a:t>
                      </a:r>
                      <a:endParaRPr lang="en-US" sz="800" b="1" i="0" u="none" strike="noStrike" dirty="0">
                        <a:solidFill>
                          <a:srgbClr val="000000"/>
                        </a:solidFill>
                        <a:effectLst/>
                        <a:latin typeface="Times New Roman" pitchFamily="18" charset="0"/>
                        <a:cs typeface="Times New Roman" pitchFamily="18" charset="0"/>
                      </a:endParaRPr>
                    </a:p>
                  </a:txBody>
                  <a:tcPr marL="5083" marR="5083" marT="5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800" b="1" i="0" u="none" strike="noStrike">
                          <a:solidFill>
                            <a:srgbClr val="000000"/>
                          </a:solidFill>
                          <a:effectLst/>
                          <a:latin typeface="Times New Roman" pitchFamily="18" charset="0"/>
                          <a:cs typeface="Times New Roman" pitchFamily="18" charset="0"/>
                        </a:rPr>
                        <a:t>Jumlah</a:t>
                      </a:r>
                    </a:p>
                  </a:txBody>
                  <a:tcPr marL="5083" marR="5083" marT="5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248923">
                <a:tc vMerge="1">
                  <a:txBody>
                    <a:bodyPr/>
                    <a:lstStyle/>
                    <a:p>
                      <a:endParaRPr lang="en-US"/>
                    </a:p>
                  </a:txBody>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&lt;= 24 </a:t>
                      </a:r>
                      <a:r>
                        <a:rPr lang="en-US" sz="800" b="1" i="0" u="none" strike="noStrike" dirty="0" err="1">
                          <a:solidFill>
                            <a:srgbClr val="000000"/>
                          </a:solidFill>
                          <a:effectLst/>
                          <a:latin typeface="Times New Roman" pitchFamily="18" charset="0"/>
                          <a:cs typeface="Times New Roman" pitchFamily="18" charset="0"/>
                        </a:rPr>
                        <a:t>thn</a:t>
                      </a:r>
                      <a:endParaRPr lang="en-US" sz="800" b="1" i="0" u="none" strike="noStrike" dirty="0">
                        <a:solidFill>
                          <a:srgbClr val="000000"/>
                        </a:solidFill>
                        <a:effectLst/>
                        <a:latin typeface="Times New Roman" pitchFamily="18" charset="0"/>
                        <a:cs typeface="Times New Roman" pitchFamily="18" charset="0"/>
                      </a:endParaRPr>
                    </a:p>
                  </a:txBody>
                  <a:tcPr marL="5083" marR="5083" marT="5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25 - 29 </a:t>
                      </a:r>
                      <a:r>
                        <a:rPr lang="en-US" sz="800" b="1" i="0" u="none" strike="noStrike" dirty="0" err="1">
                          <a:solidFill>
                            <a:srgbClr val="000000"/>
                          </a:solidFill>
                          <a:effectLst/>
                          <a:latin typeface="Times New Roman" pitchFamily="18" charset="0"/>
                          <a:cs typeface="Times New Roman" pitchFamily="18" charset="0"/>
                        </a:rPr>
                        <a:t>thn</a:t>
                      </a:r>
                      <a:endParaRPr lang="en-US" sz="800" b="1" i="0" u="none" strike="noStrike" dirty="0">
                        <a:solidFill>
                          <a:srgbClr val="000000"/>
                        </a:solidFill>
                        <a:effectLst/>
                        <a:latin typeface="Times New Roman" pitchFamily="18" charset="0"/>
                        <a:cs typeface="Times New Roman" pitchFamily="18" charset="0"/>
                      </a:endParaRPr>
                    </a:p>
                  </a:txBody>
                  <a:tcPr marL="5083" marR="5083" marT="5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30 - 34 </a:t>
                      </a:r>
                      <a:r>
                        <a:rPr lang="en-US" sz="800" b="1" i="0" u="none" strike="noStrike" dirty="0" err="1">
                          <a:solidFill>
                            <a:srgbClr val="000000"/>
                          </a:solidFill>
                          <a:effectLst/>
                          <a:latin typeface="Times New Roman" pitchFamily="18" charset="0"/>
                          <a:cs typeface="Times New Roman" pitchFamily="18" charset="0"/>
                        </a:rPr>
                        <a:t>thn</a:t>
                      </a:r>
                      <a:endParaRPr lang="en-US" sz="800" b="1" i="0" u="none" strike="noStrike" dirty="0">
                        <a:solidFill>
                          <a:srgbClr val="000000"/>
                        </a:solidFill>
                        <a:effectLst/>
                        <a:latin typeface="Times New Roman" pitchFamily="18" charset="0"/>
                        <a:cs typeface="Times New Roman" pitchFamily="18" charset="0"/>
                      </a:endParaRPr>
                    </a:p>
                  </a:txBody>
                  <a:tcPr marL="5083" marR="5083" marT="5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35 - 39 </a:t>
                      </a:r>
                      <a:r>
                        <a:rPr lang="en-US" sz="800" b="1" i="0" u="none" strike="noStrike" dirty="0" err="1">
                          <a:solidFill>
                            <a:srgbClr val="000000"/>
                          </a:solidFill>
                          <a:effectLst/>
                          <a:latin typeface="Times New Roman" pitchFamily="18" charset="0"/>
                          <a:cs typeface="Times New Roman" pitchFamily="18" charset="0"/>
                        </a:rPr>
                        <a:t>thn</a:t>
                      </a:r>
                      <a:endParaRPr lang="en-US" sz="800" b="1" i="0" u="none" strike="noStrike" dirty="0">
                        <a:solidFill>
                          <a:srgbClr val="000000"/>
                        </a:solidFill>
                        <a:effectLst/>
                        <a:latin typeface="Times New Roman" pitchFamily="18" charset="0"/>
                        <a:cs typeface="Times New Roman" pitchFamily="18" charset="0"/>
                      </a:endParaRPr>
                    </a:p>
                  </a:txBody>
                  <a:tcPr marL="5083" marR="5083" marT="5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40 - 44 </a:t>
                      </a:r>
                      <a:r>
                        <a:rPr lang="en-US" sz="800" b="1" i="0" u="none" strike="noStrike" dirty="0" err="1">
                          <a:solidFill>
                            <a:srgbClr val="000000"/>
                          </a:solidFill>
                          <a:effectLst/>
                          <a:latin typeface="Times New Roman" pitchFamily="18" charset="0"/>
                          <a:cs typeface="Times New Roman" pitchFamily="18" charset="0"/>
                        </a:rPr>
                        <a:t>thn</a:t>
                      </a:r>
                      <a:endParaRPr lang="en-US" sz="800" b="1" i="0" u="none" strike="noStrike" dirty="0">
                        <a:solidFill>
                          <a:srgbClr val="000000"/>
                        </a:solidFill>
                        <a:effectLst/>
                        <a:latin typeface="Times New Roman" pitchFamily="18" charset="0"/>
                        <a:cs typeface="Times New Roman" pitchFamily="18" charset="0"/>
                      </a:endParaRPr>
                    </a:p>
                  </a:txBody>
                  <a:tcPr marL="5083" marR="5083" marT="5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45 - 49 </a:t>
                      </a:r>
                      <a:r>
                        <a:rPr lang="en-US" sz="800" b="1" i="0" u="none" strike="noStrike" dirty="0" err="1">
                          <a:solidFill>
                            <a:srgbClr val="000000"/>
                          </a:solidFill>
                          <a:effectLst/>
                          <a:latin typeface="Times New Roman" pitchFamily="18" charset="0"/>
                          <a:cs typeface="Times New Roman" pitchFamily="18" charset="0"/>
                        </a:rPr>
                        <a:t>thn</a:t>
                      </a:r>
                      <a:endParaRPr lang="en-US" sz="800" b="1" i="0" u="none" strike="noStrike" dirty="0">
                        <a:solidFill>
                          <a:srgbClr val="000000"/>
                        </a:solidFill>
                        <a:effectLst/>
                        <a:latin typeface="Times New Roman" pitchFamily="18" charset="0"/>
                        <a:cs typeface="Times New Roman" pitchFamily="18" charset="0"/>
                      </a:endParaRPr>
                    </a:p>
                  </a:txBody>
                  <a:tcPr marL="5083" marR="5083" marT="5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50 - 54 </a:t>
                      </a:r>
                      <a:r>
                        <a:rPr lang="en-US" sz="800" b="1" i="0" u="none" strike="noStrike" dirty="0" err="1">
                          <a:solidFill>
                            <a:srgbClr val="000000"/>
                          </a:solidFill>
                          <a:effectLst/>
                          <a:latin typeface="Times New Roman" pitchFamily="18" charset="0"/>
                          <a:cs typeface="Times New Roman" pitchFamily="18" charset="0"/>
                        </a:rPr>
                        <a:t>thn</a:t>
                      </a:r>
                      <a:endParaRPr lang="en-US" sz="800" b="1" i="0" u="none" strike="noStrike" dirty="0">
                        <a:solidFill>
                          <a:srgbClr val="000000"/>
                        </a:solidFill>
                        <a:effectLst/>
                        <a:latin typeface="Times New Roman" pitchFamily="18" charset="0"/>
                        <a:cs typeface="Times New Roman" pitchFamily="18" charset="0"/>
                      </a:endParaRPr>
                    </a:p>
                  </a:txBody>
                  <a:tcPr marL="5083" marR="5083" marT="5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55 - 59 </a:t>
                      </a:r>
                      <a:r>
                        <a:rPr lang="en-US" sz="800" b="1" i="0" u="none" strike="noStrike" dirty="0" err="1">
                          <a:solidFill>
                            <a:srgbClr val="000000"/>
                          </a:solidFill>
                          <a:effectLst/>
                          <a:latin typeface="Times New Roman" pitchFamily="18" charset="0"/>
                          <a:cs typeface="Times New Roman" pitchFamily="18" charset="0"/>
                        </a:rPr>
                        <a:t>thn</a:t>
                      </a:r>
                      <a:endParaRPr lang="en-US" sz="800" b="1" i="0" u="none" strike="noStrike" dirty="0">
                        <a:solidFill>
                          <a:srgbClr val="000000"/>
                        </a:solidFill>
                        <a:effectLst/>
                        <a:latin typeface="Times New Roman" pitchFamily="18" charset="0"/>
                        <a:cs typeface="Times New Roman" pitchFamily="18" charset="0"/>
                      </a:endParaRPr>
                    </a:p>
                  </a:txBody>
                  <a:tcPr marL="5083" marR="5083" marT="5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&gt; 59 </a:t>
                      </a:r>
                      <a:r>
                        <a:rPr lang="en-US" sz="800" b="1" i="0" u="none" strike="noStrike" dirty="0" err="1">
                          <a:solidFill>
                            <a:srgbClr val="000000"/>
                          </a:solidFill>
                          <a:effectLst/>
                          <a:latin typeface="Times New Roman" pitchFamily="18" charset="0"/>
                          <a:cs typeface="Times New Roman" pitchFamily="18" charset="0"/>
                        </a:rPr>
                        <a:t>thn</a:t>
                      </a:r>
                      <a:endParaRPr lang="en-US" sz="800" b="1" i="0" u="none" strike="noStrike" dirty="0">
                        <a:solidFill>
                          <a:srgbClr val="000000"/>
                        </a:solidFill>
                        <a:effectLst/>
                        <a:latin typeface="Times New Roman" pitchFamily="18" charset="0"/>
                        <a:cs typeface="Times New Roman" pitchFamily="18" charset="0"/>
                      </a:endParaRPr>
                    </a:p>
                  </a:txBody>
                  <a:tcPr marL="5083" marR="5083" marT="5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vMerge="1">
                  <a:txBody>
                    <a:bodyPr/>
                    <a:lstStyle/>
                    <a:p>
                      <a:endParaRPr lang="en-US"/>
                    </a:p>
                  </a:txBody>
                  <a:tcPr/>
                </a:tc>
                <a:extLst>
                  <a:ext uri="{0D108BD9-81ED-4DB2-BD59-A6C34878D82A}">
                    <a16:rowId xmlns:a16="http://schemas.microsoft.com/office/drawing/2014/main" val="10001"/>
                  </a:ext>
                </a:extLst>
              </a:tr>
              <a:tr h="233674">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PAUD</a:t>
                      </a:r>
                    </a:p>
                  </a:txBody>
                  <a:tcPr marL="5083" marR="5083" marT="5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13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17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17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24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105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228600">
                <a:tc>
                  <a:txBody>
                    <a:bodyPr/>
                    <a:lstStyle/>
                    <a:p>
                      <a:pPr algn="ctr" fontAlgn="ctr"/>
                      <a:r>
                        <a:rPr lang="en-US" sz="800" b="0" i="0" u="none" strike="noStrike">
                          <a:solidFill>
                            <a:srgbClr val="000000"/>
                          </a:solidFill>
                          <a:effectLst/>
                          <a:latin typeface="Times New Roman" pitchFamily="18" charset="0"/>
                          <a:cs typeface="Times New Roman" pitchFamily="18" charset="0"/>
                        </a:rPr>
                        <a:t>TK</a:t>
                      </a:r>
                    </a:p>
                  </a:txBody>
                  <a:tcPr marL="5083" marR="5083" marT="5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18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19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81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8600">
                <a:tc>
                  <a:txBody>
                    <a:bodyPr/>
                    <a:lstStyle/>
                    <a:p>
                      <a:pPr algn="ctr" fontAlgn="ctr"/>
                      <a:r>
                        <a:rPr lang="en-US" sz="800" b="0" i="0" u="none" strike="noStrike">
                          <a:solidFill>
                            <a:srgbClr val="000000"/>
                          </a:solidFill>
                          <a:effectLst/>
                          <a:latin typeface="Times New Roman" pitchFamily="18" charset="0"/>
                          <a:cs typeface="Times New Roman" pitchFamily="18" charset="0"/>
                        </a:rPr>
                        <a:t>RA</a:t>
                      </a:r>
                    </a:p>
                  </a:txBody>
                  <a:tcPr marL="5083" marR="5083" marT="5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18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11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43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8600">
                <a:tc>
                  <a:txBody>
                    <a:bodyPr/>
                    <a:lstStyle/>
                    <a:p>
                      <a:pPr algn="ctr" fontAlgn="ctr"/>
                      <a:r>
                        <a:rPr lang="en-US" sz="800" b="0" i="0" u="none" strike="noStrike">
                          <a:solidFill>
                            <a:srgbClr val="000000"/>
                          </a:solidFill>
                          <a:effectLst/>
                          <a:latin typeface="Times New Roman" pitchFamily="18" charset="0"/>
                          <a:cs typeface="Times New Roman" pitchFamily="18" charset="0"/>
                        </a:rPr>
                        <a:t>SD</a:t>
                      </a:r>
                    </a:p>
                  </a:txBody>
                  <a:tcPr marL="5083" marR="5083" marT="5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58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63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63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62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74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74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54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54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55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559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28600">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MI</a:t>
                      </a:r>
                    </a:p>
                  </a:txBody>
                  <a:tcPr marL="5083" marR="5083" marT="5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15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62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8600">
                <a:tc>
                  <a:txBody>
                    <a:bodyPr/>
                    <a:lstStyle/>
                    <a:p>
                      <a:pPr algn="ctr" fontAlgn="ctr"/>
                      <a:r>
                        <a:rPr lang="en-US" sz="800" b="0" i="0" u="none" strike="noStrike">
                          <a:solidFill>
                            <a:srgbClr val="000000"/>
                          </a:solidFill>
                          <a:effectLst/>
                          <a:latin typeface="Times New Roman" pitchFamily="18" charset="0"/>
                          <a:cs typeface="Times New Roman" pitchFamily="18" charset="0"/>
                        </a:rPr>
                        <a:t>SMP</a:t>
                      </a:r>
                    </a:p>
                  </a:txBody>
                  <a:tcPr marL="5083" marR="5083" marT="5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21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28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20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20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44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44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44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251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28600">
                <a:tc>
                  <a:txBody>
                    <a:bodyPr/>
                    <a:lstStyle/>
                    <a:p>
                      <a:pPr algn="ctr" fontAlgn="ctr"/>
                      <a:r>
                        <a:rPr lang="en-US" sz="800" b="0" i="0" u="none" strike="noStrike">
                          <a:solidFill>
                            <a:srgbClr val="000000"/>
                          </a:solidFill>
                          <a:effectLst/>
                          <a:latin typeface="Times New Roman" pitchFamily="18" charset="0"/>
                          <a:cs typeface="Times New Roman" pitchFamily="18" charset="0"/>
                        </a:rPr>
                        <a:t>MTs</a:t>
                      </a:r>
                    </a:p>
                  </a:txBody>
                  <a:tcPr marL="5083" marR="5083" marT="5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12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12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11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Times New Roman" pitchFamily="18" charset="0"/>
                          <a:cs typeface="Times New Roman" pitchFamily="18"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62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28600">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Total</a:t>
                      </a:r>
                    </a:p>
                  </a:txBody>
                  <a:tcPr marL="5083" marR="5083" marT="5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89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122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127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137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205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179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121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120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63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imes New Roman" pitchFamily="18" charset="0"/>
                          <a:cs typeface="Times New Roman" pitchFamily="18" charset="0"/>
                        </a:rPr>
                        <a:t>1163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51291665"/>
      </p:ext>
    </p:extLst>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1"/>
            <a:ext cx="4467240" cy="365125"/>
          </a:xfrm>
        </p:spPr>
        <p:txBody>
          <a:bodyPr anchor="ctr">
            <a:normAutofit/>
          </a:bodyPr>
          <a:lstStyle/>
          <a:p>
            <a:pPr algn="ctr"/>
            <a:r>
              <a:rPr lang="id-ID" sz="1200" dirty="0">
                <a:solidFill>
                  <a:schemeClr val="tx1"/>
                </a:solidFill>
                <a:effectLst/>
                <a:latin typeface="Times New Roman" pitchFamily="18" charset="0"/>
                <a:cs typeface="Times New Roman" pitchFamily="18" charset="0"/>
              </a:rPr>
              <a:t>DATA JUMLAH KEPALA SEKOLAH</a:t>
            </a:r>
          </a:p>
        </p:txBody>
      </p:sp>
      <p:graphicFrame>
        <p:nvGraphicFramePr>
          <p:cNvPr id="6" name="Table 5"/>
          <p:cNvGraphicFramePr>
            <a:graphicFrameLocks noGrp="1"/>
          </p:cNvGraphicFramePr>
          <p:nvPr>
            <p:extLst>
              <p:ext uri="{D42A27DB-BD31-4B8C-83A1-F6EECF244321}">
                <p14:modId xmlns:p14="http://schemas.microsoft.com/office/powerpoint/2010/main" val="950523855"/>
              </p:ext>
            </p:extLst>
          </p:nvPr>
        </p:nvGraphicFramePr>
        <p:xfrm>
          <a:off x="914400" y="609600"/>
          <a:ext cx="3200400" cy="1695450"/>
        </p:xfrm>
        <a:graphic>
          <a:graphicData uri="http://schemas.openxmlformats.org/drawingml/2006/table">
            <a:tbl>
              <a:tblPr/>
              <a:tblGrid>
                <a:gridCol w="685800">
                  <a:extLst>
                    <a:ext uri="{9D8B030D-6E8A-4147-A177-3AD203B41FA5}">
                      <a16:colId xmlns:a16="http://schemas.microsoft.com/office/drawing/2014/main" val="20000"/>
                    </a:ext>
                  </a:extLst>
                </a:gridCol>
                <a:gridCol w="1045530">
                  <a:extLst>
                    <a:ext uri="{9D8B030D-6E8A-4147-A177-3AD203B41FA5}">
                      <a16:colId xmlns:a16="http://schemas.microsoft.com/office/drawing/2014/main" val="20001"/>
                    </a:ext>
                  </a:extLst>
                </a:gridCol>
                <a:gridCol w="1469070">
                  <a:extLst>
                    <a:ext uri="{9D8B030D-6E8A-4147-A177-3AD203B41FA5}">
                      <a16:colId xmlns:a16="http://schemas.microsoft.com/office/drawing/2014/main" val="20002"/>
                    </a:ext>
                  </a:extLst>
                </a:gridCol>
              </a:tblGrid>
              <a:tr h="304800">
                <a:tc>
                  <a:txBody>
                    <a:bodyPr/>
                    <a:lstStyle/>
                    <a:p>
                      <a:pPr algn="ctr" fontAlgn="ctr"/>
                      <a:r>
                        <a:rPr lang="en-US" sz="1000" b="1" i="0" u="none" strike="noStrike" dirty="0">
                          <a:solidFill>
                            <a:srgbClr val="000000"/>
                          </a:solidFill>
                          <a:effectLst/>
                          <a:latin typeface="Times New Roman" pitchFamily="18" charset="0"/>
                          <a:cs typeface="Times New Roman" pitchFamily="18" charset="0"/>
                        </a:rPr>
                        <a:t>NO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000" b="1" i="0" u="none" strike="noStrike" dirty="0" err="1">
                          <a:solidFill>
                            <a:srgbClr val="000000"/>
                          </a:solidFill>
                          <a:effectLst/>
                          <a:latin typeface="Times New Roman" pitchFamily="18" charset="0"/>
                          <a:cs typeface="Times New Roman" pitchFamily="18" charset="0"/>
                        </a:rPr>
                        <a:t>Jenjang</a:t>
                      </a:r>
                      <a:endParaRPr lang="en-US" sz="10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000" b="1" i="0" u="none" strike="noStrike" dirty="0" err="1">
                          <a:solidFill>
                            <a:srgbClr val="000000"/>
                          </a:solidFill>
                          <a:effectLst/>
                          <a:latin typeface="Times New Roman" pitchFamily="18" charset="0"/>
                          <a:cs typeface="Times New Roman" pitchFamily="18" charset="0"/>
                        </a:rPr>
                        <a:t>Jumlah</a:t>
                      </a:r>
                      <a:r>
                        <a:rPr lang="en-US" sz="1000" b="1" i="0" u="none" strike="noStrike" dirty="0">
                          <a:solidFill>
                            <a:srgbClr val="000000"/>
                          </a:solidFill>
                          <a:effectLst/>
                          <a:latin typeface="Times New Roman" pitchFamily="18" charset="0"/>
                          <a:cs typeface="Times New Roman" pitchFamily="18" charset="0"/>
                        </a:rPr>
                        <a:t> </a:t>
                      </a:r>
                      <a:r>
                        <a:rPr lang="en-US" sz="1000" b="1" i="0" u="none" strike="noStrike" dirty="0" err="1">
                          <a:solidFill>
                            <a:srgbClr val="000000"/>
                          </a:solidFill>
                          <a:effectLst/>
                          <a:latin typeface="Times New Roman" pitchFamily="18" charset="0"/>
                          <a:cs typeface="Times New Roman" pitchFamily="18" charset="0"/>
                        </a:rPr>
                        <a:t>Kepala</a:t>
                      </a:r>
                      <a:r>
                        <a:rPr lang="en-US" sz="1000" b="1" i="0" u="none" strike="noStrike" dirty="0">
                          <a:solidFill>
                            <a:srgbClr val="000000"/>
                          </a:solidFill>
                          <a:effectLst/>
                          <a:latin typeface="Times New Roman" pitchFamily="18" charset="0"/>
                          <a:cs typeface="Times New Roman" pitchFamily="18" charset="0"/>
                        </a:rPr>
                        <a:t> </a:t>
                      </a:r>
                      <a:r>
                        <a:rPr lang="en-US" sz="1000" b="1" i="0" u="none" strike="noStrike" dirty="0" err="1">
                          <a:solidFill>
                            <a:srgbClr val="000000"/>
                          </a:solidFill>
                          <a:effectLst/>
                          <a:latin typeface="Times New Roman" pitchFamily="18" charset="0"/>
                          <a:cs typeface="Times New Roman" pitchFamily="18" charset="0"/>
                        </a:rPr>
                        <a:t>Sekolah</a:t>
                      </a:r>
                      <a:endParaRPr lang="en-US" sz="10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0"/>
                  </a:ext>
                </a:extLst>
              </a:tr>
              <a:tr h="190500">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TK</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000" b="1" i="0" u="none" strike="noStrike" dirty="0">
                          <a:solidFill>
                            <a:srgbClr val="000000"/>
                          </a:solidFill>
                          <a:effectLst/>
                          <a:latin typeface="Times New Roman"/>
                        </a:rPr>
                        <a:t>34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RA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000" b="1" i="0" u="none" strike="noStrike" dirty="0">
                          <a:solidFill>
                            <a:srgbClr val="000000"/>
                          </a:solidFill>
                          <a:effectLst/>
                          <a:latin typeface="Times New Roman"/>
                        </a:rPr>
                        <a:t>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SD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000" b="1" i="0" u="none" strike="noStrike" dirty="0">
                          <a:solidFill>
                            <a:srgbClr val="000000"/>
                          </a:solidFill>
                          <a:effectLst/>
                          <a:latin typeface="Times New Roman"/>
                        </a:rPr>
                        <a:t>62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MI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000" b="1" i="0" u="none" strike="noStrike" dirty="0">
                          <a:solidFill>
                            <a:srgbClr val="000000"/>
                          </a:solidFill>
                          <a:effectLst/>
                          <a:latin typeface="Times New Roman"/>
                        </a:rPr>
                        <a:t>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SMP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000" b="1" i="0" u="none" strike="noStrike" dirty="0">
                          <a:solidFill>
                            <a:srgbClr val="000000"/>
                          </a:solidFill>
                          <a:effectLst/>
                          <a:latin typeface="Times New Roman"/>
                        </a:rPr>
                        <a:t>12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MTs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000" b="1" i="0" u="none" strike="noStrike" dirty="0">
                          <a:solidFill>
                            <a:srgbClr val="000000"/>
                          </a:solidFill>
                          <a:effectLst/>
                          <a:latin typeface="Times New Roman"/>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0025">
                <a:tc gridSpan="2">
                  <a:txBody>
                    <a:bodyPr/>
                    <a:lstStyle/>
                    <a:p>
                      <a:pPr algn="ctr" fontAlgn="ctr"/>
                      <a:r>
                        <a:rPr lang="en-US" sz="1000" b="1" i="0" u="none" strike="noStrike" dirty="0">
                          <a:solidFill>
                            <a:srgbClr val="000000"/>
                          </a:solidFill>
                          <a:effectLst/>
                          <a:latin typeface="Times New Roman" pitchFamily="18" charset="0"/>
                          <a:cs typeface="Times New Roman" pitchFamily="18" charset="0"/>
                        </a:rPr>
                        <a:t>Total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endParaRPr lang="en-US" sz="10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000" b="1" i="0" u="none" strike="noStrike" dirty="0">
                          <a:solidFill>
                            <a:srgbClr val="000000"/>
                          </a:solidFill>
                          <a:effectLst/>
                          <a:latin typeface="Times New Roman"/>
                        </a:rPr>
                        <a:t>125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228600" y="114301"/>
            <a:ext cx="4495800" cy="228600"/>
          </a:xfrm>
          <a:prstGeom prst="rect">
            <a:avLst/>
          </a:prstGeom>
        </p:spPr>
        <p:txBody>
          <a:bodyPr vert="horz" lIns="0" tIns="24804" rIns="0" bIns="0" anchor="b">
            <a:normAutofit/>
          </a:bodyPr>
          <a:lstStyle/>
          <a:p>
            <a:pPr algn="ctr" defTabSz="913947" eaLnBrk="1" fontAlgn="auto" hangingPunct="1">
              <a:spcAft>
                <a:spcPts val="0"/>
              </a:spcAft>
              <a:defRPr/>
            </a:pPr>
            <a:r>
              <a:rPr lang="id-ID" sz="1200" b="1" dirty="0">
                <a:latin typeface="Times New Roman" pitchFamily="18" charset="0"/>
                <a:ea typeface="+mj-ea"/>
                <a:cs typeface="Times New Roman" pitchFamily="18" charset="0"/>
              </a:rPr>
              <a:t>DATA KEPALA SEKOLAH BERDASARKAN JENIS KELAMIN</a:t>
            </a:r>
            <a:endParaRPr lang="id-ID" sz="1200" dirty="0">
              <a:latin typeface="Times New Roman" pitchFamily="18" charset="0"/>
              <a:ea typeface="+mj-ea"/>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316124052"/>
              </p:ext>
            </p:extLst>
          </p:nvPr>
        </p:nvGraphicFramePr>
        <p:xfrm>
          <a:off x="800100" y="533400"/>
          <a:ext cx="3352800" cy="1781175"/>
        </p:xfrm>
        <a:graphic>
          <a:graphicData uri="http://schemas.openxmlformats.org/drawingml/2006/table">
            <a:tbl>
              <a:tblPr/>
              <a:tblGrid>
                <a:gridCol w="933994">
                  <a:extLst>
                    <a:ext uri="{9D8B030D-6E8A-4147-A177-3AD203B41FA5}">
                      <a16:colId xmlns:a16="http://schemas.microsoft.com/office/drawing/2014/main" val="20000"/>
                    </a:ext>
                  </a:extLst>
                </a:gridCol>
                <a:gridCol w="933994">
                  <a:extLst>
                    <a:ext uri="{9D8B030D-6E8A-4147-A177-3AD203B41FA5}">
                      <a16:colId xmlns:a16="http://schemas.microsoft.com/office/drawing/2014/main" val="20001"/>
                    </a:ext>
                  </a:extLst>
                </a:gridCol>
                <a:gridCol w="910046">
                  <a:extLst>
                    <a:ext uri="{9D8B030D-6E8A-4147-A177-3AD203B41FA5}">
                      <a16:colId xmlns:a16="http://schemas.microsoft.com/office/drawing/2014/main" val="20002"/>
                    </a:ext>
                  </a:extLst>
                </a:gridCol>
                <a:gridCol w="574766">
                  <a:extLst>
                    <a:ext uri="{9D8B030D-6E8A-4147-A177-3AD203B41FA5}">
                      <a16:colId xmlns:a16="http://schemas.microsoft.com/office/drawing/2014/main" val="20003"/>
                    </a:ext>
                  </a:extLst>
                </a:gridCol>
              </a:tblGrid>
              <a:tr h="200025">
                <a:tc rowSpan="2">
                  <a:txBody>
                    <a:bodyPr/>
                    <a:lstStyle/>
                    <a:p>
                      <a:pPr algn="ctr" fontAlgn="ctr"/>
                      <a:r>
                        <a:rPr lang="en-US" sz="1000" b="1" i="0" u="none" strike="noStrike" dirty="0" err="1">
                          <a:solidFill>
                            <a:srgbClr val="000000"/>
                          </a:solidFill>
                          <a:effectLst/>
                          <a:latin typeface="Times New Roman" pitchFamily="18" charset="0"/>
                          <a:cs typeface="Times New Roman" pitchFamily="18" charset="0"/>
                        </a:rPr>
                        <a:t>Jenjang</a:t>
                      </a:r>
                      <a:endParaRPr lang="en-US" sz="10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gridSpan="2">
                  <a:txBody>
                    <a:bodyPr/>
                    <a:lstStyle/>
                    <a:p>
                      <a:pPr algn="ctr" fontAlgn="ctr"/>
                      <a:r>
                        <a:rPr lang="en-US" sz="1000" b="1" i="0" u="none" strike="noStrike" dirty="0" err="1">
                          <a:solidFill>
                            <a:srgbClr val="000000"/>
                          </a:solidFill>
                          <a:effectLst/>
                          <a:latin typeface="Times New Roman" pitchFamily="18" charset="0"/>
                          <a:cs typeface="Times New Roman" pitchFamily="18" charset="0"/>
                        </a:rPr>
                        <a:t>Jenis</a:t>
                      </a:r>
                      <a:r>
                        <a:rPr lang="en-US" sz="1000" b="1" i="0" u="none" strike="noStrike" dirty="0">
                          <a:solidFill>
                            <a:srgbClr val="000000"/>
                          </a:solidFill>
                          <a:effectLst/>
                          <a:latin typeface="Times New Roman" pitchFamily="18" charset="0"/>
                          <a:cs typeface="Times New Roman" pitchFamily="18" charset="0"/>
                        </a:rPr>
                        <a:t> </a:t>
                      </a:r>
                      <a:r>
                        <a:rPr lang="en-US" sz="1000" b="1" i="0" u="none" strike="noStrike" dirty="0" err="1">
                          <a:solidFill>
                            <a:srgbClr val="000000"/>
                          </a:solidFill>
                          <a:effectLst/>
                          <a:latin typeface="Times New Roman" pitchFamily="18" charset="0"/>
                          <a:cs typeface="Times New Roman" pitchFamily="18" charset="0"/>
                        </a:rPr>
                        <a:t>Kelamin</a:t>
                      </a:r>
                      <a:endParaRPr lang="en-US" sz="10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n-US"/>
                    </a:p>
                  </a:txBody>
                  <a:tcPr/>
                </a:tc>
                <a:tc rowSpan="2">
                  <a:txBody>
                    <a:bodyPr/>
                    <a:lstStyle/>
                    <a:p>
                      <a:pPr algn="ctr" fontAlgn="ctr"/>
                      <a:r>
                        <a:rPr lang="en-US" sz="1000" b="1" i="0" u="none" strike="noStrike" dirty="0" err="1">
                          <a:solidFill>
                            <a:srgbClr val="000000"/>
                          </a:solidFill>
                          <a:effectLst/>
                          <a:latin typeface="Times New Roman" pitchFamily="18" charset="0"/>
                          <a:cs typeface="Times New Roman" pitchFamily="18" charset="0"/>
                        </a:rPr>
                        <a:t>Jumlah</a:t>
                      </a:r>
                      <a:endParaRPr lang="en-US" sz="10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0"/>
                  </a:ext>
                </a:extLst>
              </a:tr>
              <a:tr h="190500">
                <a:tc vMerge="1">
                  <a:txBody>
                    <a:bodyPr/>
                    <a:lstStyle/>
                    <a:p>
                      <a:endParaRPr lang="en-US"/>
                    </a:p>
                  </a:txBody>
                  <a:tcPr/>
                </a:tc>
                <a:tc>
                  <a:txBody>
                    <a:bodyPr/>
                    <a:lstStyle/>
                    <a:p>
                      <a:pPr algn="ctr" fontAlgn="ctr"/>
                      <a:r>
                        <a:rPr lang="en-US" sz="1000" b="1" i="0" u="none" strike="noStrike" dirty="0" err="1">
                          <a:solidFill>
                            <a:srgbClr val="000000"/>
                          </a:solidFill>
                          <a:effectLst/>
                          <a:latin typeface="Times New Roman" pitchFamily="18" charset="0"/>
                          <a:cs typeface="Times New Roman" pitchFamily="18" charset="0"/>
                        </a:rPr>
                        <a:t>Laki-laki</a:t>
                      </a:r>
                      <a:endParaRPr lang="en-US" sz="10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000" b="1" i="0" u="none" strike="noStrike" dirty="0" err="1">
                          <a:solidFill>
                            <a:srgbClr val="000000"/>
                          </a:solidFill>
                          <a:effectLst/>
                          <a:latin typeface="Times New Roman" pitchFamily="18" charset="0"/>
                          <a:cs typeface="Times New Roman" pitchFamily="18" charset="0"/>
                        </a:rPr>
                        <a:t>Perempuan</a:t>
                      </a:r>
                      <a:endParaRPr lang="en-US" sz="10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extLst>
                  <a:ext uri="{0D108BD9-81ED-4DB2-BD59-A6C34878D82A}">
                    <a16:rowId xmlns:a16="http://schemas.microsoft.com/office/drawing/2014/main" val="10001"/>
                  </a:ext>
                </a:extLst>
              </a:tr>
              <a:tr h="190500">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TK</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 -</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34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34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RA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 -</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SD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22</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40</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62</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MI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1</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4</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SMP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10</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2</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MTs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a:solidFill>
                            <a:srgbClr val="000000"/>
                          </a:solidFill>
                          <a:effectLst/>
                          <a:latin typeface="Times New Roman" pitchFamily="18" charset="0"/>
                          <a:ea typeface="Times New Roman" panose="02020603050405020304" pitchFamily="18" charset="0"/>
                          <a:cs typeface="Times New Roman" pitchFamily="18" charset="0"/>
                        </a:rPr>
                        <a:t>2</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a:solidFill>
                            <a:srgbClr val="000000"/>
                          </a:solidFill>
                          <a:effectLst/>
                          <a:latin typeface="Times New Roman" pitchFamily="18" charset="0"/>
                          <a:ea typeface="Times New Roman" panose="02020603050405020304" pitchFamily="18" charset="0"/>
                          <a:cs typeface="Times New Roman" pitchFamily="18" charset="0"/>
                        </a:rPr>
                        <a:t>1</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00025">
                <a:tc>
                  <a:txBody>
                    <a:bodyPr/>
                    <a:lstStyle/>
                    <a:p>
                      <a:pPr algn="ctr" fontAlgn="ctr"/>
                      <a:r>
                        <a:rPr lang="en-US" sz="1000" b="1" i="0" u="none" strike="noStrike" dirty="0">
                          <a:solidFill>
                            <a:srgbClr val="000000"/>
                          </a:solidFill>
                          <a:effectLst/>
                          <a:latin typeface="Times New Roman" pitchFamily="18" charset="0"/>
                          <a:cs typeface="Times New Roman" pitchFamily="18" charset="0"/>
                        </a:rPr>
                        <a:t>Total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solidFill>
                            <a:srgbClr val="000000"/>
                          </a:solidFill>
                          <a:effectLst/>
                          <a:latin typeface="Times New Roman" pitchFamily="18" charset="0"/>
                          <a:ea typeface="Times New Roman" panose="02020603050405020304" pitchFamily="18" charset="0"/>
                          <a:cs typeface="Times New Roman" pitchFamily="18" charset="0"/>
                        </a:rPr>
                        <a:t>35</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solidFill>
                            <a:srgbClr val="000000"/>
                          </a:solidFill>
                          <a:effectLst/>
                          <a:latin typeface="Times New Roman" pitchFamily="18" charset="0"/>
                          <a:ea typeface="Times New Roman" panose="02020603050405020304" pitchFamily="18" charset="0"/>
                          <a:cs typeface="Times New Roman" pitchFamily="18" charset="0"/>
                        </a:rPr>
                        <a:t>90</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125</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19"/>
          <p:cNvGraphicFramePr>
            <a:graphicFrameLocks noGrp="1"/>
          </p:cNvGraphicFramePr>
          <p:nvPr>
            <p:ph/>
            <p:extLst>
              <p:ext uri="{D42A27DB-BD31-4B8C-83A1-F6EECF244321}">
                <p14:modId xmlns:p14="http://schemas.microsoft.com/office/powerpoint/2010/main" val="3216674383"/>
              </p:ext>
            </p:extLst>
          </p:nvPr>
        </p:nvGraphicFramePr>
        <p:xfrm>
          <a:off x="319496" y="533401"/>
          <a:ext cx="4533900" cy="25495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1"/>
          <p:cNvSpPr txBox="1">
            <a:spLocks/>
          </p:cNvSpPr>
          <p:nvPr/>
        </p:nvSpPr>
        <p:spPr>
          <a:xfrm>
            <a:off x="529046" y="76200"/>
            <a:ext cx="4114800" cy="457200"/>
          </a:xfrm>
          <a:prstGeom prst="rect">
            <a:avLst/>
          </a:prstGeom>
        </p:spPr>
        <p:txBody>
          <a:bodyPr vert="horz" lIns="49610" tIns="24804" rIns="49610" bIns="24804" anchor="ctr">
            <a:noAutofit/>
          </a:bodyPr>
          <a:lstStyle/>
          <a:p>
            <a:pPr marL="148828" indent="-148828" algn="ctr" defTabSz="913947" eaLnBrk="1" fontAlgn="auto" hangingPunct="1">
              <a:spcBef>
                <a:spcPct val="20000"/>
              </a:spcBef>
              <a:spcAft>
                <a:spcPts val="0"/>
              </a:spcAft>
              <a:buClr>
                <a:schemeClr val="accent3"/>
              </a:buClr>
              <a:buSzPct val="95000"/>
              <a:defRPr/>
            </a:pPr>
            <a:r>
              <a:rPr lang="id-ID" sz="1600" dirty="0">
                <a:latin typeface="+mn-lt"/>
                <a:cs typeface="Aharoni" pitchFamily="2" charset="-79"/>
              </a:rPr>
              <a:t>LETAK </a:t>
            </a:r>
            <a:r>
              <a:rPr lang="en-US" sz="1600" dirty="0">
                <a:latin typeface="+mn-lt"/>
                <a:cs typeface="Aharoni" pitchFamily="2" charset="-79"/>
              </a:rPr>
              <a:t>GEOGRAFI KOTA SAWAHLUNTO</a:t>
            </a:r>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04800" y="235131"/>
            <a:ext cx="4495800" cy="228600"/>
          </a:xfrm>
          <a:prstGeom prst="rect">
            <a:avLst/>
          </a:prstGeom>
        </p:spPr>
        <p:txBody>
          <a:bodyPr vert="horz" lIns="0" tIns="24804" rIns="0" bIns="0" anchor="ctr">
            <a:normAutofit/>
          </a:bodyPr>
          <a:lstStyle/>
          <a:p>
            <a:pPr algn="ctr" defTabSz="913947" eaLnBrk="1" fontAlgn="auto" hangingPunct="1">
              <a:spcAft>
                <a:spcPts val="0"/>
              </a:spcAft>
              <a:defRPr/>
            </a:pPr>
            <a:r>
              <a:rPr lang="id-ID" sz="1200" b="1" dirty="0">
                <a:latin typeface="Times New Roman" pitchFamily="18" charset="0"/>
                <a:ea typeface="+mj-ea"/>
                <a:cs typeface="Times New Roman" pitchFamily="18" charset="0"/>
              </a:rPr>
              <a:t>DATA KEPALA SEKOLAH BERDASARKAN USIA</a:t>
            </a:r>
            <a:endParaRPr lang="id-ID" sz="1200" dirty="0">
              <a:latin typeface="Times New Roman" pitchFamily="18" charset="0"/>
              <a:ea typeface="+mj-ea"/>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173639538"/>
              </p:ext>
            </p:extLst>
          </p:nvPr>
        </p:nvGraphicFramePr>
        <p:xfrm>
          <a:off x="288927" y="609601"/>
          <a:ext cx="4527545" cy="2079071"/>
        </p:xfrm>
        <a:graphic>
          <a:graphicData uri="http://schemas.openxmlformats.org/drawingml/2006/table">
            <a:tbl>
              <a:tblPr/>
              <a:tblGrid>
                <a:gridCol w="411595">
                  <a:extLst>
                    <a:ext uri="{9D8B030D-6E8A-4147-A177-3AD203B41FA5}">
                      <a16:colId xmlns:a16="http://schemas.microsoft.com/office/drawing/2014/main" val="20000"/>
                    </a:ext>
                  </a:extLst>
                </a:gridCol>
                <a:gridCol w="411595">
                  <a:extLst>
                    <a:ext uri="{9D8B030D-6E8A-4147-A177-3AD203B41FA5}">
                      <a16:colId xmlns:a16="http://schemas.microsoft.com/office/drawing/2014/main" val="20001"/>
                    </a:ext>
                  </a:extLst>
                </a:gridCol>
                <a:gridCol w="411595">
                  <a:extLst>
                    <a:ext uri="{9D8B030D-6E8A-4147-A177-3AD203B41FA5}">
                      <a16:colId xmlns:a16="http://schemas.microsoft.com/office/drawing/2014/main" val="20002"/>
                    </a:ext>
                  </a:extLst>
                </a:gridCol>
                <a:gridCol w="411595">
                  <a:extLst>
                    <a:ext uri="{9D8B030D-6E8A-4147-A177-3AD203B41FA5}">
                      <a16:colId xmlns:a16="http://schemas.microsoft.com/office/drawing/2014/main" val="20003"/>
                    </a:ext>
                  </a:extLst>
                </a:gridCol>
                <a:gridCol w="411595">
                  <a:extLst>
                    <a:ext uri="{9D8B030D-6E8A-4147-A177-3AD203B41FA5}">
                      <a16:colId xmlns:a16="http://schemas.microsoft.com/office/drawing/2014/main" val="20004"/>
                    </a:ext>
                  </a:extLst>
                </a:gridCol>
                <a:gridCol w="411595">
                  <a:extLst>
                    <a:ext uri="{9D8B030D-6E8A-4147-A177-3AD203B41FA5}">
                      <a16:colId xmlns:a16="http://schemas.microsoft.com/office/drawing/2014/main" val="20005"/>
                    </a:ext>
                  </a:extLst>
                </a:gridCol>
                <a:gridCol w="411595">
                  <a:extLst>
                    <a:ext uri="{9D8B030D-6E8A-4147-A177-3AD203B41FA5}">
                      <a16:colId xmlns:a16="http://schemas.microsoft.com/office/drawing/2014/main" val="20006"/>
                    </a:ext>
                  </a:extLst>
                </a:gridCol>
                <a:gridCol w="411595">
                  <a:extLst>
                    <a:ext uri="{9D8B030D-6E8A-4147-A177-3AD203B41FA5}">
                      <a16:colId xmlns:a16="http://schemas.microsoft.com/office/drawing/2014/main" val="20007"/>
                    </a:ext>
                  </a:extLst>
                </a:gridCol>
                <a:gridCol w="411595">
                  <a:extLst>
                    <a:ext uri="{9D8B030D-6E8A-4147-A177-3AD203B41FA5}">
                      <a16:colId xmlns:a16="http://schemas.microsoft.com/office/drawing/2014/main" val="20008"/>
                    </a:ext>
                  </a:extLst>
                </a:gridCol>
                <a:gridCol w="411595">
                  <a:extLst>
                    <a:ext uri="{9D8B030D-6E8A-4147-A177-3AD203B41FA5}">
                      <a16:colId xmlns:a16="http://schemas.microsoft.com/office/drawing/2014/main" val="20009"/>
                    </a:ext>
                  </a:extLst>
                </a:gridCol>
                <a:gridCol w="411595">
                  <a:extLst>
                    <a:ext uri="{9D8B030D-6E8A-4147-A177-3AD203B41FA5}">
                      <a16:colId xmlns:a16="http://schemas.microsoft.com/office/drawing/2014/main" val="20010"/>
                    </a:ext>
                  </a:extLst>
                </a:gridCol>
              </a:tblGrid>
              <a:tr h="228600">
                <a:tc rowSpan="2">
                  <a:txBody>
                    <a:bodyPr/>
                    <a:lstStyle/>
                    <a:p>
                      <a:pPr algn="ctr" fontAlgn="ctr"/>
                      <a:r>
                        <a:rPr lang="en-US" sz="800" b="1" i="0" u="none" strike="noStrike" dirty="0" err="1">
                          <a:solidFill>
                            <a:srgbClr val="000000"/>
                          </a:solidFill>
                          <a:effectLst/>
                          <a:latin typeface="Times New Roman" pitchFamily="18" charset="0"/>
                          <a:cs typeface="Times New Roman" pitchFamily="18" charset="0"/>
                        </a:rPr>
                        <a:t>Jenjang</a:t>
                      </a:r>
                      <a:endParaRPr lang="en-US" sz="800" b="1" i="0" u="none" strike="noStrike" dirty="0">
                        <a:solidFill>
                          <a:srgbClr val="000000"/>
                        </a:solidFill>
                        <a:effectLst/>
                        <a:latin typeface="Times New Roman" pitchFamily="18" charset="0"/>
                        <a:cs typeface="Times New Roman" pitchFamily="18" charset="0"/>
                      </a:endParaRPr>
                    </a:p>
                  </a:txBody>
                  <a:tcPr marL="6431" marR="6431" marT="64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gridSpan="9">
                  <a:txBody>
                    <a:bodyPr/>
                    <a:lstStyle/>
                    <a:p>
                      <a:pPr algn="ctr" fontAlgn="ctr"/>
                      <a:r>
                        <a:rPr lang="en-US" sz="800" b="1" i="0" u="none" strike="noStrike" dirty="0" err="1">
                          <a:solidFill>
                            <a:srgbClr val="000000"/>
                          </a:solidFill>
                          <a:effectLst/>
                          <a:latin typeface="Times New Roman" pitchFamily="18" charset="0"/>
                          <a:cs typeface="Times New Roman" pitchFamily="18" charset="0"/>
                        </a:rPr>
                        <a:t>Usia</a:t>
                      </a:r>
                      <a:endParaRPr lang="en-US" sz="800" b="1" i="0" u="none" strike="noStrike" dirty="0">
                        <a:solidFill>
                          <a:srgbClr val="000000"/>
                        </a:solidFill>
                        <a:effectLst/>
                        <a:latin typeface="Times New Roman" pitchFamily="18" charset="0"/>
                        <a:cs typeface="Times New Roman" pitchFamily="18" charset="0"/>
                      </a:endParaRPr>
                    </a:p>
                  </a:txBody>
                  <a:tcPr marL="6431" marR="6431" marT="64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800" b="1" i="0" u="none" strike="noStrike">
                          <a:solidFill>
                            <a:srgbClr val="000000"/>
                          </a:solidFill>
                          <a:effectLst/>
                          <a:latin typeface="Times New Roman" pitchFamily="18" charset="0"/>
                          <a:cs typeface="Times New Roman" pitchFamily="18" charset="0"/>
                        </a:rPr>
                        <a:t>Jumlah</a:t>
                      </a:r>
                    </a:p>
                  </a:txBody>
                  <a:tcPr marL="6431" marR="6431" marT="64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0"/>
                  </a:ext>
                </a:extLst>
              </a:tr>
              <a:tr h="250271">
                <a:tc vMerge="1">
                  <a:txBody>
                    <a:bodyPr/>
                    <a:lstStyle/>
                    <a:p>
                      <a:endParaRPr lang="en-US"/>
                    </a:p>
                  </a:txBody>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&lt;= 24 </a:t>
                      </a:r>
                      <a:r>
                        <a:rPr lang="en-US" sz="800" b="1" i="0" u="none" strike="noStrike" dirty="0" err="1">
                          <a:solidFill>
                            <a:srgbClr val="000000"/>
                          </a:solidFill>
                          <a:effectLst/>
                          <a:latin typeface="Times New Roman" pitchFamily="18" charset="0"/>
                          <a:cs typeface="Times New Roman" pitchFamily="18" charset="0"/>
                        </a:rPr>
                        <a:t>thn</a:t>
                      </a:r>
                      <a:endParaRPr lang="en-US" sz="800" b="1" i="0" u="none" strike="noStrike" dirty="0">
                        <a:solidFill>
                          <a:srgbClr val="000000"/>
                        </a:solidFill>
                        <a:effectLst/>
                        <a:latin typeface="Times New Roman" pitchFamily="18" charset="0"/>
                        <a:cs typeface="Times New Roman" pitchFamily="18" charset="0"/>
                      </a:endParaRPr>
                    </a:p>
                  </a:txBody>
                  <a:tcPr marL="6431" marR="6431" marT="64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25 - 29 </a:t>
                      </a:r>
                      <a:r>
                        <a:rPr lang="en-US" sz="800" b="1" i="0" u="none" strike="noStrike" dirty="0" err="1">
                          <a:solidFill>
                            <a:srgbClr val="000000"/>
                          </a:solidFill>
                          <a:effectLst/>
                          <a:latin typeface="Times New Roman" pitchFamily="18" charset="0"/>
                          <a:cs typeface="Times New Roman" pitchFamily="18" charset="0"/>
                        </a:rPr>
                        <a:t>thn</a:t>
                      </a:r>
                      <a:endParaRPr lang="en-US" sz="800" b="1" i="0" u="none" strike="noStrike" dirty="0">
                        <a:solidFill>
                          <a:srgbClr val="000000"/>
                        </a:solidFill>
                        <a:effectLst/>
                        <a:latin typeface="Times New Roman" pitchFamily="18" charset="0"/>
                        <a:cs typeface="Times New Roman" pitchFamily="18" charset="0"/>
                      </a:endParaRPr>
                    </a:p>
                  </a:txBody>
                  <a:tcPr marL="6431" marR="6431" marT="64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30 - 34 </a:t>
                      </a:r>
                      <a:r>
                        <a:rPr lang="en-US" sz="800" b="1" i="0" u="none" strike="noStrike" dirty="0" err="1">
                          <a:solidFill>
                            <a:srgbClr val="000000"/>
                          </a:solidFill>
                          <a:effectLst/>
                          <a:latin typeface="Times New Roman" pitchFamily="18" charset="0"/>
                          <a:cs typeface="Times New Roman" pitchFamily="18" charset="0"/>
                        </a:rPr>
                        <a:t>thn</a:t>
                      </a:r>
                      <a:endParaRPr lang="en-US" sz="800" b="1" i="0" u="none" strike="noStrike" dirty="0">
                        <a:solidFill>
                          <a:srgbClr val="000000"/>
                        </a:solidFill>
                        <a:effectLst/>
                        <a:latin typeface="Times New Roman" pitchFamily="18" charset="0"/>
                        <a:cs typeface="Times New Roman" pitchFamily="18" charset="0"/>
                      </a:endParaRPr>
                    </a:p>
                  </a:txBody>
                  <a:tcPr marL="6431" marR="6431" marT="64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35 - 39 </a:t>
                      </a:r>
                      <a:r>
                        <a:rPr lang="en-US" sz="800" b="1" i="0" u="none" strike="noStrike" dirty="0" err="1">
                          <a:solidFill>
                            <a:srgbClr val="000000"/>
                          </a:solidFill>
                          <a:effectLst/>
                          <a:latin typeface="Times New Roman" pitchFamily="18" charset="0"/>
                          <a:cs typeface="Times New Roman" pitchFamily="18" charset="0"/>
                        </a:rPr>
                        <a:t>thn</a:t>
                      </a:r>
                      <a:endParaRPr lang="en-US" sz="800" b="1" i="0" u="none" strike="noStrike" dirty="0">
                        <a:solidFill>
                          <a:srgbClr val="000000"/>
                        </a:solidFill>
                        <a:effectLst/>
                        <a:latin typeface="Times New Roman" pitchFamily="18" charset="0"/>
                        <a:cs typeface="Times New Roman" pitchFamily="18" charset="0"/>
                      </a:endParaRPr>
                    </a:p>
                  </a:txBody>
                  <a:tcPr marL="6431" marR="6431" marT="64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40 - 44 </a:t>
                      </a:r>
                      <a:r>
                        <a:rPr lang="en-US" sz="800" b="1" i="0" u="none" strike="noStrike" dirty="0" err="1">
                          <a:solidFill>
                            <a:srgbClr val="000000"/>
                          </a:solidFill>
                          <a:effectLst/>
                          <a:latin typeface="Times New Roman" pitchFamily="18" charset="0"/>
                          <a:cs typeface="Times New Roman" pitchFamily="18" charset="0"/>
                        </a:rPr>
                        <a:t>thn</a:t>
                      </a:r>
                      <a:endParaRPr lang="en-US" sz="800" b="1" i="0" u="none" strike="noStrike" dirty="0">
                        <a:solidFill>
                          <a:srgbClr val="000000"/>
                        </a:solidFill>
                        <a:effectLst/>
                        <a:latin typeface="Times New Roman" pitchFamily="18" charset="0"/>
                        <a:cs typeface="Times New Roman" pitchFamily="18" charset="0"/>
                      </a:endParaRPr>
                    </a:p>
                  </a:txBody>
                  <a:tcPr marL="6431" marR="6431" marT="64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45 - 49 </a:t>
                      </a:r>
                      <a:r>
                        <a:rPr lang="en-US" sz="800" b="1" i="0" u="none" strike="noStrike" dirty="0" err="1">
                          <a:solidFill>
                            <a:srgbClr val="000000"/>
                          </a:solidFill>
                          <a:effectLst/>
                          <a:latin typeface="Times New Roman" pitchFamily="18" charset="0"/>
                          <a:cs typeface="Times New Roman" pitchFamily="18" charset="0"/>
                        </a:rPr>
                        <a:t>thn</a:t>
                      </a:r>
                      <a:endParaRPr lang="en-US" sz="800" b="1" i="0" u="none" strike="noStrike" dirty="0">
                        <a:solidFill>
                          <a:srgbClr val="000000"/>
                        </a:solidFill>
                        <a:effectLst/>
                        <a:latin typeface="Times New Roman" pitchFamily="18" charset="0"/>
                        <a:cs typeface="Times New Roman" pitchFamily="18" charset="0"/>
                      </a:endParaRPr>
                    </a:p>
                  </a:txBody>
                  <a:tcPr marL="6431" marR="6431" marT="64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50 - 54 </a:t>
                      </a:r>
                      <a:r>
                        <a:rPr lang="en-US" sz="800" b="1" i="0" u="none" strike="noStrike" dirty="0" err="1">
                          <a:solidFill>
                            <a:srgbClr val="000000"/>
                          </a:solidFill>
                          <a:effectLst/>
                          <a:latin typeface="Times New Roman" pitchFamily="18" charset="0"/>
                          <a:cs typeface="Times New Roman" pitchFamily="18" charset="0"/>
                        </a:rPr>
                        <a:t>thn</a:t>
                      </a:r>
                      <a:endParaRPr lang="en-US" sz="800" b="1" i="0" u="none" strike="noStrike" dirty="0">
                        <a:solidFill>
                          <a:srgbClr val="000000"/>
                        </a:solidFill>
                        <a:effectLst/>
                        <a:latin typeface="Times New Roman" pitchFamily="18" charset="0"/>
                        <a:cs typeface="Times New Roman" pitchFamily="18" charset="0"/>
                      </a:endParaRPr>
                    </a:p>
                  </a:txBody>
                  <a:tcPr marL="6431" marR="6431" marT="64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55 - 59 </a:t>
                      </a:r>
                      <a:r>
                        <a:rPr lang="en-US" sz="800" b="1" i="0" u="none" strike="noStrike" dirty="0" err="1">
                          <a:solidFill>
                            <a:srgbClr val="000000"/>
                          </a:solidFill>
                          <a:effectLst/>
                          <a:latin typeface="Times New Roman" pitchFamily="18" charset="0"/>
                          <a:cs typeface="Times New Roman" pitchFamily="18" charset="0"/>
                        </a:rPr>
                        <a:t>thn</a:t>
                      </a:r>
                      <a:endParaRPr lang="en-US" sz="800" b="1" i="0" u="none" strike="noStrike" dirty="0">
                        <a:solidFill>
                          <a:srgbClr val="000000"/>
                        </a:solidFill>
                        <a:effectLst/>
                        <a:latin typeface="Times New Roman" pitchFamily="18" charset="0"/>
                        <a:cs typeface="Times New Roman" pitchFamily="18" charset="0"/>
                      </a:endParaRPr>
                    </a:p>
                  </a:txBody>
                  <a:tcPr marL="6431" marR="6431" marT="64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&gt; 59 </a:t>
                      </a:r>
                      <a:r>
                        <a:rPr lang="en-US" sz="800" b="1" i="0" u="none" strike="noStrike" dirty="0" err="1">
                          <a:solidFill>
                            <a:srgbClr val="000000"/>
                          </a:solidFill>
                          <a:effectLst/>
                          <a:latin typeface="Times New Roman" pitchFamily="18" charset="0"/>
                          <a:cs typeface="Times New Roman" pitchFamily="18" charset="0"/>
                        </a:rPr>
                        <a:t>thn</a:t>
                      </a:r>
                      <a:endParaRPr lang="en-US" sz="800" b="1" i="0" u="none" strike="noStrike" dirty="0">
                        <a:solidFill>
                          <a:srgbClr val="000000"/>
                        </a:solidFill>
                        <a:effectLst/>
                        <a:latin typeface="Times New Roman" pitchFamily="18" charset="0"/>
                        <a:cs typeface="Times New Roman" pitchFamily="18" charset="0"/>
                      </a:endParaRPr>
                    </a:p>
                  </a:txBody>
                  <a:tcPr marL="6431" marR="6431" marT="64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extLst>
                  <a:ext uri="{0D108BD9-81ED-4DB2-BD59-A6C34878D82A}">
                    <a16:rowId xmlns:a16="http://schemas.microsoft.com/office/drawing/2014/main" val="10001"/>
                  </a:ext>
                </a:extLst>
              </a:tr>
              <a:tr h="228600">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TK</a:t>
                      </a:r>
                    </a:p>
                  </a:txBody>
                  <a:tcPr marL="6431" marR="6431" marT="64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34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28600">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RA</a:t>
                      </a:r>
                    </a:p>
                  </a:txBody>
                  <a:tcPr marL="6431" marR="6431" marT="64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8600">
                <a:tc>
                  <a:txBody>
                    <a:bodyPr/>
                    <a:lstStyle/>
                    <a:p>
                      <a:pPr algn="ctr" fontAlgn="ctr"/>
                      <a:r>
                        <a:rPr lang="en-US" sz="800" b="0" i="0" u="none" strike="noStrike">
                          <a:solidFill>
                            <a:srgbClr val="000000"/>
                          </a:solidFill>
                          <a:effectLst/>
                          <a:latin typeface="Times New Roman" pitchFamily="18" charset="0"/>
                          <a:cs typeface="Times New Roman" pitchFamily="18" charset="0"/>
                        </a:rPr>
                        <a:t>SD</a:t>
                      </a:r>
                    </a:p>
                  </a:txBody>
                  <a:tcPr marL="6431" marR="6431" marT="64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2</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5</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13</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17</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23</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62</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8600">
                <a:tc>
                  <a:txBody>
                    <a:bodyPr/>
                    <a:lstStyle/>
                    <a:p>
                      <a:pPr algn="ctr" fontAlgn="ctr"/>
                      <a:r>
                        <a:rPr lang="en-US" sz="800" b="0" i="0" u="none" strike="noStrike">
                          <a:solidFill>
                            <a:srgbClr val="000000"/>
                          </a:solidFill>
                          <a:effectLst/>
                          <a:latin typeface="Times New Roman" pitchFamily="18" charset="0"/>
                          <a:cs typeface="Times New Roman" pitchFamily="18" charset="0"/>
                        </a:rPr>
                        <a:t>MI</a:t>
                      </a:r>
                    </a:p>
                  </a:txBody>
                  <a:tcPr marL="6431" marR="6431" marT="64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3</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2</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28600">
                <a:tc>
                  <a:txBody>
                    <a:bodyPr/>
                    <a:lstStyle/>
                    <a:p>
                      <a:pPr algn="ctr" fontAlgn="ctr"/>
                      <a:r>
                        <a:rPr lang="en-US" sz="800" b="0" i="0" u="none" strike="noStrike">
                          <a:solidFill>
                            <a:srgbClr val="000000"/>
                          </a:solidFill>
                          <a:effectLst/>
                          <a:latin typeface="Times New Roman" pitchFamily="18" charset="0"/>
                          <a:cs typeface="Times New Roman" pitchFamily="18" charset="0"/>
                        </a:rPr>
                        <a:t>SMP</a:t>
                      </a:r>
                    </a:p>
                  </a:txBody>
                  <a:tcPr marL="6431" marR="6431" marT="64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5</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2</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4</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8600">
                <a:tc>
                  <a:txBody>
                    <a:bodyPr/>
                    <a:lstStyle/>
                    <a:p>
                      <a:pPr algn="ctr" fontAlgn="ctr"/>
                      <a:r>
                        <a:rPr lang="en-US" sz="800" b="0" i="0" u="none" strike="noStrike">
                          <a:solidFill>
                            <a:srgbClr val="000000"/>
                          </a:solidFill>
                          <a:effectLst/>
                          <a:latin typeface="Times New Roman" pitchFamily="18" charset="0"/>
                          <a:cs typeface="Times New Roman" pitchFamily="18" charset="0"/>
                        </a:rPr>
                        <a:t>MTs</a:t>
                      </a:r>
                    </a:p>
                  </a:txBody>
                  <a:tcPr marL="6431" marR="6431" marT="64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1</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28600">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Total</a:t>
                      </a:r>
                    </a:p>
                  </a:txBody>
                  <a:tcPr marL="6431" marR="6431" marT="64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solidFill>
                            <a:srgbClr val="000000"/>
                          </a:solidFill>
                          <a:effectLst/>
                          <a:latin typeface="Times New Roman" pitchFamily="18" charset="0"/>
                          <a:ea typeface="Times New Roman" panose="02020603050405020304" pitchFamily="18" charset="0"/>
                          <a:cs typeface="Times New Roman" pitchFamily="18" charset="0"/>
                        </a:rPr>
                        <a:t>3</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solidFill>
                            <a:srgbClr val="000000"/>
                          </a:solidFill>
                          <a:effectLst/>
                          <a:latin typeface="Times New Roman" pitchFamily="18" charset="0"/>
                          <a:ea typeface="Times New Roman" panose="02020603050405020304" pitchFamily="18" charset="0"/>
                          <a:cs typeface="Times New Roman" pitchFamily="18" charset="0"/>
                        </a:rPr>
                        <a:t>5</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solidFill>
                            <a:srgbClr val="000000"/>
                          </a:solidFill>
                          <a:effectLst/>
                          <a:latin typeface="Times New Roman" pitchFamily="18" charset="0"/>
                          <a:ea typeface="Times New Roman" panose="02020603050405020304" pitchFamily="18" charset="0"/>
                          <a:cs typeface="Times New Roman" pitchFamily="18" charset="0"/>
                        </a:rPr>
                        <a:t>5</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solidFill>
                            <a:srgbClr val="000000"/>
                          </a:solidFill>
                          <a:effectLst/>
                          <a:latin typeface="Times New Roman" pitchFamily="18" charset="0"/>
                          <a:ea typeface="Times New Roman" panose="02020603050405020304" pitchFamily="18" charset="0"/>
                          <a:cs typeface="Times New Roman" pitchFamily="18" charset="0"/>
                        </a:rPr>
                        <a:t>27</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solidFill>
                            <a:srgbClr val="000000"/>
                          </a:solidFill>
                          <a:effectLst/>
                          <a:latin typeface="Times New Roman" pitchFamily="18" charset="0"/>
                          <a:ea typeface="Times New Roman" panose="02020603050405020304" pitchFamily="18" charset="0"/>
                          <a:cs typeface="Times New Roman" pitchFamily="18" charset="0"/>
                        </a:rPr>
                        <a:t>16</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solidFill>
                            <a:srgbClr val="000000"/>
                          </a:solidFill>
                          <a:effectLst/>
                          <a:latin typeface="Times New Roman" pitchFamily="18" charset="0"/>
                          <a:ea typeface="Times New Roman" panose="02020603050405020304" pitchFamily="18" charset="0"/>
                          <a:cs typeface="Times New Roman" pitchFamily="18" charset="0"/>
                        </a:rPr>
                        <a:t>30</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solidFill>
                            <a:srgbClr val="000000"/>
                          </a:solidFill>
                          <a:effectLst/>
                          <a:latin typeface="Times New Roman" pitchFamily="18" charset="0"/>
                          <a:ea typeface="Times New Roman" panose="02020603050405020304" pitchFamily="18" charset="0"/>
                          <a:cs typeface="Times New Roman" pitchFamily="18" charset="0"/>
                        </a:rPr>
                        <a:t>36</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solidFill>
                            <a:srgbClr val="000000"/>
                          </a:solidFill>
                          <a:effectLst/>
                          <a:latin typeface="Times New Roman" pitchFamily="18" charset="0"/>
                          <a:ea typeface="Times New Roman" panose="02020603050405020304" pitchFamily="18" charset="0"/>
                          <a:cs typeface="Times New Roman" pitchFamily="18" charset="0"/>
                        </a:rPr>
                        <a:t>2</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125</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09354" y="257157"/>
            <a:ext cx="4495800" cy="228600"/>
          </a:xfrm>
          <a:prstGeom prst="rect">
            <a:avLst/>
          </a:prstGeom>
        </p:spPr>
        <p:txBody>
          <a:bodyPr vert="horz" lIns="0" tIns="24804" rIns="0" bIns="0" anchor="ctr">
            <a:noAutofit/>
          </a:bodyPr>
          <a:lstStyle/>
          <a:p>
            <a:pPr algn="ctr" defTabSz="913947" eaLnBrk="1" fontAlgn="auto" hangingPunct="1">
              <a:spcAft>
                <a:spcPts val="0"/>
              </a:spcAft>
              <a:defRPr/>
            </a:pPr>
            <a:r>
              <a:rPr lang="id-ID" sz="1200" b="1" dirty="0">
                <a:latin typeface="Times New Roman" pitchFamily="18" charset="0"/>
                <a:ea typeface="+mj-ea"/>
                <a:cs typeface="Times New Roman" pitchFamily="18" charset="0"/>
              </a:rPr>
              <a:t>DATA KEPALA SEKOLAH </a:t>
            </a:r>
            <a:endParaRPr lang="en-US" sz="1200" b="1" dirty="0">
              <a:latin typeface="Times New Roman" pitchFamily="18" charset="0"/>
              <a:ea typeface="+mj-ea"/>
              <a:cs typeface="Times New Roman" pitchFamily="18" charset="0"/>
            </a:endParaRPr>
          </a:p>
          <a:p>
            <a:pPr algn="ctr" defTabSz="913947" eaLnBrk="1" fontAlgn="auto" hangingPunct="1">
              <a:spcAft>
                <a:spcPts val="0"/>
              </a:spcAft>
              <a:defRPr/>
            </a:pPr>
            <a:r>
              <a:rPr lang="id-ID" sz="1200" b="1" dirty="0">
                <a:latin typeface="Times New Roman" pitchFamily="18" charset="0"/>
                <a:ea typeface="+mj-ea"/>
                <a:cs typeface="Times New Roman" pitchFamily="18" charset="0"/>
              </a:rPr>
              <a:t>BERDASARKAN STATUS KEPEGAWAIAN</a:t>
            </a:r>
            <a:endParaRPr lang="id-ID" sz="1200" dirty="0">
              <a:latin typeface="Times New Roman" pitchFamily="18" charset="0"/>
              <a:ea typeface="+mj-ea"/>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062848868"/>
              </p:ext>
            </p:extLst>
          </p:nvPr>
        </p:nvGraphicFramePr>
        <p:xfrm>
          <a:off x="844355" y="685801"/>
          <a:ext cx="3225799" cy="1800225"/>
        </p:xfrm>
        <a:graphic>
          <a:graphicData uri="http://schemas.openxmlformats.org/drawingml/2006/table">
            <a:tbl>
              <a:tblPr/>
              <a:tblGrid>
                <a:gridCol w="1349569">
                  <a:extLst>
                    <a:ext uri="{9D8B030D-6E8A-4147-A177-3AD203B41FA5}">
                      <a16:colId xmlns:a16="http://schemas.microsoft.com/office/drawing/2014/main" val="20000"/>
                    </a:ext>
                  </a:extLst>
                </a:gridCol>
                <a:gridCol w="949131">
                  <a:extLst>
                    <a:ext uri="{9D8B030D-6E8A-4147-A177-3AD203B41FA5}">
                      <a16:colId xmlns:a16="http://schemas.microsoft.com/office/drawing/2014/main" val="20001"/>
                    </a:ext>
                  </a:extLst>
                </a:gridCol>
                <a:gridCol w="927099">
                  <a:extLst>
                    <a:ext uri="{9D8B030D-6E8A-4147-A177-3AD203B41FA5}">
                      <a16:colId xmlns:a16="http://schemas.microsoft.com/office/drawing/2014/main" val="20002"/>
                    </a:ext>
                  </a:extLst>
                </a:gridCol>
              </a:tblGrid>
              <a:tr h="200025">
                <a:tc rowSpan="2">
                  <a:txBody>
                    <a:bodyPr/>
                    <a:lstStyle/>
                    <a:p>
                      <a:pPr algn="ctr" fontAlgn="ctr"/>
                      <a:r>
                        <a:rPr lang="en-US" sz="1000" b="1" i="0" u="none" strike="noStrike" dirty="0" err="1">
                          <a:solidFill>
                            <a:srgbClr val="000000"/>
                          </a:solidFill>
                          <a:effectLst/>
                          <a:latin typeface="Times New Roman" pitchFamily="18" charset="0"/>
                          <a:cs typeface="Times New Roman" pitchFamily="18" charset="0"/>
                        </a:rPr>
                        <a:t>Jenjang</a:t>
                      </a:r>
                      <a:endParaRPr lang="en-US" sz="10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gridSpan="2">
                  <a:txBody>
                    <a:bodyPr/>
                    <a:lstStyle/>
                    <a:p>
                      <a:pPr algn="ctr" fontAlgn="ctr"/>
                      <a:r>
                        <a:rPr lang="en-US" sz="1000" b="1" i="0" u="none" strike="noStrike" dirty="0">
                          <a:solidFill>
                            <a:srgbClr val="000000"/>
                          </a:solidFill>
                          <a:effectLst/>
                          <a:latin typeface="Times New Roman" pitchFamily="18" charset="0"/>
                          <a:cs typeface="Times New Roman" pitchFamily="18" charset="0"/>
                        </a:rPr>
                        <a:t>Status </a:t>
                      </a:r>
                      <a:r>
                        <a:rPr lang="en-US" sz="1000" b="1" i="0" u="none" strike="noStrike" dirty="0" err="1">
                          <a:solidFill>
                            <a:srgbClr val="000000"/>
                          </a:solidFill>
                          <a:effectLst/>
                          <a:latin typeface="Times New Roman" pitchFamily="18" charset="0"/>
                          <a:cs typeface="Times New Roman" pitchFamily="18" charset="0"/>
                        </a:rPr>
                        <a:t>Kepegawaian</a:t>
                      </a:r>
                      <a:endParaRPr lang="en-US" sz="10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n-US"/>
                    </a:p>
                  </a:txBody>
                  <a:tcPr/>
                </a:tc>
                <a:extLst>
                  <a:ext uri="{0D108BD9-81ED-4DB2-BD59-A6C34878D82A}">
                    <a16:rowId xmlns:a16="http://schemas.microsoft.com/office/drawing/2014/main" val="10000"/>
                  </a:ext>
                </a:extLst>
              </a:tr>
              <a:tr h="200025">
                <a:tc vMerge="1">
                  <a:txBody>
                    <a:bodyPr/>
                    <a:lstStyle/>
                    <a:p>
                      <a:endParaRPr lang="en-US"/>
                    </a:p>
                  </a:txBody>
                  <a:tcPr/>
                </a:tc>
                <a:tc>
                  <a:txBody>
                    <a:bodyPr/>
                    <a:lstStyle/>
                    <a:p>
                      <a:pPr algn="ctr" fontAlgn="ctr"/>
                      <a:r>
                        <a:rPr lang="en-US" sz="1000" b="1" i="0" u="none" strike="noStrike" dirty="0">
                          <a:solidFill>
                            <a:srgbClr val="000000"/>
                          </a:solidFill>
                          <a:effectLst/>
                          <a:latin typeface="Times New Roman" pitchFamily="18" charset="0"/>
                          <a:cs typeface="Times New Roman" pitchFamily="18" charset="0"/>
                        </a:rPr>
                        <a:t>PNS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000" b="1" i="0" u="none" strike="noStrike" dirty="0">
                          <a:solidFill>
                            <a:srgbClr val="000000"/>
                          </a:solidFill>
                          <a:effectLst/>
                          <a:latin typeface="Times New Roman" pitchFamily="18" charset="0"/>
                          <a:cs typeface="Times New Roman" pitchFamily="18" charset="0"/>
                        </a:rPr>
                        <a:t>Non PNS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1"/>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TK</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 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RA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SD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55</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7</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MI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5</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0</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SMP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9</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3</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MTs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a:solidFill>
                            <a:srgbClr val="000000"/>
                          </a:solidFill>
                          <a:effectLst/>
                          <a:latin typeface="Times New Roman" pitchFamily="18" charset="0"/>
                          <a:ea typeface="Times New Roman" panose="02020603050405020304" pitchFamily="18" charset="0"/>
                          <a:cs typeface="Times New Roman" pitchFamily="18" charset="0"/>
                        </a:rPr>
                        <a:t>3</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0</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00025">
                <a:tc>
                  <a:txBody>
                    <a:bodyPr/>
                    <a:lstStyle/>
                    <a:p>
                      <a:pPr algn="ctr" fontAlgn="ctr"/>
                      <a:r>
                        <a:rPr lang="en-US" sz="1000" b="1" i="0" u="none" strike="noStrike" dirty="0">
                          <a:solidFill>
                            <a:srgbClr val="000000"/>
                          </a:solidFill>
                          <a:effectLst/>
                          <a:latin typeface="Times New Roman" pitchFamily="18" charset="0"/>
                          <a:cs typeface="Times New Roman" pitchFamily="18" charset="0"/>
                        </a:rPr>
                        <a:t>Total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solidFill>
                            <a:srgbClr val="000000"/>
                          </a:solidFill>
                          <a:effectLst/>
                          <a:latin typeface="Times New Roman" pitchFamily="18" charset="0"/>
                          <a:ea typeface="Times New Roman" panose="02020603050405020304" pitchFamily="18" charset="0"/>
                          <a:cs typeface="Times New Roman" pitchFamily="18" charset="0"/>
                        </a:rPr>
                        <a:t>90</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solidFill>
                            <a:srgbClr val="000000"/>
                          </a:solidFill>
                          <a:effectLst/>
                          <a:latin typeface="Times New Roman" pitchFamily="18" charset="0"/>
                          <a:ea typeface="Times New Roman" panose="02020603050405020304" pitchFamily="18" charset="0"/>
                          <a:cs typeface="Times New Roman" pitchFamily="18" charset="0"/>
                        </a:rPr>
                        <a:t>35</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Placeholder 6"/>
          <p:cNvGraphicFramePr>
            <a:graphicFrameLocks noGrp="1"/>
          </p:cNvGraphicFramePr>
          <p:nvPr>
            <p:ph type="tbl" idx="1"/>
            <p:extLst>
              <p:ext uri="{D42A27DB-BD31-4B8C-83A1-F6EECF244321}">
                <p14:modId xmlns:p14="http://schemas.microsoft.com/office/powerpoint/2010/main" val="2553626468"/>
              </p:ext>
            </p:extLst>
          </p:nvPr>
        </p:nvGraphicFramePr>
        <p:xfrm>
          <a:off x="533400" y="685801"/>
          <a:ext cx="4038600" cy="1933575"/>
        </p:xfrm>
        <a:graphic>
          <a:graphicData uri="http://schemas.openxmlformats.org/drawingml/2006/table">
            <a:tbl>
              <a:tblPr/>
              <a:tblGrid>
                <a:gridCol w="764059">
                  <a:extLst>
                    <a:ext uri="{9D8B030D-6E8A-4147-A177-3AD203B41FA5}">
                      <a16:colId xmlns:a16="http://schemas.microsoft.com/office/drawing/2014/main" val="20000"/>
                    </a:ext>
                  </a:extLst>
                </a:gridCol>
                <a:gridCol w="764059">
                  <a:extLst>
                    <a:ext uri="{9D8B030D-6E8A-4147-A177-3AD203B41FA5}">
                      <a16:colId xmlns:a16="http://schemas.microsoft.com/office/drawing/2014/main" val="20001"/>
                    </a:ext>
                  </a:extLst>
                </a:gridCol>
                <a:gridCol w="764059">
                  <a:extLst>
                    <a:ext uri="{9D8B030D-6E8A-4147-A177-3AD203B41FA5}">
                      <a16:colId xmlns:a16="http://schemas.microsoft.com/office/drawing/2014/main" val="20002"/>
                    </a:ext>
                  </a:extLst>
                </a:gridCol>
                <a:gridCol w="582141">
                  <a:extLst>
                    <a:ext uri="{9D8B030D-6E8A-4147-A177-3AD203B41FA5}">
                      <a16:colId xmlns:a16="http://schemas.microsoft.com/office/drawing/2014/main" val="20003"/>
                    </a:ext>
                  </a:extLst>
                </a:gridCol>
                <a:gridCol w="582141">
                  <a:extLst>
                    <a:ext uri="{9D8B030D-6E8A-4147-A177-3AD203B41FA5}">
                      <a16:colId xmlns:a16="http://schemas.microsoft.com/office/drawing/2014/main" val="20004"/>
                    </a:ext>
                  </a:extLst>
                </a:gridCol>
                <a:gridCol w="582141">
                  <a:extLst>
                    <a:ext uri="{9D8B030D-6E8A-4147-A177-3AD203B41FA5}">
                      <a16:colId xmlns:a16="http://schemas.microsoft.com/office/drawing/2014/main" val="20005"/>
                    </a:ext>
                  </a:extLst>
                </a:gridCol>
              </a:tblGrid>
              <a:tr h="200025">
                <a:tc rowSpan="2">
                  <a:txBody>
                    <a:bodyPr/>
                    <a:lstStyle/>
                    <a:p>
                      <a:pPr algn="ctr" fontAlgn="ctr"/>
                      <a:r>
                        <a:rPr lang="id-ID" sz="1100" b="1" i="0" u="none" strike="noStrike" dirty="0">
                          <a:solidFill>
                            <a:srgbClr val="000000"/>
                          </a:solidFill>
                          <a:latin typeface="Times New Roman" pitchFamily="18" charset="0"/>
                          <a:cs typeface="Times New Roman" pitchFamily="18" charset="0"/>
                        </a:rPr>
                        <a:t>Jenjang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gridSpan="4">
                  <a:txBody>
                    <a:bodyPr/>
                    <a:lstStyle/>
                    <a:p>
                      <a:pPr algn="ctr" fontAlgn="ctr"/>
                      <a:r>
                        <a:rPr lang="id-ID" sz="1100" b="1" i="0" u="none" strike="noStrike" dirty="0">
                          <a:solidFill>
                            <a:srgbClr val="000000"/>
                          </a:solidFill>
                          <a:latin typeface="Times New Roman" pitchFamily="18" charset="0"/>
                          <a:cs typeface="Times New Roman" pitchFamily="18" charset="0"/>
                        </a:rPr>
                        <a:t>Tingkat Pendidikan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id-ID"/>
                    </a:p>
                  </a:txBody>
                  <a:tcPr/>
                </a:tc>
                <a:tc hMerge="1">
                  <a:txBody>
                    <a:bodyPr/>
                    <a:lstStyle/>
                    <a:p>
                      <a:endParaRPr lang="id-ID"/>
                    </a:p>
                  </a:txBody>
                  <a:tcPr/>
                </a:tc>
                <a:tc hMerge="1">
                  <a:txBody>
                    <a:bodyPr/>
                    <a:lstStyle/>
                    <a:p>
                      <a:endParaRPr lang="id-ID"/>
                    </a:p>
                  </a:txBody>
                  <a:tcPr/>
                </a:tc>
                <a:tc rowSpan="2">
                  <a:txBody>
                    <a:bodyPr/>
                    <a:lstStyle/>
                    <a:p>
                      <a:pPr algn="ctr" fontAlgn="ctr"/>
                      <a:r>
                        <a:rPr lang="en-US" sz="1100" b="1" i="0" u="none" strike="noStrike" dirty="0" err="1">
                          <a:solidFill>
                            <a:srgbClr val="000000"/>
                          </a:solidFill>
                          <a:latin typeface="Times New Roman" pitchFamily="18" charset="0"/>
                          <a:cs typeface="Times New Roman" pitchFamily="18" charset="0"/>
                        </a:rPr>
                        <a:t>Jumlah</a:t>
                      </a:r>
                      <a:endParaRPr lang="id-ID" sz="1100" b="1" i="0" u="none" strike="noStrike" dirty="0">
                        <a:solidFill>
                          <a:srgbClr val="000000"/>
                        </a:solidFill>
                        <a:latin typeface="Times New Roman" pitchFamily="18" charset="0"/>
                        <a:cs typeface="Times New Roman"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0"/>
                  </a:ext>
                </a:extLst>
              </a:tr>
              <a:tr h="200025">
                <a:tc vMerge="1">
                  <a:txBody>
                    <a:bodyPr/>
                    <a:lstStyle/>
                    <a:p>
                      <a:endParaRPr lang="id-ID"/>
                    </a:p>
                  </a:txBody>
                  <a:tcPr/>
                </a:tc>
                <a:tc>
                  <a:txBody>
                    <a:bodyPr/>
                    <a:lstStyle/>
                    <a:p>
                      <a:pPr algn="ctr" fontAlgn="ctr"/>
                      <a:r>
                        <a:rPr lang="id-ID" sz="1100" b="1" i="0" u="none" strike="noStrike" dirty="0">
                          <a:solidFill>
                            <a:srgbClr val="000000"/>
                          </a:solidFill>
                          <a:latin typeface="Times New Roman" pitchFamily="18" charset="0"/>
                          <a:cs typeface="Times New Roman" pitchFamily="18" charset="0"/>
                        </a:rPr>
                        <a:t>Dibawah S1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id-ID" sz="1100" b="1" i="0" u="none" strike="noStrike" dirty="0">
                          <a:solidFill>
                            <a:srgbClr val="000000"/>
                          </a:solidFill>
                          <a:latin typeface="Times New Roman" pitchFamily="18" charset="0"/>
                          <a:cs typeface="Times New Roman" pitchFamily="18" charset="0"/>
                        </a:rPr>
                        <a:t>D4/S1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id-ID" sz="1100" b="1" i="0" u="none" strike="noStrike" dirty="0">
                          <a:solidFill>
                            <a:srgbClr val="000000"/>
                          </a:solidFill>
                          <a:latin typeface="Times New Roman" pitchFamily="18" charset="0"/>
                          <a:cs typeface="Times New Roman" pitchFamily="18" charset="0"/>
                        </a:rPr>
                        <a:t>S2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id-ID" sz="1100" b="1" i="0" u="none" strike="noStrike" dirty="0">
                          <a:solidFill>
                            <a:srgbClr val="000000"/>
                          </a:solidFill>
                          <a:latin typeface="Times New Roman" pitchFamily="18" charset="0"/>
                          <a:cs typeface="Times New Roman" pitchFamily="18" charset="0"/>
                        </a:rPr>
                        <a:t>S3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endParaRPr lang="id-ID"/>
                    </a:p>
                  </a:txBody>
                  <a:tcPr/>
                </a:tc>
                <a:extLst>
                  <a:ext uri="{0D108BD9-81ED-4DB2-BD59-A6C34878D82A}">
                    <a16:rowId xmlns:a16="http://schemas.microsoft.com/office/drawing/2014/main" val="10001"/>
                  </a:ext>
                </a:extLst>
              </a:tr>
              <a:tr h="219075">
                <a:tc>
                  <a:txBody>
                    <a:bodyPr/>
                    <a:lstStyle/>
                    <a:p>
                      <a:pPr algn="ctr" fontAlgn="b"/>
                      <a:r>
                        <a:rPr lang="id-ID" sz="1100" b="0" i="0" u="none" strike="noStrike" dirty="0">
                          <a:solidFill>
                            <a:srgbClr val="000000"/>
                          </a:solidFill>
                          <a:latin typeface="Times New Roman" pitchFamily="18" charset="0"/>
                          <a:cs typeface="Times New Roman" pitchFamily="18" charset="0"/>
                        </a:rPr>
                        <a:t>TK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3</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31</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34</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19075">
                <a:tc>
                  <a:txBody>
                    <a:bodyPr/>
                    <a:lstStyle/>
                    <a:p>
                      <a:pPr algn="ctr" fontAlgn="b"/>
                      <a:r>
                        <a:rPr lang="id-ID" sz="1100" b="0" i="0" u="none" strike="noStrike" dirty="0">
                          <a:solidFill>
                            <a:srgbClr val="000000"/>
                          </a:solidFill>
                          <a:latin typeface="Times New Roman" pitchFamily="18" charset="0"/>
                          <a:cs typeface="Times New Roman" pitchFamily="18" charset="0"/>
                        </a:rPr>
                        <a:t>RA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9</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9</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19075">
                <a:tc>
                  <a:txBody>
                    <a:bodyPr/>
                    <a:lstStyle/>
                    <a:p>
                      <a:pPr algn="ctr" fontAlgn="b"/>
                      <a:r>
                        <a:rPr lang="id-ID" sz="1100" b="0" i="0" u="none" strike="noStrike" dirty="0">
                          <a:solidFill>
                            <a:srgbClr val="000000"/>
                          </a:solidFill>
                          <a:latin typeface="Times New Roman" pitchFamily="18" charset="0"/>
                          <a:cs typeface="Times New Roman" pitchFamily="18" charset="0"/>
                        </a:rPr>
                        <a:t>SD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1</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59</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2</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000">
                          <a:solidFill>
                            <a:srgbClr val="000000"/>
                          </a:solidFill>
                          <a:effectLst/>
                          <a:latin typeface="Times New Roman" pitchFamily="18" charset="0"/>
                          <a:ea typeface="Times New Roman" panose="02020603050405020304" pitchFamily="18" charset="0"/>
                          <a:cs typeface="Times New Roman" pitchFamily="18" charset="0"/>
                        </a:rPr>
                        <a:t>0</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000" b="1" dirty="0">
                          <a:solidFill>
                            <a:srgbClr val="000000"/>
                          </a:solidFill>
                          <a:effectLst/>
                          <a:latin typeface="Times New Roman" pitchFamily="18" charset="0"/>
                          <a:ea typeface="Times New Roman" panose="02020603050405020304" pitchFamily="18" charset="0"/>
                          <a:cs typeface="Times New Roman" pitchFamily="18" charset="0"/>
                        </a:rPr>
                        <a:t>62</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19075">
                <a:tc>
                  <a:txBody>
                    <a:bodyPr/>
                    <a:lstStyle/>
                    <a:p>
                      <a:pPr algn="ctr" fontAlgn="b"/>
                      <a:r>
                        <a:rPr lang="id-ID" sz="1100" b="0" i="0" u="none" strike="noStrike" dirty="0">
                          <a:solidFill>
                            <a:srgbClr val="000000"/>
                          </a:solidFill>
                          <a:latin typeface="Times New Roman" pitchFamily="18" charset="0"/>
                          <a:cs typeface="Times New Roman" pitchFamily="18" charset="0"/>
                        </a:rPr>
                        <a:t>MI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0</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4</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1</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000">
                          <a:solidFill>
                            <a:srgbClr val="000000"/>
                          </a:solidFill>
                          <a:effectLst/>
                          <a:latin typeface="Times New Roman" pitchFamily="18" charset="0"/>
                          <a:ea typeface="Times New Roman" panose="02020603050405020304" pitchFamily="18" charset="0"/>
                          <a:cs typeface="Times New Roman" pitchFamily="18" charset="0"/>
                        </a:rPr>
                        <a:t>0</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000" b="1" dirty="0">
                          <a:solidFill>
                            <a:srgbClr val="000000"/>
                          </a:solidFill>
                          <a:effectLst/>
                          <a:latin typeface="Times New Roman" pitchFamily="18" charset="0"/>
                          <a:ea typeface="Times New Roman" panose="02020603050405020304" pitchFamily="18" charset="0"/>
                          <a:cs typeface="Times New Roman" pitchFamily="18" charset="0"/>
                        </a:rPr>
                        <a:t>5</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19075">
                <a:tc>
                  <a:txBody>
                    <a:bodyPr/>
                    <a:lstStyle/>
                    <a:p>
                      <a:pPr algn="ctr" fontAlgn="b"/>
                      <a:r>
                        <a:rPr lang="id-ID" sz="1100" b="0" i="0" u="none" strike="noStrike" dirty="0">
                          <a:solidFill>
                            <a:srgbClr val="000000"/>
                          </a:solidFill>
                          <a:latin typeface="Times New Roman" pitchFamily="18" charset="0"/>
                          <a:cs typeface="Times New Roman" pitchFamily="18" charset="0"/>
                        </a:rPr>
                        <a:t>SMP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0</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9</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3</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0</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000" b="1" dirty="0">
                          <a:solidFill>
                            <a:srgbClr val="000000"/>
                          </a:solidFill>
                          <a:effectLst/>
                          <a:latin typeface="Times New Roman" pitchFamily="18" charset="0"/>
                          <a:ea typeface="Times New Roman" panose="02020603050405020304" pitchFamily="18" charset="0"/>
                          <a:cs typeface="Times New Roman" pitchFamily="18" charset="0"/>
                        </a:rPr>
                        <a:t>12</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19075">
                <a:tc>
                  <a:txBody>
                    <a:bodyPr/>
                    <a:lstStyle/>
                    <a:p>
                      <a:pPr algn="ctr" fontAlgn="b"/>
                      <a:r>
                        <a:rPr lang="id-ID" sz="1100" b="0" i="0" u="none" strike="noStrike" dirty="0">
                          <a:solidFill>
                            <a:srgbClr val="000000"/>
                          </a:solidFill>
                          <a:latin typeface="Times New Roman" pitchFamily="18" charset="0"/>
                          <a:cs typeface="Times New Roman" pitchFamily="18" charset="0"/>
                        </a:rPr>
                        <a:t>MTs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000">
                          <a:solidFill>
                            <a:srgbClr val="000000"/>
                          </a:solidFill>
                          <a:effectLst/>
                          <a:latin typeface="Times New Roman" pitchFamily="18" charset="0"/>
                          <a:ea typeface="Times New Roman" panose="02020603050405020304" pitchFamily="18" charset="0"/>
                          <a:cs typeface="Times New Roman" pitchFamily="18" charset="0"/>
                        </a:rPr>
                        <a:t>0</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000">
                          <a:solidFill>
                            <a:srgbClr val="000000"/>
                          </a:solidFill>
                          <a:effectLst/>
                          <a:latin typeface="Times New Roman" pitchFamily="18" charset="0"/>
                          <a:ea typeface="Times New Roman" panose="02020603050405020304" pitchFamily="18" charset="0"/>
                          <a:cs typeface="Times New Roman" pitchFamily="18" charset="0"/>
                        </a:rPr>
                        <a:t>2</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1</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0</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000" b="1" dirty="0">
                          <a:solidFill>
                            <a:srgbClr val="000000"/>
                          </a:solidFill>
                          <a:effectLst/>
                          <a:latin typeface="Times New Roman" pitchFamily="18" charset="0"/>
                          <a:ea typeface="Times New Roman" panose="02020603050405020304" pitchFamily="18" charset="0"/>
                          <a:cs typeface="Times New Roman" pitchFamily="18" charset="0"/>
                        </a:rPr>
                        <a:t>3</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19075">
                <a:tc>
                  <a:txBody>
                    <a:bodyPr/>
                    <a:lstStyle/>
                    <a:p>
                      <a:pPr algn="ctr" fontAlgn="b"/>
                      <a:r>
                        <a:rPr lang="en-US" sz="1100" b="1" i="0" u="none" strike="noStrike" dirty="0">
                          <a:solidFill>
                            <a:srgbClr val="000000"/>
                          </a:solidFill>
                          <a:latin typeface="Times New Roman" pitchFamily="18" charset="0"/>
                          <a:cs typeface="Times New Roman" pitchFamily="18" charset="0"/>
                        </a:rPr>
                        <a:t>Total</a:t>
                      </a:r>
                      <a:endParaRPr lang="id-ID" sz="1100" b="1" i="0" u="none" strike="noStrike" dirty="0">
                        <a:solidFill>
                          <a:srgbClr val="000000"/>
                        </a:solidFill>
                        <a:latin typeface="Times New Roman" pitchFamily="18" charset="0"/>
                        <a:cs typeface="Times New Roman"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000" b="1" dirty="0">
                          <a:solidFill>
                            <a:srgbClr val="000000"/>
                          </a:solidFill>
                          <a:effectLst/>
                          <a:latin typeface="Times New Roman" pitchFamily="18" charset="0"/>
                          <a:ea typeface="Times New Roman" panose="02020603050405020304" pitchFamily="18" charset="0"/>
                          <a:cs typeface="Times New Roman" pitchFamily="18" charset="0"/>
                        </a:rPr>
                        <a:t>4</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000" b="1" dirty="0">
                          <a:solidFill>
                            <a:srgbClr val="000000"/>
                          </a:solidFill>
                          <a:effectLst/>
                          <a:latin typeface="Times New Roman" pitchFamily="18" charset="0"/>
                          <a:ea typeface="Times New Roman" panose="02020603050405020304" pitchFamily="18" charset="0"/>
                          <a:cs typeface="Times New Roman" pitchFamily="18" charset="0"/>
                        </a:rPr>
                        <a:t>114</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000" b="1" dirty="0">
                          <a:solidFill>
                            <a:srgbClr val="000000"/>
                          </a:solidFill>
                          <a:effectLst/>
                          <a:latin typeface="Times New Roman" pitchFamily="18" charset="0"/>
                          <a:ea typeface="Times New Roman" panose="02020603050405020304" pitchFamily="18" charset="0"/>
                          <a:cs typeface="Times New Roman" pitchFamily="18" charset="0"/>
                        </a:rPr>
                        <a:t>7</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000" b="1" dirty="0">
                          <a:solidFill>
                            <a:srgbClr val="000000"/>
                          </a:solidFill>
                          <a:effectLst/>
                          <a:latin typeface="Times New Roman" pitchFamily="18" charset="0"/>
                          <a:ea typeface="Times New Roman" panose="02020603050405020304" pitchFamily="18" charset="0"/>
                          <a:cs typeface="Times New Roman" pitchFamily="18" charset="0"/>
                        </a:rPr>
                        <a:t>0</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000" b="1" dirty="0">
                          <a:solidFill>
                            <a:srgbClr val="000000"/>
                          </a:solidFill>
                          <a:effectLst/>
                          <a:latin typeface="Times New Roman" pitchFamily="18" charset="0"/>
                          <a:ea typeface="Times New Roman" panose="02020603050405020304" pitchFamily="18" charset="0"/>
                          <a:cs typeface="Times New Roman" pitchFamily="18" charset="0"/>
                        </a:rPr>
                        <a:t>125</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5" name="Title 1"/>
          <p:cNvSpPr txBox="1">
            <a:spLocks/>
          </p:cNvSpPr>
          <p:nvPr/>
        </p:nvSpPr>
        <p:spPr>
          <a:xfrm>
            <a:off x="228600" y="304800"/>
            <a:ext cx="4495800" cy="228600"/>
          </a:xfrm>
          <a:prstGeom prst="rect">
            <a:avLst/>
          </a:prstGeom>
        </p:spPr>
        <p:txBody>
          <a:bodyPr vert="horz" lIns="0" tIns="24804" rIns="0" bIns="0" anchor="b">
            <a:noAutofit/>
          </a:bodyPr>
          <a:lstStyle/>
          <a:p>
            <a:pPr algn="ctr" defTabSz="913947" eaLnBrk="1" fontAlgn="auto" hangingPunct="1">
              <a:spcAft>
                <a:spcPts val="0"/>
              </a:spcAft>
              <a:defRPr/>
            </a:pPr>
            <a:r>
              <a:rPr lang="id-ID" sz="1200" b="1" dirty="0">
                <a:latin typeface="Times New Roman" pitchFamily="18" charset="0"/>
                <a:ea typeface="+mj-ea"/>
                <a:cs typeface="Times New Roman" pitchFamily="18" charset="0"/>
              </a:rPr>
              <a:t>DATA KEPALA SEKOLAH </a:t>
            </a:r>
            <a:endParaRPr lang="en-US" sz="1200" b="1" dirty="0">
              <a:latin typeface="Times New Roman" pitchFamily="18" charset="0"/>
              <a:ea typeface="+mj-ea"/>
              <a:cs typeface="Times New Roman" pitchFamily="18" charset="0"/>
            </a:endParaRPr>
          </a:p>
          <a:p>
            <a:pPr algn="ctr" defTabSz="913947" eaLnBrk="1" fontAlgn="auto" hangingPunct="1">
              <a:spcAft>
                <a:spcPts val="0"/>
              </a:spcAft>
              <a:defRPr/>
            </a:pPr>
            <a:r>
              <a:rPr lang="id-ID" sz="1200" b="1" dirty="0">
                <a:latin typeface="Times New Roman" pitchFamily="18" charset="0"/>
                <a:ea typeface="+mj-ea"/>
                <a:cs typeface="Times New Roman" pitchFamily="18" charset="0"/>
              </a:rPr>
              <a:t>BERDASARKAN TINGKAT PENDIDIKAN</a:t>
            </a:r>
            <a:endParaRPr lang="id-ID" sz="1200" dirty="0">
              <a:latin typeface="Times New Roman" pitchFamily="18" charset="0"/>
              <a:ea typeface="+mj-ea"/>
              <a:cs typeface="Times New Roman" pitchFamily="18" charset="0"/>
            </a:endParaRPr>
          </a:p>
        </p:txBody>
      </p:sp>
    </p:spTree>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26423" y="228600"/>
            <a:ext cx="4495800" cy="228600"/>
          </a:xfrm>
          <a:prstGeom prst="rect">
            <a:avLst/>
          </a:prstGeom>
        </p:spPr>
        <p:txBody>
          <a:bodyPr vert="horz" lIns="0" tIns="24804" rIns="0" bIns="0" anchor="b">
            <a:noAutofit/>
          </a:bodyPr>
          <a:lstStyle/>
          <a:p>
            <a:pPr algn="ctr" defTabSz="913947" eaLnBrk="1" fontAlgn="auto" hangingPunct="1">
              <a:spcAft>
                <a:spcPts val="0"/>
              </a:spcAft>
              <a:defRPr/>
            </a:pPr>
            <a:r>
              <a:rPr lang="id-ID" sz="1200" b="1" dirty="0">
                <a:latin typeface="Times New Roman" pitchFamily="18" charset="0"/>
                <a:ea typeface="+mj-ea"/>
                <a:cs typeface="Times New Roman" pitchFamily="18" charset="0"/>
              </a:rPr>
              <a:t>DATA KEPALA SEKOLAH </a:t>
            </a:r>
            <a:endParaRPr lang="en-US" sz="1200" b="1" dirty="0">
              <a:latin typeface="Times New Roman" pitchFamily="18" charset="0"/>
              <a:ea typeface="+mj-ea"/>
              <a:cs typeface="Times New Roman" pitchFamily="18" charset="0"/>
            </a:endParaRPr>
          </a:p>
          <a:p>
            <a:pPr algn="ctr" defTabSz="913947" eaLnBrk="1" fontAlgn="auto" hangingPunct="1">
              <a:spcAft>
                <a:spcPts val="0"/>
              </a:spcAft>
              <a:defRPr/>
            </a:pPr>
            <a:r>
              <a:rPr lang="id-ID" sz="1200" b="1" dirty="0">
                <a:latin typeface="Times New Roman" pitchFamily="18" charset="0"/>
                <a:ea typeface="+mj-ea"/>
                <a:cs typeface="Times New Roman" pitchFamily="18" charset="0"/>
              </a:rPr>
              <a:t>BERDASARKAN STATUS SERTIFIKASI</a:t>
            </a:r>
            <a:endParaRPr lang="id-ID" sz="1200" dirty="0">
              <a:latin typeface="Times New Roman" pitchFamily="18" charset="0"/>
              <a:ea typeface="+mj-ea"/>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624224864"/>
              </p:ext>
            </p:extLst>
          </p:nvPr>
        </p:nvGraphicFramePr>
        <p:xfrm>
          <a:off x="609601" y="609601"/>
          <a:ext cx="3810000" cy="1800225"/>
        </p:xfrm>
        <a:graphic>
          <a:graphicData uri="http://schemas.openxmlformats.org/drawingml/2006/table">
            <a:tbl>
              <a:tblPr/>
              <a:tblGrid>
                <a:gridCol w="1295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tblGrid>
              <a:tr h="200025">
                <a:tc rowSpan="2">
                  <a:txBody>
                    <a:bodyPr/>
                    <a:lstStyle/>
                    <a:p>
                      <a:pPr algn="ctr" fontAlgn="ctr"/>
                      <a:r>
                        <a:rPr lang="en-US" sz="1000" b="1" i="0" u="none" strike="noStrike" dirty="0" err="1">
                          <a:solidFill>
                            <a:srgbClr val="000000"/>
                          </a:solidFill>
                          <a:effectLst/>
                          <a:latin typeface="Times New Roman" pitchFamily="18" charset="0"/>
                          <a:cs typeface="Times New Roman" pitchFamily="18" charset="0"/>
                        </a:rPr>
                        <a:t>Jenjang</a:t>
                      </a:r>
                      <a:endParaRPr lang="en-US" sz="10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gridSpan="2">
                  <a:txBody>
                    <a:bodyPr/>
                    <a:lstStyle/>
                    <a:p>
                      <a:pPr algn="ctr" fontAlgn="ctr"/>
                      <a:r>
                        <a:rPr lang="en-US" sz="1000" b="1" i="0" u="none" strike="noStrike" dirty="0">
                          <a:solidFill>
                            <a:srgbClr val="000000"/>
                          </a:solidFill>
                          <a:effectLst/>
                          <a:latin typeface="Times New Roman" pitchFamily="18" charset="0"/>
                          <a:cs typeface="Times New Roman" pitchFamily="18" charset="0"/>
                        </a:rPr>
                        <a:t>Status </a:t>
                      </a:r>
                      <a:r>
                        <a:rPr lang="en-US" sz="1000" b="1" i="0" u="none" strike="noStrike" dirty="0" err="1">
                          <a:solidFill>
                            <a:srgbClr val="000000"/>
                          </a:solidFill>
                          <a:effectLst/>
                          <a:latin typeface="Times New Roman" pitchFamily="18" charset="0"/>
                          <a:cs typeface="Times New Roman" pitchFamily="18" charset="0"/>
                        </a:rPr>
                        <a:t>Sertifikasi</a:t>
                      </a:r>
                      <a:endParaRPr lang="en-US" sz="10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n-US"/>
                    </a:p>
                  </a:txBody>
                  <a:tcPr/>
                </a:tc>
                <a:tc rowSpan="2">
                  <a:txBody>
                    <a:bodyPr/>
                    <a:lstStyle/>
                    <a:p>
                      <a:pPr algn="ctr" fontAlgn="ctr"/>
                      <a:r>
                        <a:rPr lang="en-US" sz="1000" b="1" i="0" u="none" strike="noStrike">
                          <a:solidFill>
                            <a:srgbClr val="000000"/>
                          </a:solidFill>
                          <a:effectLst/>
                          <a:latin typeface="Times New Roman" pitchFamily="18" charset="0"/>
                          <a:cs typeface="Times New Roman" pitchFamily="18" charset="0"/>
                        </a:rPr>
                        <a:t>Jumlah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0"/>
                  </a:ext>
                </a:extLst>
              </a:tr>
              <a:tr h="200025">
                <a:tc vMerge="1">
                  <a:txBody>
                    <a:bodyPr/>
                    <a:lstStyle/>
                    <a:p>
                      <a:endParaRPr lang="en-US"/>
                    </a:p>
                  </a:txBody>
                  <a:tcPr/>
                </a:tc>
                <a:tc>
                  <a:txBody>
                    <a:bodyPr/>
                    <a:lstStyle/>
                    <a:p>
                      <a:pPr algn="ctr" fontAlgn="ctr"/>
                      <a:r>
                        <a:rPr lang="en-US" sz="1000" b="1" i="0" u="none" strike="noStrike" dirty="0" err="1">
                          <a:solidFill>
                            <a:srgbClr val="000000"/>
                          </a:solidFill>
                          <a:effectLst/>
                          <a:latin typeface="Times New Roman" pitchFamily="18" charset="0"/>
                          <a:cs typeface="Times New Roman" pitchFamily="18" charset="0"/>
                        </a:rPr>
                        <a:t>Belum</a:t>
                      </a:r>
                      <a:endParaRPr lang="en-US" sz="10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000" b="1" i="0" u="none" strike="noStrike" dirty="0" err="1">
                          <a:solidFill>
                            <a:srgbClr val="000000"/>
                          </a:solidFill>
                          <a:effectLst/>
                          <a:latin typeface="Times New Roman" pitchFamily="18" charset="0"/>
                          <a:cs typeface="Times New Roman" pitchFamily="18" charset="0"/>
                        </a:rPr>
                        <a:t>Sudah</a:t>
                      </a:r>
                      <a:endParaRPr lang="en-US" sz="10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extLst>
                  <a:ext uri="{0D108BD9-81ED-4DB2-BD59-A6C34878D82A}">
                    <a16:rowId xmlns:a16="http://schemas.microsoft.com/office/drawing/2014/main" val="10001"/>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TK</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29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34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RA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SD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3</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57</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solidFill>
                            <a:srgbClr val="000000"/>
                          </a:solidFill>
                          <a:effectLst/>
                          <a:latin typeface="Times New Roman" pitchFamily="18" charset="0"/>
                          <a:ea typeface="Times New Roman" panose="02020603050405020304" pitchFamily="18" charset="0"/>
                          <a:cs typeface="Times New Roman" pitchFamily="18" charset="0"/>
                        </a:rPr>
                        <a:t>62</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MI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0</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5</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solidFill>
                            <a:srgbClr val="000000"/>
                          </a:solidFill>
                          <a:effectLst/>
                          <a:latin typeface="Times New Roman" pitchFamily="18" charset="0"/>
                          <a:ea typeface="Times New Roman" panose="02020603050405020304" pitchFamily="18" charset="0"/>
                          <a:cs typeface="Times New Roman" pitchFamily="18" charset="0"/>
                        </a:rPr>
                        <a:t>5</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SMP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a:solidFill>
                            <a:srgbClr val="000000"/>
                          </a:solidFill>
                          <a:effectLst/>
                          <a:latin typeface="Times New Roman" pitchFamily="18" charset="0"/>
                          <a:ea typeface="Times New Roman" panose="02020603050405020304" pitchFamily="18" charset="0"/>
                          <a:cs typeface="Times New Roman" pitchFamily="18" charset="0"/>
                        </a:rPr>
                        <a:t>2</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10</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solidFill>
                            <a:srgbClr val="000000"/>
                          </a:solidFill>
                          <a:effectLst/>
                          <a:latin typeface="Times New Roman" pitchFamily="18" charset="0"/>
                          <a:ea typeface="Times New Roman" panose="02020603050405020304" pitchFamily="18" charset="0"/>
                          <a:cs typeface="Times New Roman" pitchFamily="18" charset="0"/>
                        </a:rPr>
                        <a:t>12</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MTs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a:solidFill>
                            <a:srgbClr val="000000"/>
                          </a:solidFill>
                          <a:effectLst/>
                          <a:latin typeface="Times New Roman" pitchFamily="18" charset="0"/>
                          <a:ea typeface="Times New Roman" panose="02020603050405020304" pitchFamily="18" charset="0"/>
                          <a:cs typeface="Times New Roman" pitchFamily="18" charset="0"/>
                        </a:rPr>
                        <a:t>0</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3</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solidFill>
                            <a:srgbClr val="000000"/>
                          </a:solidFill>
                          <a:effectLst/>
                          <a:latin typeface="Times New Roman" pitchFamily="18" charset="0"/>
                          <a:ea typeface="Times New Roman" panose="02020603050405020304" pitchFamily="18" charset="0"/>
                          <a:cs typeface="Times New Roman" pitchFamily="18" charset="0"/>
                        </a:rPr>
                        <a:t>3</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00025">
                <a:tc>
                  <a:txBody>
                    <a:bodyPr/>
                    <a:lstStyle/>
                    <a:p>
                      <a:pPr algn="ctr" fontAlgn="ctr"/>
                      <a:r>
                        <a:rPr lang="en-US" sz="1000" b="1" i="0" u="none" strike="noStrike" dirty="0">
                          <a:solidFill>
                            <a:srgbClr val="000000"/>
                          </a:solidFill>
                          <a:effectLst/>
                          <a:latin typeface="Times New Roman" pitchFamily="18" charset="0"/>
                          <a:cs typeface="Times New Roman" pitchFamily="18" charset="0"/>
                        </a:rPr>
                        <a:t>Total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solidFill>
                            <a:srgbClr val="000000"/>
                          </a:solidFill>
                          <a:effectLst/>
                          <a:latin typeface="Times New Roman" pitchFamily="18" charset="0"/>
                          <a:ea typeface="Times New Roman" panose="02020603050405020304" pitchFamily="18" charset="0"/>
                          <a:cs typeface="Times New Roman" pitchFamily="18" charset="0"/>
                        </a:rPr>
                        <a:t>10</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solidFill>
                            <a:srgbClr val="000000"/>
                          </a:solidFill>
                          <a:effectLst/>
                          <a:latin typeface="Times New Roman" pitchFamily="18" charset="0"/>
                          <a:ea typeface="Times New Roman" panose="02020603050405020304" pitchFamily="18" charset="0"/>
                          <a:cs typeface="Times New Roman" pitchFamily="18" charset="0"/>
                        </a:rPr>
                        <a:t>115</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solidFill>
                            <a:srgbClr val="000000"/>
                          </a:solidFill>
                          <a:effectLst/>
                          <a:latin typeface="Times New Roman" pitchFamily="18" charset="0"/>
                          <a:ea typeface="Times New Roman" panose="02020603050405020304" pitchFamily="18" charset="0"/>
                          <a:cs typeface="Times New Roman" pitchFamily="18" charset="0"/>
                        </a:rPr>
                        <a:t>125</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28600" y="228600"/>
            <a:ext cx="4495800" cy="228600"/>
          </a:xfrm>
          <a:prstGeom prst="rect">
            <a:avLst/>
          </a:prstGeom>
        </p:spPr>
        <p:txBody>
          <a:bodyPr vert="horz" lIns="0" tIns="24804" rIns="0" bIns="0" anchor="ctr">
            <a:noAutofit/>
          </a:bodyPr>
          <a:lstStyle/>
          <a:p>
            <a:pPr algn="ctr" defTabSz="913947" eaLnBrk="1" fontAlgn="auto" hangingPunct="1">
              <a:spcAft>
                <a:spcPts val="0"/>
              </a:spcAft>
              <a:defRPr/>
            </a:pPr>
            <a:r>
              <a:rPr lang="id-ID" sz="1200" b="1" dirty="0">
                <a:latin typeface="Times New Roman" pitchFamily="18" charset="0"/>
                <a:ea typeface="+mj-ea"/>
                <a:cs typeface="Times New Roman" pitchFamily="18" charset="0"/>
              </a:rPr>
              <a:t>DATA TENAGA KEPENDIDIKAN </a:t>
            </a:r>
            <a:endParaRPr lang="en-US" sz="1200" b="1" dirty="0">
              <a:latin typeface="Times New Roman" pitchFamily="18" charset="0"/>
              <a:ea typeface="+mj-ea"/>
              <a:cs typeface="Times New Roman" pitchFamily="18" charset="0"/>
            </a:endParaRPr>
          </a:p>
          <a:p>
            <a:pPr algn="ctr" defTabSz="913947" eaLnBrk="1" fontAlgn="auto" hangingPunct="1">
              <a:spcAft>
                <a:spcPts val="0"/>
              </a:spcAft>
              <a:defRPr/>
            </a:pPr>
            <a:r>
              <a:rPr lang="id-ID" sz="1200" b="1" dirty="0">
                <a:latin typeface="Times New Roman" pitchFamily="18" charset="0"/>
                <a:ea typeface="+mj-ea"/>
                <a:cs typeface="Times New Roman" pitchFamily="18" charset="0"/>
              </a:rPr>
              <a:t>BERDASARKAN JENIS KELAMIN</a:t>
            </a:r>
            <a:endParaRPr lang="id-ID" sz="1200" dirty="0">
              <a:latin typeface="Times New Roman" pitchFamily="18" charset="0"/>
              <a:ea typeface="+mj-ea"/>
              <a:cs typeface="Times New Roman"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910028129"/>
              </p:ext>
            </p:extLst>
          </p:nvPr>
        </p:nvGraphicFramePr>
        <p:xfrm>
          <a:off x="609600" y="685801"/>
          <a:ext cx="3886199" cy="1981199"/>
        </p:xfrm>
        <a:graphic>
          <a:graphicData uri="http://schemas.openxmlformats.org/drawingml/2006/table">
            <a:tbl>
              <a:tblPr/>
              <a:tblGrid>
                <a:gridCol w="1157470">
                  <a:extLst>
                    <a:ext uri="{9D8B030D-6E8A-4147-A177-3AD203B41FA5}">
                      <a16:colId xmlns:a16="http://schemas.microsoft.com/office/drawing/2014/main" val="20000"/>
                    </a:ext>
                  </a:extLst>
                </a:gridCol>
                <a:gridCol w="712449">
                  <a:extLst>
                    <a:ext uri="{9D8B030D-6E8A-4147-A177-3AD203B41FA5}">
                      <a16:colId xmlns:a16="http://schemas.microsoft.com/office/drawing/2014/main" val="20001"/>
                    </a:ext>
                  </a:extLst>
                </a:gridCol>
                <a:gridCol w="706411">
                  <a:extLst>
                    <a:ext uri="{9D8B030D-6E8A-4147-A177-3AD203B41FA5}">
                      <a16:colId xmlns:a16="http://schemas.microsoft.com/office/drawing/2014/main" val="20002"/>
                    </a:ext>
                  </a:extLst>
                </a:gridCol>
                <a:gridCol w="1309869">
                  <a:extLst>
                    <a:ext uri="{9D8B030D-6E8A-4147-A177-3AD203B41FA5}">
                      <a16:colId xmlns:a16="http://schemas.microsoft.com/office/drawing/2014/main" val="20003"/>
                    </a:ext>
                  </a:extLst>
                </a:gridCol>
              </a:tblGrid>
              <a:tr h="304800">
                <a:tc rowSpan="2">
                  <a:txBody>
                    <a:bodyPr/>
                    <a:lstStyle/>
                    <a:p>
                      <a:pPr algn="ctr" fontAlgn="ctr"/>
                      <a:r>
                        <a:rPr lang="en-US" sz="1000" b="1" i="0" u="none" strike="noStrike" dirty="0" err="1">
                          <a:solidFill>
                            <a:srgbClr val="000000"/>
                          </a:solidFill>
                          <a:effectLst/>
                          <a:latin typeface="Times New Roman" pitchFamily="18" charset="0"/>
                          <a:cs typeface="Times New Roman" pitchFamily="18" charset="0"/>
                        </a:rPr>
                        <a:t>Jenjang</a:t>
                      </a:r>
                      <a:r>
                        <a:rPr lang="en-US" sz="1000" b="1" i="0" u="none" strike="noStrike" dirty="0">
                          <a:solidFill>
                            <a:srgbClr val="000000"/>
                          </a:solidFill>
                          <a:effectLst/>
                          <a:latin typeface="Times New Roman" pitchFamily="18" charset="0"/>
                          <a:cs typeface="Times New Roman" pitchFamily="18" charset="0"/>
                        </a:rPr>
                        <a:t> </a:t>
                      </a:r>
                      <a:r>
                        <a:rPr lang="en-US" sz="1000" b="1" i="0" u="none" strike="noStrike" dirty="0" err="1">
                          <a:solidFill>
                            <a:srgbClr val="000000"/>
                          </a:solidFill>
                          <a:effectLst/>
                          <a:latin typeface="Times New Roman" pitchFamily="18" charset="0"/>
                          <a:cs typeface="Times New Roman" pitchFamily="18" charset="0"/>
                        </a:rPr>
                        <a:t>Pendidikan</a:t>
                      </a:r>
                      <a:endParaRPr lang="en-US" sz="10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gridSpan="2">
                  <a:txBody>
                    <a:bodyPr/>
                    <a:lstStyle/>
                    <a:p>
                      <a:pPr algn="ctr" fontAlgn="ctr"/>
                      <a:r>
                        <a:rPr lang="en-US" sz="1000" b="1" i="0" u="none" strike="noStrike" dirty="0" err="1">
                          <a:solidFill>
                            <a:srgbClr val="000000"/>
                          </a:solidFill>
                          <a:effectLst/>
                          <a:latin typeface="Times New Roman" pitchFamily="18" charset="0"/>
                          <a:cs typeface="Times New Roman" pitchFamily="18" charset="0"/>
                        </a:rPr>
                        <a:t>Jenis</a:t>
                      </a:r>
                      <a:r>
                        <a:rPr lang="en-US" sz="1000" b="1" i="0" u="none" strike="noStrike" dirty="0">
                          <a:solidFill>
                            <a:srgbClr val="000000"/>
                          </a:solidFill>
                          <a:effectLst/>
                          <a:latin typeface="Times New Roman" pitchFamily="18" charset="0"/>
                          <a:cs typeface="Times New Roman" pitchFamily="18" charset="0"/>
                        </a:rPr>
                        <a:t> </a:t>
                      </a:r>
                      <a:r>
                        <a:rPr lang="en-US" sz="1000" b="1" i="0" u="none" strike="noStrike" dirty="0" err="1">
                          <a:solidFill>
                            <a:srgbClr val="000000"/>
                          </a:solidFill>
                          <a:effectLst/>
                          <a:latin typeface="Times New Roman" pitchFamily="18" charset="0"/>
                          <a:cs typeface="Times New Roman" pitchFamily="18" charset="0"/>
                        </a:rPr>
                        <a:t>Kelamin</a:t>
                      </a:r>
                      <a:endParaRPr lang="en-US" sz="10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hMerge="1">
                  <a:txBody>
                    <a:bodyPr/>
                    <a:lstStyle/>
                    <a:p>
                      <a:endParaRPr lang="en-US"/>
                    </a:p>
                  </a:txBody>
                  <a:tcPr/>
                </a:tc>
                <a:tc rowSpan="2">
                  <a:txBody>
                    <a:bodyPr/>
                    <a:lstStyle/>
                    <a:p>
                      <a:pPr algn="ctr" fontAlgn="ctr"/>
                      <a:r>
                        <a:rPr lang="en-US" sz="1000" b="1" i="0" u="none" strike="noStrike">
                          <a:solidFill>
                            <a:srgbClr val="000000"/>
                          </a:solidFill>
                          <a:effectLst/>
                          <a:latin typeface="Times New Roman" pitchFamily="18" charset="0"/>
                          <a:cs typeface="Times New Roman" pitchFamily="18" charset="0"/>
                        </a:rPr>
                        <a:t>Jumlah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0"/>
                  </a:ext>
                </a:extLst>
              </a:tr>
              <a:tr h="304800">
                <a:tc vMerge="1">
                  <a:txBody>
                    <a:bodyPr/>
                    <a:lstStyle/>
                    <a:p>
                      <a:endParaRPr lang="en-US"/>
                    </a:p>
                  </a:txBody>
                  <a:tcPr/>
                </a:tc>
                <a:tc>
                  <a:txBody>
                    <a:bodyPr/>
                    <a:lstStyle/>
                    <a:p>
                      <a:pPr algn="ctr" fontAlgn="ctr"/>
                      <a:r>
                        <a:rPr lang="en-US" sz="1000" b="1" i="0" u="none" strike="noStrike" dirty="0" err="1">
                          <a:solidFill>
                            <a:srgbClr val="000000"/>
                          </a:solidFill>
                          <a:effectLst/>
                          <a:latin typeface="Times New Roman" pitchFamily="18" charset="0"/>
                          <a:cs typeface="Times New Roman" pitchFamily="18" charset="0"/>
                        </a:rPr>
                        <a:t>Laki-laki</a:t>
                      </a:r>
                      <a:endParaRPr lang="en-US" sz="10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ctr"/>
                      <a:r>
                        <a:rPr lang="en-US" sz="1000" b="1" i="0" u="none" strike="noStrike" dirty="0" err="1">
                          <a:solidFill>
                            <a:srgbClr val="000000"/>
                          </a:solidFill>
                          <a:effectLst/>
                          <a:latin typeface="Times New Roman" pitchFamily="18" charset="0"/>
                          <a:cs typeface="Times New Roman" pitchFamily="18" charset="0"/>
                        </a:rPr>
                        <a:t>Perempuan</a:t>
                      </a:r>
                      <a:endParaRPr lang="en-US" sz="10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vMerge="1">
                  <a:txBody>
                    <a:bodyPr/>
                    <a:lstStyle/>
                    <a:p>
                      <a:endParaRPr lang="en-US"/>
                    </a:p>
                  </a:txBody>
                  <a:tcPr/>
                </a:tc>
                <a:extLst>
                  <a:ext uri="{0D108BD9-81ED-4DB2-BD59-A6C34878D82A}">
                    <a16:rowId xmlns:a16="http://schemas.microsoft.com/office/drawing/2014/main" val="10001"/>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TK</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RA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SD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75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119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194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MI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22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29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SMP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38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52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90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MTs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14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71449">
                <a:tc>
                  <a:txBody>
                    <a:bodyPr/>
                    <a:lstStyle/>
                    <a:p>
                      <a:pPr algn="ctr" fontAlgn="ctr"/>
                      <a:r>
                        <a:rPr lang="en-US" sz="1000" b="1" i="0" u="none" strike="noStrike" dirty="0">
                          <a:solidFill>
                            <a:srgbClr val="000000"/>
                          </a:solidFill>
                          <a:effectLst/>
                          <a:latin typeface="Times New Roman" pitchFamily="18" charset="0"/>
                          <a:cs typeface="Times New Roman" pitchFamily="18" charset="0"/>
                        </a:rPr>
                        <a:t>Total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124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224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348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28600" y="228600"/>
            <a:ext cx="4495800" cy="228600"/>
          </a:xfrm>
          <a:prstGeom prst="rect">
            <a:avLst/>
          </a:prstGeom>
        </p:spPr>
        <p:txBody>
          <a:bodyPr vert="horz" lIns="0" tIns="24804" rIns="0" bIns="0" anchor="ctr">
            <a:normAutofit/>
          </a:bodyPr>
          <a:lstStyle/>
          <a:p>
            <a:pPr algn="ctr" defTabSz="913947" eaLnBrk="1" fontAlgn="auto" hangingPunct="1">
              <a:spcAft>
                <a:spcPts val="0"/>
              </a:spcAft>
              <a:defRPr/>
            </a:pPr>
            <a:r>
              <a:rPr lang="id-ID" sz="1200" b="1" dirty="0">
                <a:latin typeface="Times New Roman" pitchFamily="18" charset="0"/>
                <a:ea typeface="+mj-ea"/>
                <a:cs typeface="Times New Roman" pitchFamily="18" charset="0"/>
              </a:rPr>
              <a:t>DATA TENAGA KEPENDIDIKAN BERDASARKAN USIA</a:t>
            </a:r>
            <a:endParaRPr lang="id-ID" sz="1200" dirty="0">
              <a:latin typeface="Times New Roman" pitchFamily="18" charset="0"/>
              <a:ea typeface="+mj-ea"/>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744597635"/>
              </p:ext>
            </p:extLst>
          </p:nvPr>
        </p:nvGraphicFramePr>
        <p:xfrm>
          <a:off x="233867" y="609601"/>
          <a:ext cx="4527545" cy="2074745"/>
        </p:xfrm>
        <a:graphic>
          <a:graphicData uri="http://schemas.openxmlformats.org/drawingml/2006/table">
            <a:tbl>
              <a:tblPr/>
              <a:tblGrid>
                <a:gridCol w="411595">
                  <a:extLst>
                    <a:ext uri="{9D8B030D-6E8A-4147-A177-3AD203B41FA5}">
                      <a16:colId xmlns:a16="http://schemas.microsoft.com/office/drawing/2014/main" val="20000"/>
                    </a:ext>
                  </a:extLst>
                </a:gridCol>
                <a:gridCol w="411595">
                  <a:extLst>
                    <a:ext uri="{9D8B030D-6E8A-4147-A177-3AD203B41FA5}">
                      <a16:colId xmlns:a16="http://schemas.microsoft.com/office/drawing/2014/main" val="20001"/>
                    </a:ext>
                  </a:extLst>
                </a:gridCol>
                <a:gridCol w="411595">
                  <a:extLst>
                    <a:ext uri="{9D8B030D-6E8A-4147-A177-3AD203B41FA5}">
                      <a16:colId xmlns:a16="http://schemas.microsoft.com/office/drawing/2014/main" val="20002"/>
                    </a:ext>
                  </a:extLst>
                </a:gridCol>
                <a:gridCol w="411595">
                  <a:extLst>
                    <a:ext uri="{9D8B030D-6E8A-4147-A177-3AD203B41FA5}">
                      <a16:colId xmlns:a16="http://schemas.microsoft.com/office/drawing/2014/main" val="20003"/>
                    </a:ext>
                  </a:extLst>
                </a:gridCol>
                <a:gridCol w="411595">
                  <a:extLst>
                    <a:ext uri="{9D8B030D-6E8A-4147-A177-3AD203B41FA5}">
                      <a16:colId xmlns:a16="http://schemas.microsoft.com/office/drawing/2014/main" val="20004"/>
                    </a:ext>
                  </a:extLst>
                </a:gridCol>
                <a:gridCol w="411595">
                  <a:extLst>
                    <a:ext uri="{9D8B030D-6E8A-4147-A177-3AD203B41FA5}">
                      <a16:colId xmlns:a16="http://schemas.microsoft.com/office/drawing/2014/main" val="20005"/>
                    </a:ext>
                  </a:extLst>
                </a:gridCol>
                <a:gridCol w="411595">
                  <a:extLst>
                    <a:ext uri="{9D8B030D-6E8A-4147-A177-3AD203B41FA5}">
                      <a16:colId xmlns:a16="http://schemas.microsoft.com/office/drawing/2014/main" val="20006"/>
                    </a:ext>
                  </a:extLst>
                </a:gridCol>
                <a:gridCol w="411595">
                  <a:extLst>
                    <a:ext uri="{9D8B030D-6E8A-4147-A177-3AD203B41FA5}">
                      <a16:colId xmlns:a16="http://schemas.microsoft.com/office/drawing/2014/main" val="20007"/>
                    </a:ext>
                  </a:extLst>
                </a:gridCol>
                <a:gridCol w="411595">
                  <a:extLst>
                    <a:ext uri="{9D8B030D-6E8A-4147-A177-3AD203B41FA5}">
                      <a16:colId xmlns:a16="http://schemas.microsoft.com/office/drawing/2014/main" val="20008"/>
                    </a:ext>
                  </a:extLst>
                </a:gridCol>
                <a:gridCol w="411595">
                  <a:extLst>
                    <a:ext uri="{9D8B030D-6E8A-4147-A177-3AD203B41FA5}">
                      <a16:colId xmlns:a16="http://schemas.microsoft.com/office/drawing/2014/main" val="20009"/>
                    </a:ext>
                  </a:extLst>
                </a:gridCol>
                <a:gridCol w="411595">
                  <a:extLst>
                    <a:ext uri="{9D8B030D-6E8A-4147-A177-3AD203B41FA5}">
                      <a16:colId xmlns:a16="http://schemas.microsoft.com/office/drawing/2014/main" val="20010"/>
                    </a:ext>
                  </a:extLst>
                </a:gridCol>
              </a:tblGrid>
              <a:tr h="228600">
                <a:tc rowSpan="2">
                  <a:txBody>
                    <a:bodyPr/>
                    <a:lstStyle/>
                    <a:p>
                      <a:pPr algn="ctr" fontAlgn="ctr"/>
                      <a:r>
                        <a:rPr lang="en-US" sz="800" b="1" i="0" u="none" strike="noStrike" dirty="0" err="1">
                          <a:solidFill>
                            <a:srgbClr val="000000"/>
                          </a:solidFill>
                          <a:effectLst/>
                          <a:latin typeface="Times New Roman" pitchFamily="18" charset="0"/>
                          <a:cs typeface="Times New Roman" pitchFamily="18" charset="0"/>
                        </a:rPr>
                        <a:t>Jenjang</a:t>
                      </a:r>
                      <a:endParaRPr lang="en-US" sz="800" b="1" i="0" u="none" strike="noStrike" dirty="0">
                        <a:solidFill>
                          <a:srgbClr val="000000"/>
                        </a:solidFill>
                        <a:effectLst/>
                        <a:latin typeface="Times New Roman" pitchFamily="18" charset="0"/>
                        <a:cs typeface="Times New Roman" pitchFamily="18" charset="0"/>
                      </a:endParaRPr>
                    </a:p>
                  </a:txBody>
                  <a:tcPr marL="6431" marR="6431" marT="64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gridSpan="9">
                  <a:txBody>
                    <a:bodyPr/>
                    <a:lstStyle/>
                    <a:p>
                      <a:pPr algn="ctr" fontAlgn="ctr"/>
                      <a:r>
                        <a:rPr lang="en-US" sz="800" b="1" i="0" u="none" strike="noStrike" dirty="0" err="1">
                          <a:solidFill>
                            <a:srgbClr val="000000"/>
                          </a:solidFill>
                          <a:effectLst/>
                          <a:latin typeface="Times New Roman" pitchFamily="18" charset="0"/>
                          <a:cs typeface="Times New Roman" pitchFamily="18" charset="0"/>
                        </a:rPr>
                        <a:t>Usia</a:t>
                      </a:r>
                      <a:endParaRPr lang="en-US" sz="800" b="1" i="0" u="none" strike="noStrike" dirty="0">
                        <a:solidFill>
                          <a:srgbClr val="000000"/>
                        </a:solidFill>
                        <a:effectLst/>
                        <a:latin typeface="Times New Roman" pitchFamily="18" charset="0"/>
                        <a:cs typeface="Times New Roman" pitchFamily="18" charset="0"/>
                      </a:endParaRPr>
                    </a:p>
                  </a:txBody>
                  <a:tcPr marL="6431" marR="6431" marT="64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800" b="1" i="0" u="none" strike="noStrike">
                          <a:solidFill>
                            <a:srgbClr val="000000"/>
                          </a:solidFill>
                          <a:effectLst/>
                          <a:latin typeface="Times New Roman" pitchFamily="18" charset="0"/>
                          <a:cs typeface="Times New Roman" pitchFamily="18" charset="0"/>
                        </a:rPr>
                        <a:t>Jumlah</a:t>
                      </a:r>
                    </a:p>
                  </a:txBody>
                  <a:tcPr marL="6431" marR="6431" marT="64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0"/>
                  </a:ext>
                </a:extLst>
              </a:tr>
              <a:tr h="263678">
                <a:tc vMerge="1">
                  <a:txBody>
                    <a:bodyPr/>
                    <a:lstStyle/>
                    <a:p>
                      <a:endParaRPr lang="en-US"/>
                    </a:p>
                  </a:txBody>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&lt;= 24 </a:t>
                      </a:r>
                      <a:r>
                        <a:rPr lang="en-US" sz="800" b="1" i="0" u="none" strike="noStrike" dirty="0" err="1">
                          <a:solidFill>
                            <a:srgbClr val="000000"/>
                          </a:solidFill>
                          <a:effectLst/>
                          <a:latin typeface="Times New Roman" pitchFamily="18" charset="0"/>
                          <a:cs typeface="Times New Roman" pitchFamily="18" charset="0"/>
                        </a:rPr>
                        <a:t>thn</a:t>
                      </a:r>
                      <a:endParaRPr lang="en-US" sz="800" b="1" i="0" u="none" strike="noStrike" dirty="0">
                        <a:solidFill>
                          <a:srgbClr val="000000"/>
                        </a:solidFill>
                        <a:effectLst/>
                        <a:latin typeface="Times New Roman" pitchFamily="18" charset="0"/>
                        <a:cs typeface="Times New Roman" pitchFamily="18" charset="0"/>
                      </a:endParaRPr>
                    </a:p>
                  </a:txBody>
                  <a:tcPr marL="6431" marR="6431" marT="64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25 - 29 </a:t>
                      </a:r>
                      <a:r>
                        <a:rPr lang="en-US" sz="800" b="1" i="0" u="none" strike="noStrike" dirty="0" err="1">
                          <a:solidFill>
                            <a:srgbClr val="000000"/>
                          </a:solidFill>
                          <a:effectLst/>
                          <a:latin typeface="Times New Roman" pitchFamily="18" charset="0"/>
                          <a:cs typeface="Times New Roman" pitchFamily="18" charset="0"/>
                        </a:rPr>
                        <a:t>thn</a:t>
                      </a:r>
                      <a:endParaRPr lang="en-US" sz="800" b="1" i="0" u="none" strike="noStrike" dirty="0">
                        <a:solidFill>
                          <a:srgbClr val="000000"/>
                        </a:solidFill>
                        <a:effectLst/>
                        <a:latin typeface="Times New Roman" pitchFamily="18" charset="0"/>
                        <a:cs typeface="Times New Roman" pitchFamily="18" charset="0"/>
                      </a:endParaRPr>
                    </a:p>
                  </a:txBody>
                  <a:tcPr marL="6431" marR="6431" marT="64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30 - 34 </a:t>
                      </a:r>
                      <a:r>
                        <a:rPr lang="en-US" sz="800" b="1" i="0" u="none" strike="noStrike" dirty="0" err="1">
                          <a:solidFill>
                            <a:srgbClr val="000000"/>
                          </a:solidFill>
                          <a:effectLst/>
                          <a:latin typeface="Times New Roman" pitchFamily="18" charset="0"/>
                          <a:cs typeface="Times New Roman" pitchFamily="18" charset="0"/>
                        </a:rPr>
                        <a:t>thn</a:t>
                      </a:r>
                      <a:endParaRPr lang="en-US" sz="800" b="1" i="0" u="none" strike="noStrike" dirty="0">
                        <a:solidFill>
                          <a:srgbClr val="000000"/>
                        </a:solidFill>
                        <a:effectLst/>
                        <a:latin typeface="Times New Roman" pitchFamily="18" charset="0"/>
                        <a:cs typeface="Times New Roman" pitchFamily="18" charset="0"/>
                      </a:endParaRPr>
                    </a:p>
                  </a:txBody>
                  <a:tcPr marL="6431" marR="6431" marT="64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35 - 39 </a:t>
                      </a:r>
                      <a:r>
                        <a:rPr lang="en-US" sz="800" b="1" i="0" u="none" strike="noStrike" dirty="0" err="1">
                          <a:solidFill>
                            <a:srgbClr val="000000"/>
                          </a:solidFill>
                          <a:effectLst/>
                          <a:latin typeface="Times New Roman" pitchFamily="18" charset="0"/>
                          <a:cs typeface="Times New Roman" pitchFamily="18" charset="0"/>
                        </a:rPr>
                        <a:t>thn</a:t>
                      </a:r>
                      <a:endParaRPr lang="en-US" sz="800" b="1" i="0" u="none" strike="noStrike" dirty="0">
                        <a:solidFill>
                          <a:srgbClr val="000000"/>
                        </a:solidFill>
                        <a:effectLst/>
                        <a:latin typeface="Times New Roman" pitchFamily="18" charset="0"/>
                        <a:cs typeface="Times New Roman" pitchFamily="18" charset="0"/>
                      </a:endParaRPr>
                    </a:p>
                  </a:txBody>
                  <a:tcPr marL="6431" marR="6431" marT="64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40 - 44 </a:t>
                      </a:r>
                      <a:r>
                        <a:rPr lang="en-US" sz="800" b="1" i="0" u="none" strike="noStrike" dirty="0" err="1">
                          <a:solidFill>
                            <a:srgbClr val="000000"/>
                          </a:solidFill>
                          <a:effectLst/>
                          <a:latin typeface="Times New Roman" pitchFamily="18" charset="0"/>
                          <a:cs typeface="Times New Roman" pitchFamily="18" charset="0"/>
                        </a:rPr>
                        <a:t>thn</a:t>
                      </a:r>
                      <a:endParaRPr lang="en-US" sz="800" b="1" i="0" u="none" strike="noStrike" dirty="0">
                        <a:solidFill>
                          <a:srgbClr val="000000"/>
                        </a:solidFill>
                        <a:effectLst/>
                        <a:latin typeface="Times New Roman" pitchFamily="18" charset="0"/>
                        <a:cs typeface="Times New Roman" pitchFamily="18" charset="0"/>
                      </a:endParaRPr>
                    </a:p>
                  </a:txBody>
                  <a:tcPr marL="6431" marR="6431" marT="64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45 - 49 </a:t>
                      </a:r>
                      <a:r>
                        <a:rPr lang="en-US" sz="800" b="1" i="0" u="none" strike="noStrike" dirty="0" err="1">
                          <a:solidFill>
                            <a:srgbClr val="000000"/>
                          </a:solidFill>
                          <a:effectLst/>
                          <a:latin typeface="Times New Roman" pitchFamily="18" charset="0"/>
                          <a:cs typeface="Times New Roman" pitchFamily="18" charset="0"/>
                        </a:rPr>
                        <a:t>thn</a:t>
                      </a:r>
                      <a:endParaRPr lang="en-US" sz="800" b="1" i="0" u="none" strike="noStrike" dirty="0">
                        <a:solidFill>
                          <a:srgbClr val="000000"/>
                        </a:solidFill>
                        <a:effectLst/>
                        <a:latin typeface="Times New Roman" pitchFamily="18" charset="0"/>
                        <a:cs typeface="Times New Roman" pitchFamily="18" charset="0"/>
                      </a:endParaRPr>
                    </a:p>
                  </a:txBody>
                  <a:tcPr marL="6431" marR="6431" marT="64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50 - 54 </a:t>
                      </a:r>
                      <a:r>
                        <a:rPr lang="en-US" sz="800" b="1" i="0" u="none" strike="noStrike" dirty="0" err="1">
                          <a:solidFill>
                            <a:srgbClr val="000000"/>
                          </a:solidFill>
                          <a:effectLst/>
                          <a:latin typeface="Times New Roman" pitchFamily="18" charset="0"/>
                          <a:cs typeface="Times New Roman" pitchFamily="18" charset="0"/>
                        </a:rPr>
                        <a:t>thn</a:t>
                      </a:r>
                      <a:endParaRPr lang="en-US" sz="800" b="1" i="0" u="none" strike="noStrike" dirty="0">
                        <a:solidFill>
                          <a:srgbClr val="000000"/>
                        </a:solidFill>
                        <a:effectLst/>
                        <a:latin typeface="Times New Roman" pitchFamily="18" charset="0"/>
                        <a:cs typeface="Times New Roman" pitchFamily="18" charset="0"/>
                      </a:endParaRPr>
                    </a:p>
                  </a:txBody>
                  <a:tcPr marL="6431" marR="6431" marT="64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55 - 59 </a:t>
                      </a:r>
                      <a:r>
                        <a:rPr lang="en-US" sz="800" b="1" i="0" u="none" strike="noStrike" dirty="0" err="1">
                          <a:solidFill>
                            <a:srgbClr val="000000"/>
                          </a:solidFill>
                          <a:effectLst/>
                          <a:latin typeface="Times New Roman" pitchFamily="18" charset="0"/>
                          <a:cs typeface="Times New Roman" pitchFamily="18" charset="0"/>
                        </a:rPr>
                        <a:t>thn</a:t>
                      </a:r>
                      <a:endParaRPr lang="en-US" sz="800" b="1" i="0" u="none" strike="noStrike" dirty="0">
                        <a:solidFill>
                          <a:srgbClr val="000000"/>
                        </a:solidFill>
                        <a:effectLst/>
                        <a:latin typeface="Times New Roman" pitchFamily="18" charset="0"/>
                        <a:cs typeface="Times New Roman" pitchFamily="18" charset="0"/>
                      </a:endParaRPr>
                    </a:p>
                  </a:txBody>
                  <a:tcPr marL="6431" marR="6431" marT="64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&gt; 59 </a:t>
                      </a:r>
                      <a:r>
                        <a:rPr lang="en-US" sz="800" b="1" i="0" u="none" strike="noStrike" dirty="0" err="1">
                          <a:solidFill>
                            <a:srgbClr val="000000"/>
                          </a:solidFill>
                          <a:effectLst/>
                          <a:latin typeface="Times New Roman" pitchFamily="18" charset="0"/>
                          <a:cs typeface="Times New Roman" pitchFamily="18" charset="0"/>
                        </a:rPr>
                        <a:t>thn</a:t>
                      </a:r>
                      <a:endParaRPr lang="en-US" sz="800" b="1" i="0" u="none" strike="noStrike" dirty="0">
                        <a:solidFill>
                          <a:srgbClr val="000000"/>
                        </a:solidFill>
                        <a:effectLst/>
                        <a:latin typeface="Times New Roman" pitchFamily="18" charset="0"/>
                        <a:cs typeface="Times New Roman" pitchFamily="18" charset="0"/>
                      </a:endParaRPr>
                    </a:p>
                  </a:txBody>
                  <a:tcPr marL="6431" marR="6431" marT="64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vMerge="1">
                  <a:txBody>
                    <a:bodyPr/>
                    <a:lstStyle/>
                    <a:p>
                      <a:endParaRPr lang="en-US"/>
                    </a:p>
                  </a:txBody>
                  <a:tcPr/>
                </a:tc>
                <a:extLst>
                  <a:ext uri="{0D108BD9-81ED-4DB2-BD59-A6C34878D82A}">
                    <a16:rowId xmlns:a16="http://schemas.microsoft.com/office/drawing/2014/main" val="10001"/>
                  </a:ext>
                </a:extLst>
              </a:tr>
              <a:tr h="210867">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TK</a:t>
                      </a:r>
                    </a:p>
                  </a:txBody>
                  <a:tcPr marL="6431" marR="6431" marT="64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b="1" dirty="0">
                          <a:effectLst/>
                          <a:latin typeface="Times New Roman" panose="02020603050405020304" pitchFamily="18" charset="0"/>
                          <a:ea typeface="Times New Roman" panose="02020603050405020304" pitchFamily="18" charset="0"/>
                          <a:cs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28600">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RA</a:t>
                      </a:r>
                    </a:p>
                  </a:txBody>
                  <a:tcPr marL="6431" marR="6431" marT="64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b="1" dirty="0">
                          <a:effectLst/>
                          <a:latin typeface="Times New Roman" panose="02020603050405020304" pitchFamily="18" charset="0"/>
                          <a:ea typeface="Times New Roman" panose="02020603050405020304" pitchFamily="18" charset="0"/>
                          <a:cs typeface="Times New Roman" panose="02020603050405020304" pitchFamily="18" charset="0"/>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8600">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SD</a:t>
                      </a:r>
                    </a:p>
                  </a:txBody>
                  <a:tcPr marL="6431" marR="6431" marT="64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14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35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21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36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32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37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b="1" dirty="0">
                          <a:effectLst/>
                          <a:latin typeface="Times New Roman" panose="02020603050405020304" pitchFamily="18" charset="0"/>
                          <a:ea typeface="Times New Roman" panose="02020603050405020304" pitchFamily="18" charset="0"/>
                          <a:cs typeface="Times New Roman" panose="02020603050405020304" pitchFamily="18" charset="0"/>
                        </a:rPr>
                        <a:t>194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8600">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MI</a:t>
                      </a:r>
                    </a:p>
                  </a:txBody>
                  <a:tcPr marL="6431" marR="6431" marT="64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b="1" dirty="0">
                          <a:effectLst/>
                          <a:latin typeface="Times New Roman" panose="02020603050405020304" pitchFamily="18" charset="0"/>
                          <a:ea typeface="Times New Roman" panose="02020603050405020304" pitchFamily="18" charset="0"/>
                          <a:cs typeface="Times New Roman" panose="02020603050405020304" pitchFamily="18" charset="0"/>
                        </a:rPr>
                        <a:t>29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28600">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SMP</a:t>
                      </a:r>
                    </a:p>
                  </a:txBody>
                  <a:tcPr marL="6431" marR="6431" marT="64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15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15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16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15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11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b="1" dirty="0">
                          <a:effectLst/>
                          <a:latin typeface="Times New Roman" panose="02020603050405020304" pitchFamily="18" charset="0"/>
                          <a:ea typeface="Times New Roman" panose="02020603050405020304" pitchFamily="18" charset="0"/>
                          <a:cs typeface="Times New Roman" panose="02020603050405020304" pitchFamily="18" charset="0"/>
                        </a:rPr>
                        <a:t>90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8600">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MTs</a:t>
                      </a:r>
                    </a:p>
                  </a:txBody>
                  <a:tcPr marL="6431" marR="6431" marT="64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b="1" dirty="0">
                          <a:effectLst/>
                          <a:latin typeface="Times New Roman" panose="02020603050405020304" pitchFamily="18" charset="0"/>
                          <a:ea typeface="Times New Roman" panose="02020603050405020304" pitchFamily="18" charset="0"/>
                          <a:cs typeface="Times New Roman" panose="02020603050405020304" pitchFamily="18" charset="0"/>
                        </a:rPr>
                        <a:t>14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28600">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Total</a:t>
                      </a:r>
                    </a:p>
                  </a:txBody>
                  <a:tcPr marL="6431" marR="6431" marT="64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b="1" dirty="0">
                          <a:effectLst/>
                          <a:latin typeface="Times New Roman" panose="02020603050405020304" pitchFamily="18" charset="0"/>
                          <a:ea typeface="Times New Roman" panose="02020603050405020304" pitchFamily="18" charset="0"/>
                          <a:cs typeface="Times New Roman" panose="02020603050405020304" pitchFamily="18" charset="0"/>
                        </a:rPr>
                        <a:t>31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b="1" dirty="0">
                          <a:effectLst/>
                          <a:latin typeface="Times New Roman" panose="02020603050405020304" pitchFamily="18" charset="0"/>
                          <a:ea typeface="Times New Roman" panose="02020603050405020304" pitchFamily="18" charset="0"/>
                          <a:cs typeface="Times New Roman" panose="02020603050405020304" pitchFamily="18" charset="0"/>
                        </a:rPr>
                        <a:t>45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b="1" dirty="0">
                          <a:effectLst/>
                          <a:latin typeface="Times New Roman" panose="02020603050405020304" pitchFamily="18" charset="0"/>
                          <a:ea typeface="Times New Roman" panose="02020603050405020304" pitchFamily="18" charset="0"/>
                          <a:cs typeface="Times New Roman" panose="02020603050405020304" pitchFamily="18" charset="0"/>
                        </a:rPr>
                        <a:t>35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b="1" dirty="0">
                          <a:effectLst/>
                          <a:latin typeface="Times New Roman" panose="02020603050405020304" pitchFamily="18" charset="0"/>
                          <a:ea typeface="Times New Roman" panose="02020603050405020304" pitchFamily="18" charset="0"/>
                          <a:cs typeface="Times New Roman" panose="02020603050405020304" pitchFamily="18" charset="0"/>
                        </a:rPr>
                        <a:t>6</a:t>
                      </a:r>
                      <a:r>
                        <a:rPr lang="en-US" sz="8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b="1" dirty="0">
                          <a:effectLst/>
                          <a:latin typeface="Times New Roman" panose="02020603050405020304" pitchFamily="18" charset="0"/>
                          <a:ea typeface="Times New Roman" panose="02020603050405020304" pitchFamily="18" charset="0"/>
                          <a:cs typeface="Times New Roman" panose="02020603050405020304" pitchFamily="18" charset="0"/>
                        </a:rPr>
                        <a:t>56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b="1" dirty="0">
                          <a:effectLst/>
                          <a:latin typeface="Times New Roman" panose="02020603050405020304" pitchFamily="18" charset="0"/>
                          <a:ea typeface="Times New Roman" panose="02020603050405020304" pitchFamily="18" charset="0"/>
                          <a:cs typeface="Times New Roman" panose="02020603050405020304" pitchFamily="18" charset="0"/>
                        </a:rPr>
                        <a:t>60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b="1" dirty="0">
                          <a:effectLst/>
                          <a:latin typeface="Times New Roman" panose="02020603050405020304" pitchFamily="18" charset="0"/>
                          <a:ea typeface="Times New Roman" panose="02020603050405020304" pitchFamily="18" charset="0"/>
                          <a:cs typeface="Times New Roman" panose="02020603050405020304" pitchFamily="18" charset="0"/>
                        </a:rPr>
                        <a:t>36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b="1" dirty="0">
                          <a:effectLst/>
                          <a:latin typeface="Times New Roman" panose="02020603050405020304" pitchFamily="18" charset="0"/>
                          <a:ea typeface="Times New Roman" panose="02020603050405020304" pitchFamily="18" charset="0"/>
                          <a:cs typeface="Times New Roman" panose="02020603050405020304" pitchFamily="18" charset="0"/>
                        </a:rPr>
                        <a:t>24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b="1" dirty="0">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b="1" dirty="0">
                          <a:effectLst/>
                          <a:latin typeface="Times New Roman" panose="02020603050405020304" pitchFamily="18" charset="0"/>
                          <a:ea typeface="Times New Roman" panose="02020603050405020304" pitchFamily="18" charset="0"/>
                          <a:cs typeface="Times New Roman" panose="02020603050405020304" pitchFamily="18" charset="0"/>
                        </a:rPr>
                        <a:t>348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02623" y="228600"/>
            <a:ext cx="4495800" cy="228600"/>
          </a:xfrm>
          <a:prstGeom prst="rect">
            <a:avLst/>
          </a:prstGeom>
        </p:spPr>
        <p:txBody>
          <a:bodyPr vert="horz" lIns="0" tIns="24804" rIns="0" bIns="0" anchor="ctr">
            <a:noAutofit/>
          </a:bodyPr>
          <a:lstStyle/>
          <a:p>
            <a:pPr algn="ctr" defTabSz="913947" eaLnBrk="1" fontAlgn="auto" hangingPunct="1">
              <a:spcAft>
                <a:spcPts val="0"/>
              </a:spcAft>
              <a:defRPr/>
            </a:pPr>
            <a:r>
              <a:rPr lang="id-ID" sz="1200" b="1" dirty="0">
                <a:latin typeface="Times New Roman" pitchFamily="18" charset="0"/>
                <a:ea typeface="+mj-ea"/>
                <a:cs typeface="Times New Roman" pitchFamily="18" charset="0"/>
              </a:rPr>
              <a:t>DATA TENAGA KEPENDIDIKAN </a:t>
            </a:r>
            <a:endParaRPr lang="en-US" sz="1200" b="1" dirty="0">
              <a:latin typeface="Times New Roman" pitchFamily="18" charset="0"/>
              <a:ea typeface="+mj-ea"/>
              <a:cs typeface="Times New Roman" pitchFamily="18" charset="0"/>
            </a:endParaRPr>
          </a:p>
          <a:p>
            <a:pPr algn="ctr" defTabSz="913947" eaLnBrk="1" fontAlgn="auto" hangingPunct="1">
              <a:spcAft>
                <a:spcPts val="0"/>
              </a:spcAft>
              <a:defRPr/>
            </a:pPr>
            <a:r>
              <a:rPr lang="id-ID" sz="1200" b="1" dirty="0">
                <a:latin typeface="Times New Roman" pitchFamily="18" charset="0"/>
                <a:ea typeface="+mj-ea"/>
                <a:cs typeface="Times New Roman" pitchFamily="18" charset="0"/>
              </a:rPr>
              <a:t>BERDASARKAN STATUS KEPEGAWAIAN</a:t>
            </a:r>
            <a:endParaRPr lang="id-ID" sz="1200" dirty="0">
              <a:latin typeface="Times New Roman" pitchFamily="18" charset="0"/>
              <a:ea typeface="+mj-ea"/>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609043897"/>
              </p:ext>
            </p:extLst>
          </p:nvPr>
        </p:nvGraphicFramePr>
        <p:xfrm>
          <a:off x="381000" y="685801"/>
          <a:ext cx="4114800" cy="2009775"/>
        </p:xfrm>
        <a:graphic>
          <a:graphicData uri="http://schemas.openxmlformats.org/drawingml/2006/table">
            <a:tbl>
              <a:tblPr/>
              <a:tblGrid>
                <a:gridCol w="1341620">
                  <a:extLst>
                    <a:ext uri="{9D8B030D-6E8A-4147-A177-3AD203B41FA5}">
                      <a16:colId xmlns:a16="http://schemas.microsoft.com/office/drawing/2014/main" val="20000"/>
                    </a:ext>
                  </a:extLst>
                </a:gridCol>
                <a:gridCol w="712449">
                  <a:extLst>
                    <a:ext uri="{9D8B030D-6E8A-4147-A177-3AD203B41FA5}">
                      <a16:colId xmlns:a16="http://schemas.microsoft.com/office/drawing/2014/main" val="20001"/>
                    </a:ext>
                  </a:extLst>
                </a:gridCol>
                <a:gridCol w="706411">
                  <a:extLst>
                    <a:ext uri="{9D8B030D-6E8A-4147-A177-3AD203B41FA5}">
                      <a16:colId xmlns:a16="http://schemas.microsoft.com/office/drawing/2014/main" val="20002"/>
                    </a:ext>
                  </a:extLst>
                </a:gridCol>
                <a:gridCol w="1354320">
                  <a:extLst>
                    <a:ext uri="{9D8B030D-6E8A-4147-A177-3AD203B41FA5}">
                      <a16:colId xmlns:a16="http://schemas.microsoft.com/office/drawing/2014/main" val="20003"/>
                    </a:ext>
                  </a:extLst>
                </a:gridCol>
              </a:tblGrid>
              <a:tr h="304800">
                <a:tc rowSpan="2">
                  <a:txBody>
                    <a:bodyPr/>
                    <a:lstStyle/>
                    <a:p>
                      <a:pPr algn="ctr" fontAlgn="ctr"/>
                      <a:r>
                        <a:rPr lang="en-US" sz="1000" b="1" i="0" u="none" strike="noStrike" dirty="0" err="1">
                          <a:solidFill>
                            <a:srgbClr val="000000"/>
                          </a:solidFill>
                          <a:effectLst/>
                          <a:latin typeface="Times New Roman" pitchFamily="18" charset="0"/>
                          <a:cs typeface="Times New Roman" pitchFamily="18" charset="0"/>
                        </a:rPr>
                        <a:t>Jenjang</a:t>
                      </a:r>
                      <a:r>
                        <a:rPr lang="en-US" sz="1000" b="1" i="0" u="none" strike="noStrike" dirty="0">
                          <a:solidFill>
                            <a:srgbClr val="000000"/>
                          </a:solidFill>
                          <a:effectLst/>
                          <a:latin typeface="Times New Roman" pitchFamily="18" charset="0"/>
                          <a:cs typeface="Times New Roman" pitchFamily="18" charset="0"/>
                        </a:rPr>
                        <a:t> </a:t>
                      </a:r>
                      <a:r>
                        <a:rPr lang="en-US" sz="1000" b="1" i="0" u="none" strike="noStrike" dirty="0" err="1">
                          <a:solidFill>
                            <a:srgbClr val="000000"/>
                          </a:solidFill>
                          <a:effectLst/>
                          <a:latin typeface="Times New Roman" pitchFamily="18" charset="0"/>
                          <a:cs typeface="Times New Roman" pitchFamily="18" charset="0"/>
                        </a:rPr>
                        <a:t>Pendidikan</a:t>
                      </a:r>
                      <a:endParaRPr lang="en-US" sz="10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gridSpan="2">
                  <a:txBody>
                    <a:bodyPr/>
                    <a:lstStyle/>
                    <a:p>
                      <a:pPr algn="ctr" fontAlgn="ctr"/>
                      <a:r>
                        <a:rPr lang="en-US" sz="1000" b="1" i="0" u="none" strike="noStrike" dirty="0">
                          <a:solidFill>
                            <a:srgbClr val="000000"/>
                          </a:solidFill>
                          <a:effectLst/>
                          <a:latin typeface="Times New Roman" pitchFamily="18" charset="0"/>
                          <a:cs typeface="Times New Roman" pitchFamily="18" charset="0"/>
                        </a:rPr>
                        <a:t>Status </a:t>
                      </a:r>
                      <a:r>
                        <a:rPr lang="en-US" sz="1000" b="1" i="0" u="none" strike="noStrike" dirty="0" err="1">
                          <a:solidFill>
                            <a:srgbClr val="000000"/>
                          </a:solidFill>
                          <a:effectLst/>
                          <a:latin typeface="Times New Roman" pitchFamily="18" charset="0"/>
                          <a:cs typeface="Times New Roman" pitchFamily="18" charset="0"/>
                        </a:rPr>
                        <a:t>Kepegawaian</a:t>
                      </a:r>
                      <a:endParaRPr lang="en-US" sz="10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hMerge="1">
                  <a:txBody>
                    <a:bodyPr/>
                    <a:lstStyle/>
                    <a:p>
                      <a:endParaRPr lang="en-US"/>
                    </a:p>
                  </a:txBody>
                  <a:tcPr/>
                </a:tc>
                <a:tc rowSpan="2">
                  <a:txBody>
                    <a:bodyPr/>
                    <a:lstStyle/>
                    <a:p>
                      <a:pPr algn="ctr" fontAlgn="ctr"/>
                      <a:r>
                        <a:rPr lang="en-US" sz="1000" b="1" i="0" u="none" strike="noStrike">
                          <a:solidFill>
                            <a:srgbClr val="000000"/>
                          </a:solidFill>
                          <a:effectLst/>
                          <a:latin typeface="Times New Roman" pitchFamily="18" charset="0"/>
                          <a:cs typeface="Times New Roman" pitchFamily="18" charset="0"/>
                        </a:rPr>
                        <a:t>Jumlah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0"/>
                  </a:ext>
                </a:extLst>
              </a:tr>
              <a:tr h="304800">
                <a:tc vMerge="1">
                  <a:txBody>
                    <a:bodyPr/>
                    <a:lstStyle/>
                    <a:p>
                      <a:endParaRPr lang="en-US"/>
                    </a:p>
                  </a:txBody>
                  <a:tcPr/>
                </a:tc>
                <a:tc>
                  <a:txBody>
                    <a:bodyPr/>
                    <a:lstStyle/>
                    <a:p>
                      <a:pPr algn="ctr" fontAlgn="ctr"/>
                      <a:r>
                        <a:rPr lang="en-US" sz="1000" b="1" i="0" u="none" strike="noStrike" dirty="0">
                          <a:solidFill>
                            <a:srgbClr val="000000"/>
                          </a:solidFill>
                          <a:effectLst/>
                          <a:latin typeface="Times New Roman" pitchFamily="18" charset="0"/>
                          <a:cs typeface="Times New Roman" pitchFamily="18" charset="0"/>
                        </a:rPr>
                        <a:t>PNS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ctr"/>
                      <a:r>
                        <a:rPr lang="en-US" sz="1000" b="1" i="0" u="none" strike="noStrike" dirty="0">
                          <a:solidFill>
                            <a:srgbClr val="000000"/>
                          </a:solidFill>
                          <a:effectLst/>
                          <a:latin typeface="Times New Roman" pitchFamily="18" charset="0"/>
                          <a:cs typeface="Times New Roman" pitchFamily="18" charset="0"/>
                        </a:rPr>
                        <a:t>Non PNS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vMerge="1">
                  <a:txBody>
                    <a:bodyPr/>
                    <a:lstStyle/>
                    <a:p>
                      <a:endParaRPr lang="en-US"/>
                    </a:p>
                  </a:txBody>
                  <a:tcPr/>
                </a:tc>
                <a:extLst>
                  <a:ext uri="{0D108BD9-81ED-4DB2-BD59-A6C34878D82A}">
                    <a16:rowId xmlns:a16="http://schemas.microsoft.com/office/drawing/2014/main" val="10001"/>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TK</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 0</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RA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000" dirty="0">
                          <a:solidFill>
                            <a:srgbClr val="000000"/>
                          </a:solidFill>
                          <a:effectLst/>
                          <a:latin typeface="Times New Roman" pitchFamily="18" charset="0"/>
                          <a:ea typeface="Times New Roman" panose="02020603050405020304" pitchFamily="18" charset="0"/>
                          <a:cs typeface="Times New Roman" pitchFamily="18" charset="0"/>
                        </a:rPr>
                        <a:t> 0</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SD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174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194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MI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29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SMP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73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90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MTs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14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00025">
                <a:tc>
                  <a:txBody>
                    <a:bodyPr/>
                    <a:lstStyle/>
                    <a:p>
                      <a:pPr algn="ctr" fontAlgn="ctr"/>
                      <a:r>
                        <a:rPr lang="en-US" sz="1000" b="1" i="0" u="none" strike="noStrike" dirty="0">
                          <a:solidFill>
                            <a:srgbClr val="000000"/>
                          </a:solidFill>
                          <a:effectLst/>
                          <a:latin typeface="Times New Roman" pitchFamily="18" charset="0"/>
                          <a:cs typeface="Times New Roman" pitchFamily="18" charset="0"/>
                        </a:rPr>
                        <a:t>Total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298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348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28600" y="228600"/>
            <a:ext cx="4495800" cy="228600"/>
          </a:xfrm>
          <a:prstGeom prst="rect">
            <a:avLst/>
          </a:prstGeom>
        </p:spPr>
        <p:txBody>
          <a:bodyPr vert="horz" lIns="0" tIns="24804" rIns="0" bIns="0" anchor="b">
            <a:noAutofit/>
          </a:bodyPr>
          <a:lstStyle/>
          <a:p>
            <a:pPr algn="ctr" defTabSz="913947" eaLnBrk="1" fontAlgn="auto" hangingPunct="1">
              <a:spcAft>
                <a:spcPts val="0"/>
              </a:spcAft>
              <a:defRPr/>
            </a:pPr>
            <a:r>
              <a:rPr lang="id-ID" sz="1200" b="1" dirty="0">
                <a:latin typeface="Times New Roman" pitchFamily="18" charset="0"/>
                <a:ea typeface="+mj-ea"/>
                <a:cs typeface="Times New Roman" pitchFamily="18" charset="0"/>
              </a:rPr>
              <a:t>DATA TENAGA KEPENDIDIKAN </a:t>
            </a:r>
            <a:endParaRPr lang="en-US" sz="1200" b="1" dirty="0">
              <a:latin typeface="Times New Roman" pitchFamily="18" charset="0"/>
              <a:ea typeface="+mj-ea"/>
              <a:cs typeface="Times New Roman" pitchFamily="18" charset="0"/>
            </a:endParaRPr>
          </a:p>
          <a:p>
            <a:pPr algn="ctr" defTabSz="913947" eaLnBrk="1" fontAlgn="auto" hangingPunct="1">
              <a:spcAft>
                <a:spcPts val="0"/>
              </a:spcAft>
              <a:defRPr/>
            </a:pPr>
            <a:r>
              <a:rPr lang="id-ID" sz="1200" b="1" dirty="0">
                <a:latin typeface="Times New Roman" pitchFamily="18" charset="0"/>
                <a:ea typeface="+mj-ea"/>
                <a:cs typeface="Times New Roman" pitchFamily="18" charset="0"/>
              </a:rPr>
              <a:t>BERDASARKAN TINGKAT PENDIDIKAN</a:t>
            </a:r>
            <a:endParaRPr lang="id-ID" sz="1200" dirty="0">
              <a:latin typeface="Times New Roman" pitchFamily="18" charset="0"/>
              <a:ea typeface="+mj-ea"/>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23806101"/>
              </p:ext>
            </p:extLst>
          </p:nvPr>
        </p:nvGraphicFramePr>
        <p:xfrm>
          <a:off x="318951" y="609600"/>
          <a:ext cx="4419600" cy="2095500"/>
        </p:xfrm>
        <a:graphic>
          <a:graphicData uri="http://schemas.openxmlformats.org/drawingml/2006/table">
            <a:tbl>
              <a:tblPr/>
              <a:tblGrid>
                <a:gridCol w="10668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762000">
                  <a:extLst>
                    <a:ext uri="{9D8B030D-6E8A-4147-A177-3AD203B41FA5}">
                      <a16:colId xmlns:a16="http://schemas.microsoft.com/office/drawing/2014/main" val="20005"/>
                    </a:ext>
                  </a:extLst>
                </a:gridCol>
              </a:tblGrid>
              <a:tr h="304800">
                <a:tc rowSpan="2">
                  <a:txBody>
                    <a:bodyPr/>
                    <a:lstStyle/>
                    <a:p>
                      <a:pPr algn="ctr" fontAlgn="ctr"/>
                      <a:r>
                        <a:rPr lang="en-US" sz="1000" b="1" i="0" u="none" strike="noStrike" dirty="0" err="1">
                          <a:solidFill>
                            <a:srgbClr val="000000"/>
                          </a:solidFill>
                          <a:effectLst/>
                          <a:latin typeface="Times New Roman" pitchFamily="18" charset="0"/>
                          <a:cs typeface="Times New Roman" pitchFamily="18" charset="0"/>
                        </a:rPr>
                        <a:t>Jenjang</a:t>
                      </a:r>
                      <a:r>
                        <a:rPr lang="en-US" sz="1000" b="1" i="0" u="none" strike="noStrike" dirty="0">
                          <a:solidFill>
                            <a:srgbClr val="000000"/>
                          </a:solidFill>
                          <a:effectLst/>
                          <a:latin typeface="Times New Roman" pitchFamily="18" charset="0"/>
                          <a:cs typeface="Times New Roman" pitchFamily="18" charset="0"/>
                        </a:rPr>
                        <a:t> </a:t>
                      </a:r>
                      <a:r>
                        <a:rPr lang="en-US" sz="1000" b="1" i="0" u="none" strike="noStrike" dirty="0" err="1">
                          <a:solidFill>
                            <a:srgbClr val="000000"/>
                          </a:solidFill>
                          <a:effectLst/>
                          <a:latin typeface="Times New Roman" pitchFamily="18" charset="0"/>
                          <a:cs typeface="Times New Roman" pitchFamily="18" charset="0"/>
                        </a:rPr>
                        <a:t>Pendidikan</a:t>
                      </a:r>
                      <a:endParaRPr lang="en-US" sz="10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gridSpan="4">
                  <a:txBody>
                    <a:bodyPr/>
                    <a:lstStyle/>
                    <a:p>
                      <a:pPr algn="ctr" fontAlgn="ctr"/>
                      <a:r>
                        <a:rPr lang="en-US" sz="1000" b="1" i="0" u="none" strike="noStrike" dirty="0">
                          <a:solidFill>
                            <a:srgbClr val="000000"/>
                          </a:solidFill>
                          <a:effectLst/>
                          <a:latin typeface="Times New Roman" pitchFamily="18" charset="0"/>
                          <a:cs typeface="Times New Roman" pitchFamily="18" charset="0"/>
                        </a:rPr>
                        <a:t>Tingkat </a:t>
                      </a:r>
                      <a:r>
                        <a:rPr lang="en-US" sz="1000" b="1" i="0" u="none" strike="noStrike" dirty="0" err="1">
                          <a:solidFill>
                            <a:srgbClr val="000000"/>
                          </a:solidFill>
                          <a:effectLst/>
                          <a:latin typeface="Times New Roman" pitchFamily="18" charset="0"/>
                          <a:cs typeface="Times New Roman" pitchFamily="18" charset="0"/>
                        </a:rPr>
                        <a:t>Pendidikan</a:t>
                      </a:r>
                      <a:endParaRPr lang="en-US" sz="10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1000" b="1" i="0" u="none" strike="noStrike" dirty="0" err="1">
                          <a:solidFill>
                            <a:srgbClr val="000000"/>
                          </a:solidFill>
                          <a:effectLst/>
                          <a:latin typeface="Times New Roman" pitchFamily="18" charset="0"/>
                          <a:cs typeface="Times New Roman" pitchFamily="18" charset="0"/>
                        </a:rPr>
                        <a:t>Jumlah</a:t>
                      </a:r>
                      <a:endParaRPr lang="en-US" sz="10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0"/>
                  </a:ext>
                </a:extLst>
              </a:tr>
              <a:tr h="390525">
                <a:tc vMerge="1">
                  <a:txBody>
                    <a:bodyPr/>
                    <a:lstStyle/>
                    <a:p>
                      <a:endParaRPr lang="en-US"/>
                    </a:p>
                  </a:txBody>
                  <a:tcPr/>
                </a:tc>
                <a:tc>
                  <a:txBody>
                    <a:bodyPr/>
                    <a:lstStyle/>
                    <a:p>
                      <a:pPr algn="ctr" fontAlgn="ctr"/>
                      <a:r>
                        <a:rPr lang="en-US" sz="1000" b="1" i="0" u="none" strike="noStrike" dirty="0" err="1">
                          <a:solidFill>
                            <a:srgbClr val="000000"/>
                          </a:solidFill>
                          <a:effectLst/>
                          <a:latin typeface="Times New Roman" pitchFamily="18" charset="0"/>
                          <a:cs typeface="Times New Roman" pitchFamily="18" charset="0"/>
                        </a:rPr>
                        <a:t>Dibawah</a:t>
                      </a:r>
                      <a:r>
                        <a:rPr lang="en-US" sz="1000" b="1" i="0" u="none" strike="noStrike" dirty="0">
                          <a:solidFill>
                            <a:srgbClr val="000000"/>
                          </a:solidFill>
                          <a:effectLst/>
                          <a:latin typeface="Times New Roman" pitchFamily="18" charset="0"/>
                          <a:cs typeface="Times New Roman" pitchFamily="18" charset="0"/>
                        </a:rPr>
                        <a:t> S1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ctr"/>
                      <a:r>
                        <a:rPr lang="en-US" sz="1000" b="1" i="0" u="none" strike="noStrike" dirty="0">
                          <a:solidFill>
                            <a:srgbClr val="000000"/>
                          </a:solidFill>
                          <a:effectLst/>
                          <a:latin typeface="Times New Roman" pitchFamily="18" charset="0"/>
                          <a:cs typeface="Times New Roman" pitchFamily="18" charset="0"/>
                        </a:rPr>
                        <a:t>D4/S1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ctr"/>
                      <a:r>
                        <a:rPr lang="en-US" sz="1000" b="1" i="0" u="none" strike="noStrike" dirty="0">
                          <a:solidFill>
                            <a:srgbClr val="000000"/>
                          </a:solidFill>
                          <a:effectLst/>
                          <a:latin typeface="Times New Roman" pitchFamily="18" charset="0"/>
                          <a:cs typeface="Times New Roman" pitchFamily="18" charset="0"/>
                        </a:rPr>
                        <a:t>S2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ctr"/>
                      <a:r>
                        <a:rPr lang="en-US" sz="1000" b="1" i="0" u="none" strike="noStrike" dirty="0">
                          <a:solidFill>
                            <a:srgbClr val="000000"/>
                          </a:solidFill>
                          <a:effectLst/>
                          <a:latin typeface="Times New Roman" pitchFamily="18" charset="0"/>
                          <a:cs typeface="Times New Roman" pitchFamily="18" charset="0"/>
                        </a:rPr>
                        <a:t>S3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vMerge="1">
                  <a:txBody>
                    <a:bodyPr/>
                    <a:lstStyle/>
                    <a:p>
                      <a:endParaRPr lang="en-US"/>
                    </a:p>
                  </a:txBody>
                  <a:tcPr/>
                </a:tc>
                <a:extLst>
                  <a:ext uri="{0D108BD9-81ED-4DB2-BD59-A6C34878D82A}">
                    <a16:rowId xmlns:a16="http://schemas.microsoft.com/office/drawing/2014/main" val="10001"/>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TK</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dirty="0">
                          <a:effectLst/>
                          <a:latin typeface="Times New Roman" pitchFamily="18" charset="0"/>
                          <a:ea typeface="Times New Roman" panose="02020603050405020304" pitchFamily="18" charset="0"/>
                          <a:cs typeface="Times New Roman"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dirty="0">
                          <a:effectLst/>
                          <a:latin typeface="Times New Roman" pitchFamily="18" charset="0"/>
                          <a:ea typeface="Times New Roman" panose="02020603050405020304" pitchFamily="18" charset="0"/>
                          <a:cs typeface="Times New Roman"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dirty="0">
                          <a:effectLst/>
                          <a:latin typeface="Times New Roman" pitchFamily="18" charset="0"/>
                          <a:ea typeface="Times New Roman" panose="02020603050405020304" pitchFamily="18" charset="0"/>
                          <a:cs typeface="Times New Roman"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1" dirty="0">
                          <a:effectLst/>
                          <a:latin typeface="Times New Roman" pitchFamily="18" charset="0"/>
                          <a:ea typeface="Times New Roman" panose="02020603050405020304" pitchFamily="18" charset="0"/>
                          <a:cs typeface="Times New Roman"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RA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dirty="0">
                          <a:effectLst/>
                          <a:latin typeface="Times New Roman" pitchFamily="18" charset="0"/>
                          <a:ea typeface="Times New Roman" panose="02020603050405020304" pitchFamily="18" charset="0"/>
                          <a:cs typeface="Times New Roman"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dirty="0">
                          <a:effectLst/>
                          <a:latin typeface="Times New Roman" pitchFamily="18" charset="0"/>
                          <a:ea typeface="Times New Roman" panose="02020603050405020304" pitchFamily="18" charset="0"/>
                          <a:cs typeface="Times New Roman"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SD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123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71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dirty="0">
                          <a:effectLst/>
                          <a:latin typeface="Times New Roman" pitchFamily="18" charset="0"/>
                          <a:ea typeface="Times New Roman" panose="02020603050405020304" pitchFamily="18" charset="0"/>
                          <a:cs typeface="Times New Roman"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dirty="0">
                          <a:effectLst/>
                          <a:latin typeface="Times New Roman" pitchFamily="18" charset="0"/>
                          <a:ea typeface="Times New Roman" panose="02020603050405020304" pitchFamily="18" charset="0"/>
                          <a:cs typeface="Times New Roman"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194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MI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21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dirty="0">
                          <a:effectLst/>
                          <a:latin typeface="Times New Roman" pitchFamily="18" charset="0"/>
                          <a:ea typeface="Times New Roman" panose="02020603050405020304" pitchFamily="18" charset="0"/>
                          <a:cs typeface="Times New Roman"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dirty="0">
                          <a:effectLst/>
                          <a:latin typeface="Times New Roman" pitchFamily="18" charset="0"/>
                          <a:ea typeface="Times New Roman" panose="02020603050405020304" pitchFamily="18" charset="0"/>
                          <a:cs typeface="Times New Roman"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29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SMP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63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27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dirty="0">
                          <a:effectLst/>
                          <a:latin typeface="Times New Roman" pitchFamily="18" charset="0"/>
                          <a:ea typeface="Times New Roman" panose="02020603050405020304" pitchFamily="18" charset="0"/>
                          <a:cs typeface="Times New Roman"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dirty="0">
                          <a:effectLst/>
                          <a:latin typeface="Times New Roman" pitchFamily="18" charset="0"/>
                          <a:ea typeface="Times New Roman" panose="02020603050405020304" pitchFamily="18" charset="0"/>
                          <a:cs typeface="Times New Roman"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90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0025">
                <a:tc>
                  <a:txBody>
                    <a:bodyPr/>
                    <a:lstStyle/>
                    <a:p>
                      <a:pPr algn="ctr" fontAlgn="ctr"/>
                      <a:r>
                        <a:rPr lang="en-US" sz="1000" b="0" i="0" u="none" strike="noStrike" dirty="0">
                          <a:solidFill>
                            <a:srgbClr val="000000"/>
                          </a:solidFill>
                          <a:effectLst/>
                          <a:latin typeface="Times New Roman" pitchFamily="18" charset="0"/>
                          <a:cs typeface="Times New Roman" pitchFamily="18" charset="0"/>
                        </a:rPr>
                        <a:t>MTs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dirty="0">
                          <a:effectLst/>
                          <a:latin typeface="Times New Roman" pitchFamily="18" charset="0"/>
                          <a:ea typeface="Times New Roman" panose="02020603050405020304" pitchFamily="18" charset="0"/>
                          <a:cs typeface="Times New Roman"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dirty="0">
                          <a:effectLst/>
                          <a:latin typeface="Times New Roman" pitchFamily="18" charset="0"/>
                          <a:ea typeface="Times New Roman" panose="02020603050405020304" pitchFamily="18" charset="0"/>
                          <a:cs typeface="Times New Roman"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14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00025">
                <a:tc>
                  <a:txBody>
                    <a:bodyPr/>
                    <a:lstStyle/>
                    <a:p>
                      <a:pPr algn="ctr" fontAlgn="ctr"/>
                      <a:r>
                        <a:rPr lang="en-US" sz="1000" b="1" i="0" u="none" strike="noStrike" dirty="0">
                          <a:solidFill>
                            <a:srgbClr val="000000"/>
                          </a:solidFill>
                          <a:effectLst/>
                          <a:latin typeface="Times New Roman" pitchFamily="18" charset="0"/>
                          <a:cs typeface="Times New Roman" pitchFamily="18" charset="0"/>
                        </a:rPr>
                        <a:t>Total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214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1" dirty="0">
                          <a:effectLst/>
                          <a:latin typeface="Times New Roman" pitchFamily="18" charset="0"/>
                          <a:ea typeface="Times New Roman" panose="02020603050405020304" pitchFamily="18" charset="0"/>
                          <a:cs typeface="Times New Roman" pitchFamily="18" charset="0"/>
                        </a:rPr>
                        <a:t>134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1" dirty="0">
                          <a:effectLst/>
                          <a:latin typeface="Times New Roman" pitchFamily="18" charset="0"/>
                          <a:ea typeface="Times New Roman" panose="02020603050405020304" pitchFamily="18" charset="0"/>
                          <a:cs typeface="Times New Roman"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1" dirty="0">
                          <a:effectLst/>
                          <a:latin typeface="Times New Roman" pitchFamily="18" charset="0"/>
                          <a:ea typeface="Times New Roman" panose="02020603050405020304" pitchFamily="18" charset="0"/>
                          <a:cs typeface="Times New Roman"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1" dirty="0">
                          <a:effectLst/>
                          <a:latin typeface="Times New Roman" pitchFamily="18" charset="0"/>
                          <a:ea typeface="Times New Roman" panose="02020603050405020304" pitchFamily="18" charset="0"/>
                          <a:cs typeface="Times New Roman" pitchFamily="18" charset="0"/>
                        </a:rPr>
                        <a:t>348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ChangeArrowheads="1"/>
          </p:cNvSpPr>
          <p:nvPr/>
        </p:nvSpPr>
        <p:spPr bwMode="auto">
          <a:xfrm>
            <a:off x="4844565" y="9"/>
            <a:ext cx="184638" cy="307730"/>
          </a:xfrm>
          <a:prstGeom prst="rect">
            <a:avLst/>
          </a:prstGeom>
          <a:noFill/>
          <a:ln w="9525">
            <a:noFill/>
            <a:miter lim="800000"/>
            <a:headEnd/>
            <a:tailEnd/>
          </a:ln>
          <a:effectLst/>
        </p:spPr>
        <p:txBody>
          <a:bodyPr vert="horz" wrap="none" lIns="91394" tIns="45697" rIns="91394" bIns="45697" numCol="1" anchor="ctr" anchorCtr="0" compatLnSpc="1">
            <a:prstTxWarp prst="textNoShape">
              <a:avLst/>
            </a:prstTxWarp>
            <a:spAutoFit/>
          </a:bodyPr>
          <a:lstStyle/>
          <a:p>
            <a:endParaRPr lang="id-ID"/>
          </a:p>
        </p:txBody>
      </p:sp>
      <p:sp>
        <p:nvSpPr>
          <p:cNvPr id="7" name="Title 1"/>
          <p:cNvSpPr txBox="1">
            <a:spLocks/>
          </p:cNvSpPr>
          <p:nvPr/>
        </p:nvSpPr>
        <p:spPr>
          <a:xfrm>
            <a:off x="152400" y="304800"/>
            <a:ext cx="4495800" cy="228600"/>
          </a:xfrm>
          <a:prstGeom prst="rect">
            <a:avLst/>
          </a:prstGeom>
        </p:spPr>
        <p:txBody>
          <a:bodyPr vert="horz" lIns="0" tIns="24804" rIns="0" bIns="0" anchor="b">
            <a:normAutofit/>
          </a:bodyPr>
          <a:lstStyle/>
          <a:p>
            <a:pPr algn="ctr" defTabSz="913947" eaLnBrk="1" fontAlgn="auto" hangingPunct="1">
              <a:spcAft>
                <a:spcPts val="0"/>
              </a:spcAft>
              <a:defRPr/>
            </a:pPr>
            <a:r>
              <a:rPr lang="id-ID" sz="1200" b="1" dirty="0">
                <a:latin typeface="Times New Roman" pitchFamily="18" charset="0"/>
                <a:ea typeface="+mj-ea"/>
                <a:cs typeface="Times New Roman" pitchFamily="18" charset="0"/>
              </a:rPr>
              <a:t>DATA PENGAWAS BERDASARKAN JENIS KELAMIN</a:t>
            </a:r>
            <a:endParaRPr lang="id-ID" sz="1200" dirty="0">
              <a:latin typeface="Times New Roman" pitchFamily="18" charset="0"/>
              <a:ea typeface="+mj-ea"/>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061198768"/>
              </p:ext>
            </p:extLst>
          </p:nvPr>
        </p:nvGraphicFramePr>
        <p:xfrm>
          <a:off x="533400" y="685801"/>
          <a:ext cx="3733800" cy="1475613"/>
        </p:xfrm>
        <a:graphic>
          <a:graphicData uri="http://schemas.openxmlformats.org/drawingml/2006/table">
            <a:tbl>
              <a:tblPr/>
              <a:tblGrid>
                <a:gridCol w="995074">
                  <a:extLst>
                    <a:ext uri="{9D8B030D-6E8A-4147-A177-3AD203B41FA5}">
                      <a16:colId xmlns:a16="http://schemas.microsoft.com/office/drawing/2014/main" val="20000"/>
                    </a:ext>
                  </a:extLst>
                </a:gridCol>
                <a:gridCol w="909926">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tblGrid>
              <a:tr h="304800">
                <a:tc rowSpan="2">
                  <a:txBody>
                    <a:bodyPr/>
                    <a:lstStyle/>
                    <a:p>
                      <a:pPr algn="ctr" fontAlgn="ctr"/>
                      <a:r>
                        <a:rPr lang="en-US" sz="1100" b="1" i="0" u="none" strike="noStrike" dirty="0" err="1">
                          <a:solidFill>
                            <a:srgbClr val="000000"/>
                          </a:solidFill>
                          <a:effectLst/>
                          <a:latin typeface="Times New Roman" pitchFamily="18" charset="0"/>
                          <a:cs typeface="Times New Roman" pitchFamily="18" charset="0"/>
                        </a:rPr>
                        <a:t>Jenjang</a:t>
                      </a:r>
                      <a:endParaRPr lang="en-US" sz="11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gridSpan="2">
                  <a:txBody>
                    <a:bodyPr/>
                    <a:lstStyle/>
                    <a:p>
                      <a:pPr algn="ctr" fontAlgn="ctr"/>
                      <a:r>
                        <a:rPr lang="en-US" sz="1100" b="1" i="0" u="none" strike="noStrike" dirty="0" err="1">
                          <a:solidFill>
                            <a:srgbClr val="000000"/>
                          </a:solidFill>
                          <a:effectLst/>
                          <a:latin typeface="Times New Roman" pitchFamily="18" charset="0"/>
                          <a:cs typeface="Times New Roman" pitchFamily="18" charset="0"/>
                        </a:rPr>
                        <a:t>Jenis</a:t>
                      </a:r>
                      <a:r>
                        <a:rPr lang="en-US" sz="1100" b="1" i="0" u="none" strike="noStrike" dirty="0">
                          <a:solidFill>
                            <a:srgbClr val="000000"/>
                          </a:solidFill>
                          <a:effectLst/>
                          <a:latin typeface="Times New Roman" pitchFamily="18" charset="0"/>
                          <a:cs typeface="Times New Roman" pitchFamily="18" charset="0"/>
                        </a:rPr>
                        <a:t> </a:t>
                      </a:r>
                      <a:r>
                        <a:rPr lang="en-US" sz="1100" b="1" i="0" u="none" strike="noStrike" dirty="0" err="1">
                          <a:solidFill>
                            <a:srgbClr val="000000"/>
                          </a:solidFill>
                          <a:effectLst/>
                          <a:latin typeface="Times New Roman" pitchFamily="18" charset="0"/>
                          <a:cs typeface="Times New Roman" pitchFamily="18" charset="0"/>
                        </a:rPr>
                        <a:t>Kelamin</a:t>
                      </a:r>
                      <a:endParaRPr lang="en-US" sz="11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hMerge="1">
                  <a:txBody>
                    <a:bodyPr/>
                    <a:lstStyle/>
                    <a:p>
                      <a:endParaRPr lang="en-US"/>
                    </a:p>
                  </a:txBody>
                  <a:tcPr/>
                </a:tc>
                <a:tc rowSpan="2">
                  <a:txBody>
                    <a:bodyPr/>
                    <a:lstStyle/>
                    <a:p>
                      <a:pPr algn="ctr" fontAlgn="ctr"/>
                      <a:r>
                        <a:rPr lang="en-US" sz="1100" b="1" i="0" u="none" strike="noStrike" dirty="0" err="1">
                          <a:solidFill>
                            <a:srgbClr val="000000"/>
                          </a:solidFill>
                          <a:effectLst/>
                          <a:latin typeface="Times New Roman" pitchFamily="18" charset="0"/>
                          <a:cs typeface="Times New Roman" pitchFamily="18" charset="0"/>
                        </a:rPr>
                        <a:t>Jumlah</a:t>
                      </a:r>
                      <a:endParaRPr lang="en-US" sz="11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extLst>
                  <a:ext uri="{0D108BD9-81ED-4DB2-BD59-A6C34878D82A}">
                    <a16:rowId xmlns:a16="http://schemas.microsoft.com/office/drawing/2014/main" val="10000"/>
                  </a:ext>
                </a:extLst>
              </a:tr>
              <a:tr h="390525">
                <a:tc vMerge="1">
                  <a:txBody>
                    <a:bodyPr/>
                    <a:lstStyle/>
                    <a:p>
                      <a:endParaRPr lang="en-US"/>
                    </a:p>
                  </a:txBody>
                  <a:tcPr/>
                </a:tc>
                <a:tc>
                  <a:txBody>
                    <a:bodyPr/>
                    <a:lstStyle/>
                    <a:p>
                      <a:pPr algn="ctr" fontAlgn="ctr"/>
                      <a:r>
                        <a:rPr lang="en-US" sz="1100" b="1" i="0" u="none" strike="noStrike" dirty="0" err="1">
                          <a:solidFill>
                            <a:srgbClr val="000000"/>
                          </a:solidFill>
                          <a:effectLst/>
                          <a:latin typeface="Times New Roman" pitchFamily="18" charset="0"/>
                          <a:cs typeface="Times New Roman" pitchFamily="18" charset="0"/>
                        </a:rPr>
                        <a:t>Laki-laki</a:t>
                      </a:r>
                      <a:endParaRPr lang="en-US" sz="11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a:txBody>
                    <a:bodyPr/>
                    <a:lstStyle/>
                    <a:p>
                      <a:pPr algn="ctr" fontAlgn="ctr"/>
                      <a:r>
                        <a:rPr lang="en-US" sz="1100" b="1" i="0" u="none" strike="noStrike" dirty="0" err="1">
                          <a:solidFill>
                            <a:srgbClr val="000000"/>
                          </a:solidFill>
                          <a:effectLst/>
                          <a:latin typeface="Times New Roman" pitchFamily="18" charset="0"/>
                          <a:cs typeface="Times New Roman" pitchFamily="18" charset="0"/>
                        </a:rPr>
                        <a:t>Perempuan</a:t>
                      </a:r>
                      <a:endParaRPr lang="en-US" sz="11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vMerge="1">
                  <a:txBody>
                    <a:bodyPr/>
                    <a:lstStyle/>
                    <a:p>
                      <a:pPr algn="ctr" fontAlgn="ctr"/>
                      <a:endParaRPr lang="en-US" sz="11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799"/>
                    </a:solidFill>
                  </a:tcPr>
                </a:tc>
                <a:extLst>
                  <a:ext uri="{0D108BD9-81ED-4DB2-BD59-A6C34878D82A}">
                    <a16:rowId xmlns:a16="http://schemas.microsoft.com/office/drawing/2014/main" val="10001"/>
                  </a:ext>
                </a:extLst>
              </a:tr>
              <a:tr h="200025">
                <a:tc>
                  <a:txBody>
                    <a:bodyPr/>
                    <a:lstStyle/>
                    <a:p>
                      <a:pPr algn="ctr" fontAlgn="ctr"/>
                      <a:r>
                        <a:rPr lang="en-US" sz="1100" b="0" i="0" u="none" strike="noStrike" dirty="0">
                          <a:solidFill>
                            <a:srgbClr val="000000"/>
                          </a:solidFill>
                          <a:effectLst/>
                          <a:latin typeface="Times New Roman" pitchFamily="18" charset="0"/>
                          <a:cs typeface="Times New Roman" pitchFamily="18" charset="0"/>
                        </a:rPr>
                        <a:t>TK/PAUD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Times New Roman" pitchFamily="18" charset="0"/>
                          <a:cs typeface="Times New Roman" pitchFamily="18"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Times New Roman" pitchFamily="18" charset="0"/>
                          <a:cs typeface="Times New Roman" pitchFamily="18" charset="0"/>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itchFamily="18" charset="0"/>
                          <a:cs typeface="Times New Roman" pitchFamily="18" charset="0"/>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0025">
                <a:tc>
                  <a:txBody>
                    <a:bodyPr/>
                    <a:lstStyle/>
                    <a:p>
                      <a:pPr algn="ctr" fontAlgn="ctr"/>
                      <a:r>
                        <a:rPr lang="en-US" sz="1100" b="0" i="0" u="none" strike="noStrike" dirty="0">
                          <a:solidFill>
                            <a:srgbClr val="000000"/>
                          </a:solidFill>
                          <a:effectLst/>
                          <a:latin typeface="Times New Roman" pitchFamily="18" charset="0"/>
                          <a:cs typeface="Times New Roman" pitchFamily="18" charset="0"/>
                        </a:rPr>
                        <a:t>SD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Times New Roman" pitchFamily="18" charset="0"/>
                          <a:cs typeface="Times New Roman" pitchFamily="18" charset="0"/>
                        </a:rPr>
                        <a:t>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Times New Roman" pitchFamily="18" charset="0"/>
                          <a:cs typeface="Times New Roman" pitchFamily="18" charset="0"/>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itchFamily="18" charset="0"/>
                          <a:cs typeface="Times New Roman" pitchFamily="18" charset="0"/>
                        </a:rPr>
                        <a:t>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0025">
                <a:tc>
                  <a:txBody>
                    <a:bodyPr/>
                    <a:lstStyle/>
                    <a:p>
                      <a:pPr algn="ctr" fontAlgn="ctr"/>
                      <a:r>
                        <a:rPr lang="en-US" sz="1100" b="0" i="0" u="none" strike="noStrike" dirty="0">
                          <a:solidFill>
                            <a:srgbClr val="000000"/>
                          </a:solidFill>
                          <a:effectLst/>
                          <a:latin typeface="Times New Roman" pitchFamily="18" charset="0"/>
                          <a:cs typeface="Times New Roman" pitchFamily="18" charset="0"/>
                        </a:rPr>
                        <a:t>SMP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Times New Roman" pitchFamily="18" charset="0"/>
                          <a:cs typeface="Times New Roman" pitchFamily="18" charset="0"/>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Times New Roman" pitchFamily="18" charset="0"/>
                          <a:cs typeface="Times New Roman" pitchFamily="18" charset="0"/>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Times New Roman" pitchFamily="18" charset="0"/>
                          <a:cs typeface="Times New Roman" pitchFamily="18" charset="0"/>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80213">
                <a:tc>
                  <a:txBody>
                    <a:bodyPr/>
                    <a:lstStyle/>
                    <a:p>
                      <a:pPr algn="ctr" fontAlgn="ctr"/>
                      <a:r>
                        <a:rPr lang="en-US" sz="1100" b="1" i="0" u="none" strike="noStrike" dirty="0">
                          <a:solidFill>
                            <a:srgbClr val="000000"/>
                          </a:solidFill>
                          <a:effectLst/>
                          <a:latin typeface="Times New Roman" pitchFamily="18" charset="0"/>
                          <a:cs typeface="Times New Roman" pitchFamily="18" charset="0"/>
                        </a:rPr>
                        <a:t>Total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itchFamily="18" charset="0"/>
                          <a:cs typeface="Times New Roman" pitchFamily="18" charset="0"/>
                        </a:rPr>
                        <a:t>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itchFamily="18" charset="0"/>
                          <a:cs typeface="Times New Roman" pitchFamily="18" charset="0"/>
                        </a:rPr>
                        <a:t>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itchFamily="18" charset="0"/>
                          <a:cs typeface="Times New Roman" pitchFamily="18" charset="0"/>
                        </a:rPr>
                        <a:t>12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52400" y="228600"/>
            <a:ext cx="4495800" cy="357190"/>
          </a:xfrm>
          <a:prstGeom prst="rect">
            <a:avLst/>
          </a:prstGeom>
        </p:spPr>
        <p:txBody>
          <a:bodyPr vert="horz" lIns="0" tIns="24804" rIns="0" bIns="0" anchor="ctr">
            <a:normAutofit/>
          </a:bodyPr>
          <a:lstStyle/>
          <a:p>
            <a:pPr algn="ctr" defTabSz="913947" eaLnBrk="1" fontAlgn="auto" hangingPunct="1">
              <a:spcAft>
                <a:spcPts val="0"/>
              </a:spcAft>
              <a:defRPr/>
            </a:pPr>
            <a:r>
              <a:rPr lang="id-ID" sz="1200" b="1" dirty="0">
                <a:latin typeface="Times New Roman" pitchFamily="18" charset="0"/>
                <a:ea typeface="+mj-ea"/>
                <a:cs typeface="Times New Roman" pitchFamily="18" charset="0"/>
              </a:rPr>
              <a:t>DATA PENGAWAS BERDASARKAN USIA</a:t>
            </a:r>
            <a:endParaRPr lang="id-ID" sz="1200" dirty="0">
              <a:latin typeface="Times New Roman" pitchFamily="18" charset="0"/>
              <a:ea typeface="+mj-ea"/>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962104254"/>
              </p:ext>
            </p:extLst>
          </p:nvPr>
        </p:nvGraphicFramePr>
        <p:xfrm>
          <a:off x="152400" y="685800"/>
          <a:ext cx="4603754" cy="1477476"/>
        </p:xfrm>
        <a:graphic>
          <a:graphicData uri="http://schemas.openxmlformats.org/drawingml/2006/table">
            <a:tbl>
              <a:tblPr/>
              <a:tblGrid>
                <a:gridCol w="685799">
                  <a:extLst>
                    <a:ext uri="{9D8B030D-6E8A-4147-A177-3AD203B41FA5}">
                      <a16:colId xmlns:a16="http://schemas.microsoft.com/office/drawing/2014/main" val="20000"/>
                    </a:ext>
                  </a:extLst>
                </a:gridCol>
                <a:gridCol w="381000">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381000">
                  <a:extLst>
                    <a:ext uri="{9D8B030D-6E8A-4147-A177-3AD203B41FA5}">
                      <a16:colId xmlns:a16="http://schemas.microsoft.com/office/drawing/2014/main" val="20003"/>
                    </a:ext>
                  </a:extLst>
                </a:gridCol>
                <a:gridCol w="381000">
                  <a:extLst>
                    <a:ext uri="{9D8B030D-6E8A-4147-A177-3AD203B41FA5}">
                      <a16:colId xmlns:a16="http://schemas.microsoft.com/office/drawing/2014/main" val="20004"/>
                    </a:ext>
                  </a:extLst>
                </a:gridCol>
                <a:gridCol w="381000">
                  <a:extLst>
                    <a:ext uri="{9D8B030D-6E8A-4147-A177-3AD203B41FA5}">
                      <a16:colId xmlns:a16="http://schemas.microsoft.com/office/drawing/2014/main" val="20005"/>
                    </a:ext>
                  </a:extLst>
                </a:gridCol>
                <a:gridCol w="381000">
                  <a:extLst>
                    <a:ext uri="{9D8B030D-6E8A-4147-A177-3AD203B41FA5}">
                      <a16:colId xmlns:a16="http://schemas.microsoft.com/office/drawing/2014/main" val="20006"/>
                    </a:ext>
                  </a:extLst>
                </a:gridCol>
                <a:gridCol w="381000">
                  <a:extLst>
                    <a:ext uri="{9D8B030D-6E8A-4147-A177-3AD203B41FA5}">
                      <a16:colId xmlns:a16="http://schemas.microsoft.com/office/drawing/2014/main" val="20007"/>
                    </a:ext>
                  </a:extLst>
                </a:gridCol>
                <a:gridCol w="381000">
                  <a:extLst>
                    <a:ext uri="{9D8B030D-6E8A-4147-A177-3AD203B41FA5}">
                      <a16:colId xmlns:a16="http://schemas.microsoft.com/office/drawing/2014/main" val="20008"/>
                    </a:ext>
                  </a:extLst>
                </a:gridCol>
                <a:gridCol w="381000">
                  <a:extLst>
                    <a:ext uri="{9D8B030D-6E8A-4147-A177-3AD203B41FA5}">
                      <a16:colId xmlns:a16="http://schemas.microsoft.com/office/drawing/2014/main" val="20009"/>
                    </a:ext>
                  </a:extLst>
                </a:gridCol>
                <a:gridCol w="488955">
                  <a:extLst>
                    <a:ext uri="{9D8B030D-6E8A-4147-A177-3AD203B41FA5}">
                      <a16:colId xmlns:a16="http://schemas.microsoft.com/office/drawing/2014/main" val="20010"/>
                    </a:ext>
                  </a:extLst>
                </a:gridCol>
              </a:tblGrid>
              <a:tr h="228600">
                <a:tc rowSpan="2">
                  <a:txBody>
                    <a:bodyPr/>
                    <a:lstStyle/>
                    <a:p>
                      <a:pPr algn="ctr" fontAlgn="ctr"/>
                      <a:r>
                        <a:rPr lang="en-US" sz="800" b="1" i="0" u="none" strike="noStrike" dirty="0" err="1">
                          <a:solidFill>
                            <a:srgbClr val="000000"/>
                          </a:solidFill>
                          <a:effectLst/>
                          <a:latin typeface="Times New Roman" pitchFamily="18" charset="0"/>
                          <a:cs typeface="Times New Roman" pitchFamily="18" charset="0"/>
                        </a:rPr>
                        <a:t>Jenjang</a:t>
                      </a:r>
                      <a:endParaRPr lang="en-US" sz="800" b="1" i="0" u="none" strike="noStrike" dirty="0">
                        <a:solidFill>
                          <a:srgbClr val="000000"/>
                        </a:solidFill>
                        <a:effectLst/>
                        <a:latin typeface="Times New Roman" pitchFamily="18" charset="0"/>
                        <a:cs typeface="Times New Roman" pitchFamily="18" charset="0"/>
                      </a:endParaRPr>
                    </a:p>
                  </a:txBody>
                  <a:tcPr marL="5348" marR="5348" marT="53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gridSpan="9">
                  <a:txBody>
                    <a:bodyPr/>
                    <a:lstStyle/>
                    <a:p>
                      <a:pPr algn="ctr" fontAlgn="ctr"/>
                      <a:r>
                        <a:rPr lang="en-US" sz="800" b="1" i="0" u="none" strike="noStrike" dirty="0" err="1">
                          <a:solidFill>
                            <a:srgbClr val="000000"/>
                          </a:solidFill>
                          <a:effectLst/>
                          <a:latin typeface="Times New Roman" pitchFamily="18" charset="0"/>
                          <a:cs typeface="Times New Roman" pitchFamily="18" charset="0"/>
                        </a:rPr>
                        <a:t>Usia</a:t>
                      </a:r>
                      <a:endParaRPr lang="en-US" sz="800" b="1" i="0" u="none" strike="noStrike" dirty="0">
                        <a:solidFill>
                          <a:srgbClr val="000000"/>
                        </a:solidFill>
                        <a:effectLst/>
                        <a:latin typeface="Times New Roman" pitchFamily="18" charset="0"/>
                        <a:cs typeface="Times New Roman" pitchFamily="18" charset="0"/>
                      </a:endParaRPr>
                    </a:p>
                  </a:txBody>
                  <a:tcPr marL="5348" marR="5348" marT="53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800" b="1" i="0" u="none" strike="noStrike">
                          <a:solidFill>
                            <a:srgbClr val="000000"/>
                          </a:solidFill>
                          <a:effectLst/>
                          <a:latin typeface="Times New Roman" pitchFamily="18" charset="0"/>
                          <a:cs typeface="Times New Roman" pitchFamily="18" charset="0"/>
                        </a:rPr>
                        <a:t>Jumlah</a:t>
                      </a:r>
                    </a:p>
                  </a:txBody>
                  <a:tcPr marL="5348" marR="5348" marT="53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extLst>
                  <a:ext uri="{0D108BD9-81ED-4DB2-BD59-A6C34878D82A}">
                    <a16:rowId xmlns:a16="http://schemas.microsoft.com/office/drawing/2014/main" val="10000"/>
                  </a:ext>
                </a:extLst>
              </a:tr>
              <a:tr h="329932">
                <a:tc vMerge="1">
                  <a:txBody>
                    <a:bodyPr/>
                    <a:lstStyle/>
                    <a:p>
                      <a:endParaRPr lang="en-US"/>
                    </a:p>
                  </a:txBody>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&lt;= 24 </a:t>
                      </a:r>
                      <a:r>
                        <a:rPr lang="en-US" sz="800" b="1" i="0" u="none" strike="noStrike" dirty="0" err="1">
                          <a:solidFill>
                            <a:srgbClr val="000000"/>
                          </a:solidFill>
                          <a:effectLst/>
                          <a:latin typeface="Times New Roman" pitchFamily="18" charset="0"/>
                          <a:cs typeface="Times New Roman" pitchFamily="18" charset="0"/>
                        </a:rPr>
                        <a:t>Tahun</a:t>
                      </a:r>
                      <a:endParaRPr lang="en-US" sz="800" b="1" i="0" u="none" strike="noStrike" dirty="0">
                        <a:solidFill>
                          <a:srgbClr val="000000"/>
                        </a:solidFill>
                        <a:effectLst/>
                        <a:latin typeface="Times New Roman" pitchFamily="18" charset="0"/>
                        <a:cs typeface="Times New Roman" pitchFamily="18" charset="0"/>
                      </a:endParaRPr>
                    </a:p>
                  </a:txBody>
                  <a:tcPr marL="5348" marR="5348" marT="53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25 - 29 </a:t>
                      </a:r>
                      <a:r>
                        <a:rPr lang="en-US" sz="800" b="1" i="0" u="none" strike="noStrike" dirty="0" err="1">
                          <a:solidFill>
                            <a:srgbClr val="000000"/>
                          </a:solidFill>
                          <a:effectLst/>
                          <a:latin typeface="Times New Roman" pitchFamily="18" charset="0"/>
                          <a:cs typeface="Times New Roman" pitchFamily="18" charset="0"/>
                        </a:rPr>
                        <a:t>Tahun</a:t>
                      </a:r>
                      <a:endParaRPr lang="en-US" sz="800" b="1" i="0" u="none" strike="noStrike" dirty="0">
                        <a:solidFill>
                          <a:srgbClr val="000000"/>
                        </a:solidFill>
                        <a:effectLst/>
                        <a:latin typeface="Times New Roman" pitchFamily="18" charset="0"/>
                        <a:cs typeface="Times New Roman" pitchFamily="18" charset="0"/>
                      </a:endParaRPr>
                    </a:p>
                  </a:txBody>
                  <a:tcPr marL="5348" marR="5348" marT="53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30 - 34 </a:t>
                      </a:r>
                      <a:r>
                        <a:rPr lang="en-US" sz="800" b="1" i="0" u="none" strike="noStrike" dirty="0" err="1">
                          <a:solidFill>
                            <a:srgbClr val="000000"/>
                          </a:solidFill>
                          <a:effectLst/>
                          <a:latin typeface="Times New Roman" pitchFamily="18" charset="0"/>
                          <a:cs typeface="Times New Roman" pitchFamily="18" charset="0"/>
                        </a:rPr>
                        <a:t>Tahun</a:t>
                      </a:r>
                      <a:endParaRPr lang="en-US" sz="800" b="1" i="0" u="none" strike="noStrike" dirty="0">
                        <a:solidFill>
                          <a:srgbClr val="000000"/>
                        </a:solidFill>
                        <a:effectLst/>
                        <a:latin typeface="Times New Roman" pitchFamily="18" charset="0"/>
                        <a:cs typeface="Times New Roman" pitchFamily="18" charset="0"/>
                      </a:endParaRPr>
                    </a:p>
                  </a:txBody>
                  <a:tcPr marL="5348" marR="5348" marT="53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35 - 39 </a:t>
                      </a:r>
                      <a:r>
                        <a:rPr lang="en-US" sz="800" b="1" i="0" u="none" strike="noStrike" dirty="0" err="1">
                          <a:solidFill>
                            <a:srgbClr val="000000"/>
                          </a:solidFill>
                          <a:effectLst/>
                          <a:latin typeface="Times New Roman" pitchFamily="18" charset="0"/>
                          <a:cs typeface="Times New Roman" pitchFamily="18" charset="0"/>
                        </a:rPr>
                        <a:t>Tahun</a:t>
                      </a:r>
                      <a:endParaRPr lang="en-US" sz="800" b="1" i="0" u="none" strike="noStrike" dirty="0">
                        <a:solidFill>
                          <a:srgbClr val="000000"/>
                        </a:solidFill>
                        <a:effectLst/>
                        <a:latin typeface="Times New Roman" pitchFamily="18" charset="0"/>
                        <a:cs typeface="Times New Roman" pitchFamily="18" charset="0"/>
                      </a:endParaRPr>
                    </a:p>
                  </a:txBody>
                  <a:tcPr marL="5348" marR="5348" marT="53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40 - 44 </a:t>
                      </a:r>
                      <a:r>
                        <a:rPr lang="en-US" sz="800" b="1" i="0" u="none" strike="noStrike" dirty="0" err="1">
                          <a:solidFill>
                            <a:srgbClr val="000000"/>
                          </a:solidFill>
                          <a:effectLst/>
                          <a:latin typeface="Times New Roman" pitchFamily="18" charset="0"/>
                          <a:cs typeface="Times New Roman" pitchFamily="18" charset="0"/>
                        </a:rPr>
                        <a:t>Tahun</a:t>
                      </a:r>
                      <a:endParaRPr lang="en-US" sz="800" b="1" i="0" u="none" strike="noStrike" dirty="0">
                        <a:solidFill>
                          <a:srgbClr val="000000"/>
                        </a:solidFill>
                        <a:effectLst/>
                        <a:latin typeface="Times New Roman" pitchFamily="18" charset="0"/>
                        <a:cs typeface="Times New Roman" pitchFamily="18" charset="0"/>
                      </a:endParaRPr>
                    </a:p>
                  </a:txBody>
                  <a:tcPr marL="5348" marR="5348" marT="53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45 - 49 </a:t>
                      </a:r>
                      <a:r>
                        <a:rPr lang="en-US" sz="800" b="1" i="0" u="none" strike="noStrike" dirty="0" err="1">
                          <a:solidFill>
                            <a:srgbClr val="000000"/>
                          </a:solidFill>
                          <a:effectLst/>
                          <a:latin typeface="Times New Roman" pitchFamily="18" charset="0"/>
                          <a:cs typeface="Times New Roman" pitchFamily="18" charset="0"/>
                        </a:rPr>
                        <a:t>Tahun</a:t>
                      </a:r>
                      <a:endParaRPr lang="en-US" sz="800" b="1" i="0" u="none" strike="noStrike" dirty="0">
                        <a:solidFill>
                          <a:srgbClr val="000000"/>
                        </a:solidFill>
                        <a:effectLst/>
                        <a:latin typeface="Times New Roman" pitchFamily="18" charset="0"/>
                        <a:cs typeface="Times New Roman" pitchFamily="18" charset="0"/>
                      </a:endParaRPr>
                    </a:p>
                  </a:txBody>
                  <a:tcPr marL="5348" marR="5348" marT="53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50 - 54 </a:t>
                      </a:r>
                      <a:r>
                        <a:rPr lang="en-US" sz="800" b="1" i="0" u="none" strike="noStrike" dirty="0" err="1">
                          <a:solidFill>
                            <a:srgbClr val="000000"/>
                          </a:solidFill>
                          <a:effectLst/>
                          <a:latin typeface="Times New Roman" pitchFamily="18" charset="0"/>
                          <a:cs typeface="Times New Roman" pitchFamily="18" charset="0"/>
                        </a:rPr>
                        <a:t>Tahun</a:t>
                      </a:r>
                      <a:endParaRPr lang="en-US" sz="800" b="1" i="0" u="none" strike="noStrike" dirty="0">
                        <a:solidFill>
                          <a:srgbClr val="000000"/>
                        </a:solidFill>
                        <a:effectLst/>
                        <a:latin typeface="Times New Roman" pitchFamily="18" charset="0"/>
                        <a:cs typeface="Times New Roman" pitchFamily="18" charset="0"/>
                      </a:endParaRPr>
                    </a:p>
                  </a:txBody>
                  <a:tcPr marL="5348" marR="5348" marT="53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55 - 59 </a:t>
                      </a:r>
                      <a:r>
                        <a:rPr lang="en-US" sz="800" b="1" i="0" u="none" strike="noStrike" dirty="0" err="1">
                          <a:solidFill>
                            <a:srgbClr val="000000"/>
                          </a:solidFill>
                          <a:effectLst/>
                          <a:latin typeface="Times New Roman" pitchFamily="18" charset="0"/>
                          <a:cs typeface="Times New Roman" pitchFamily="18" charset="0"/>
                        </a:rPr>
                        <a:t>Tahun</a:t>
                      </a:r>
                      <a:endParaRPr lang="en-US" sz="800" b="1" i="0" u="none" strike="noStrike" dirty="0">
                        <a:solidFill>
                          <a:srgbClr val="000000"/>
                        </a:solidFill>
                        <a:effectLst/>
                        <a:latin typeface="Times New Roman" pitchFamily="18" charset="0"/>
                        <a:cs typeface="Times New Roman" pitchFamily="18" charset="0"/>
                      </a:endParaRPr>
                    </a:p>
                  </a:txBody>
                  <a:tcPr marL="5348" marR="5348" marT="53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&gt; 59 </a:t>
                      </a:r>
                      <a:r>
                        <a:rPr lang="en-US" sz="800" b="1" i="0" u="none" strike="noStrike" dirty="0" err="1">
                          <a:solidFill>
                            <a:srgbClr val="000000"/>
                          </a:solidFill>
                          <a:effectLst/>
                          <a:latin typeface="Times New Roman" pitchFamily="18" charset="0"/>
                          <a:cs typeface="Times New Roman" pitchFamily="18" charset="0"/>
                        </a:rPr>
                        <a:t>Tahun</a:t>
                      </a:r>
                      <a:endParaRPr lang="en-US" sz="800" b="1" i="0" u="none" strike="noStrike" dirty="0">
                        <a:solidFill>
                          <a:srgbClr val="000000"/>
                        </a:solidFill>
                        <a:effectLst/>
                        <a:latin typeface="Times New Roman" pitchFamily="18" charset="0"/>
                        <a:cs typeface="Times New Roman" pitchFamily="18" charset="0"/>
                      </a:endParaRPr>
                    </a:p>
                  </a:txBody>
                  <a:tcPr marL="5348" marR="5348" marT="53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vMerge="1">
                  <a:txBody>
                    <a:bodyPr/>
                    <a:lstStyle/>
                    <a:p>
                      <a:endParaRPr lang="en-US"/>
                    </a:p>
                  </a:txBody>
                  <a:tcPr/>
                </a:tc>
                <a:extLst>
                  <a:ext uri="{0D108BD9-81ED-4DB2-BD59-A6C34878D82A}">
                    <a16:rowId xmlns:a16="http://schemas.microsoft.com/office/drawing/2014/main" val="10001"/>
                  </a:ext>
                </a:extLst>
              </a:tr>
              <a:tr h="233144">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PAUD/TK</a:t>
                      </a:r>
                    </a:p>
                  </a:txBody>
                  <a:tcPr marL="5348" marR="5348" marT="53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Times New Roman" pitchFamily="18" charset="0"/>
                          <a:cs typeface="Times New Roman" pitchFamily="18" charset="0"/>
                        </a:rPr>
                        <a:t> </a:t>
                      </a:r>
                    </a:p>
                  </a:txBody>
                  <a:tcPr marL="5348" marR="5348" marT="53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Times New Roman" pitchFamily="18" charset="0"/>
                          <a:cs typeface="Times New Roman" pitchFamily="18" charset="0"/>
                        </a:rPr>
                        <a:t> </a:t>
                      </a:r>
                    </a:p>
                  </a:txBody>
                  <a:tcPr marL="5348" marR="5348" marT="53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Times New Roman" pitchFamily="18" charset="0"/>
                          <a:cs typeface="Times New Roman" pitchFamily="18" charset="0"/>
                        </a:rPr>
                        <a:t> </a:t>
                      </a:r>
                    </a:p>
                  </a:txBody>
                  <a:tcPr marL="5348" marR="5348" marT="53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Times New Roman" pitchFamily="18" charset="0"/>
                          <a:cs typeface="Times New Roman" pitchFamily="18" charset="0"/>
                        </a:rPr>
                        <a:t> </a:t>
                      </a:r>
                    </a:p>
                  </a:txBody>
                  <a:tcPr marL="5348" marR="5348" marT="53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Times New Roman" pitchFamily="18" charset="0"/>
                          <a:cs typeface="Times New Roman" pitchFamily="18" charset="0"/>
                        </a:rPr>
                        <a:t> </a:t>
                      </a:r>
                    </a:p>
                  </a:txBody>
                  <a:tcPr marL="5348" marR="5348" marT="53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Times New Roman" pitchFamily="18" charset="0"/>
                          <a:cs typeface="Times New Roman" pitchFamily="18" charset="0"/>
                        </a:rPr>
                        <a:t> </a:t>
                      </a:r>
                    </a:p>
                  </a:txBody>
                  <a:tcPr marL="5348" marR="5348" marT="53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dirty="0">
                        <a:solidFill>
                          <a:srgbClr val="000000"/>
                        </a:solidFill>
                        <a:effectLst/>
                        <a:latin typeface="Times New Roman" pitchFamily="18" charset="0"/>
                        <a:cs typeface="Times New Roman" pitchFamily="18" charset="0"/>
                      </a:endParaRPr>
                    </a:p>
                  </a:txBody>
                  <a:tcPr marL="5348" marR="5348" marT="53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2</a:t>
                      </a:r>
                    </a:p>
                  </a:txBody>
                  <a:tcPr marL="5348" marR="5348" marT="53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Times New Roman" pitchFamily="18" charset="0"/>
                          <a:cs typeface="Times New Roman" pitchFamily="18" charset="0"/>
                        </a:rPr>
                        <a:t> </a:t>
                      </a:r>
                    </a:p>
                  </a:txBody>
                  <a:tcPr marL="5348" marR="5348" marT="53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2</a:t>
                      </a:r>
                    </a:p>
                  </a:txBody>
                  <a:tcPr marL="5348" marR="5348" marT="53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28600">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SD</a:t>
                      </a:r>
                    </a:p>
                  </a:txBody>
                  <a:tcPr marL="5348" marR="5348" marT="53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Times New Roman" pitchFamily="18" charset="0"/>
                          <a:cs typeface="Times New Roman" pitchFamily="18" charset="0"/>
                        </a:rPr>
                        <a:t> </a:t>
                      </a:r>
                    </a:p>
                  </a:txBody>
                  <a:tcPr marL="5348" marR="5348" marT="53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Times New Roman" pitchFamily="18" charset="0"/>
                          <a:cs typeface="Times New Roman" pitchFamily="18" charset="0"/>
                        </a:rPr>
                        <a:t> </a:t>
                      </a:r>
                    </a:p>
                  </a:txBody>
                  <a:tcPr marL="5348" marR="5348" marT="53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Times New Roman" pitchFamily="18" charset="0"/>
                          <a:cs typeface="Times New Roman" pitchFamily="18" charset="0"/>
                        </a:rPr>
                        <a:t> </a:t>
                      </a:r>
                    </a:p>
                  </a:txBody>
                  <a:tcPr marL="5348" marR="5348" marT="53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Times New Roman" pitchFamily="18" charset="0"/>
                          <a:cs typeface="Times New Roman" pitchFamily="18" charset="0"/>
                        </a:rPr>
                        <a:t> </a:t>
                      </a:r>
                    </a:p>
                  </a:txBody>
                  <a:tcPr marL="5348" marR="5348" marT="53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Times New Roman" pitchFamily="18" charset="0"/>
                          <a:cs typeface="Times New Roman" pitchFamily="18" charset="0"/>
                        </a:rPr>
                        <a:t> 2</a:t>
                      </a:r>
                    </a:p>
                  </a:txBody>
                  <a:tcPr marL="5348" marR="5348" marT="53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Times New Roman" pitchFamily="18" charset="0"/>
                          <a:cs typeface="Times New Roman" pitchFamily="18" charset="0"/>
                        </a:rPr>
                        <a:t>1 </a:t>
                      </a:r>
                    </a:p>
                  </a:txBody>
                  <a:tcPr marL="5348" marR="5348" marT="53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2</a:t>
                      </a:r>
                    </a:p>
                  </a:txBody>
                  <a:tcPr marL="5348" marR="5348" marT="53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1</a:t>
                      </a:r>
                    </a:p>
                  </a:txBody>
                  <a:tcPr marL="5348" marR="5348" marT="53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Times New Roman" pitchFamily="18" charset="0"/>
                          <a:cs typeface="Times New Roman" pitchFamily="18" charset="0"/>
                        </a:rPr>
                        <a:t> 1</a:t>
                      </a:r>
                    </a:p>
                  </a:txBody>
                  <a:tcPr marL="5348" marR="5348" marT="53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7</a:t>
                      </a:r>
                    </a:p>
                  </a:txBody>
                  <a:tcPr marL="5348" marR="5348" marT="53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8600">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SMP</a:t>
                      </a:r>
                    </a:p>
                  </a:txBody>
                  <a:tcPr marL="5348" marR="5348" marT="53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Times New Roman" pitchFamily="18" charset="0"/>
                          <a:cs typeface="Times New Roman" pitchFamily="18" charset="0"/>
                        </a:rPr>
                        <a:t> </a:t>
                      </a:r>
                    </a:p>
                  </a:txBody>
                  <a:tcPr marL="5348" marR="5348" marT="53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Times New Roman" pitchFamily="18" charset="0"/>
                          <a:cs typeface="Times New Roman" pitchFamily="18" charset="0"/>
                        </a:rPr>
                        <a:t> </a:t>
                      </a:r>
                    </a:p>
                  </a:txBody>
                  <a:tcPr marL="5348" marR="5348" marT="53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Times New Roman" pitchFamily="18" charset="0"/>
                          <a:cs typeface="Times New Roman" pitchFamily="18" charset="0"/>
                        </a:rPr>
                        <a:t> </a:t>
                      </a:r>
                    </a:p>
                  </a:txBody>
                  <a:tcPr marL="5348" marR="5348" marT="53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Times New Roman" pitchFamily="18" charset="0"/>
                          <a:cs typeface="Times New Roman" pitchFamily="18" charset="0"/>
                        </a:rPr>
                        <a:t> </a:t>
                      </a:r>
                    </a:p>
                  </a:txBody>
                  <a:tcPr marL="5348" marR="5348" marT="53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Times New Roman" pitchFamily="18" charset="0"/>
                          <a:cs typeface="Times New Roman" pitchFamily="18" charset="0"/>
                        </a:rPr>
                        <a:t> 1</a:t>
                      </a:r>
                    </a:p>
                  </a:txBody>
                  <a:tcPr marL="5348" marR="5348" marT="53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Times New Roman" pitchFamily="18" charset="0"/>
                          <a:cs typeface="Times New Roman" pitchFamily="18" charset="0"/>
                        </a:rPr>
                        <a:t> 1</a:t>
                      </a:r>
                    </a:p>
                  </a:txBody>
                  <a:tcPr marL="5348" marR="5348" marT="53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dirty="0">
                        <a:solidFill>
                          <a:srgbClr val="000000"/>
                        </a:solidFill>
                        <a:effectLst/>
                        <a:latin typeface="Times New Roman" pitchFamily="18" charset="0"/>
                        <a:cs typeface="Times New Roman" pitchFamily="18" charset="0"/>
                      </a:endParaRPr>
                    </a:p>
                  </a:txBody>
                  <a:tcPr marL="5348" marR="5348" marT="53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1</a:t>
                      </a:r>
                    </a:p>
                  </a:txBody>
                  <a:tcPr marL="5348" marR="5348" marT="53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Times New Roman" pitchFamily="18" charset="0"/>
                          <a:cs typeface="Times New Roman" pitchFamily="18" charset="0"/>
                        </a:rPr>
                        <a:t> </a:t>
                      </a:r>
                    </a:p>
                  </a:txBody>
                  <a:tcPr marL="5348" marR="5348" marT="53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3</a:t>
                      </a:r>
                    </a:p>
                  </a:txBody>
                  <a:tcPr marL="5348" marR="5348" marT="53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8600">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Total</a:t>
                      </a:r>
                    </a:p>
                  </a:txBody>
                  <a:tcPr marL="5348" marR="5348" marT="53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 </a:t>
                      </a:r>
                    </a:p>
                  </a:txBody>
                  <a:tcPr marL="5348" marR="5348" marT="53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 </a:t>
                      </a:r>
                    </a:p>
                  </a:txBody>
                  <a:tcPr marL="5348" marR="5348" marT="53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 </a:t>
                      </a:r>
                    </a:p>
                  </a:txBody>
                  <a:tcPr marL="5348" marR="5348" marT="53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 </a:t>
                      </a:r>
                    </a:p>
                  </a:txBody>
                  <a:tcPr marL="5348" marR="5348" marT="53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 3</a:t>
                      </a:r>
                    </a:p>
                  </a:txBody>
                  <a:tcPr marL="5348" marR="5348" marT="53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 2</a:t>
                      </a:r>
                    </a:p>
                  </a:txBody>
                  <a:tcPr marL="5348" marR="5348" marT="53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2</a:t>
                      </a:r>
                    </a:p>
                  </a:txBody>
                  <a:tcPr marL="5348" marR="5348" marT="53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4</a:t>
                      </a:r>
                    </a:p>
                  </a:txBody>
                  <a:tcPr marL="5348" marR="5348" marT="53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1 </a:t>
                      </a:r>
                    </a:p>
                  </a:txBody>
                  <a:tcPr marL="5348" marR="5348" marT="53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12</a:t>
                      </a:r>
                    </a:p>
                  </a:txBody>
                  <a:tcPr marL="5348" marR="5348" marT="53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581029" y="304800"/>
            <a:ext cx="3776663" cy="803920"/>
          </a:xfrm>
        </p:spPr>
        <p:txBody>
          <a:bodyPr anchor="ctr">
            <a:noAutofit/>
          </a:bodyPr>
          <a:lstStyle/>
          <a:p>
            <a:pPr algn="ctr" eaLnBrk="1" hangingPunct="1"/>
            <a:r>
              <a:rPr lang="en-US" sz="1600" dirty="0">
                <a:solidFill>
                  <a:srgbClr val="00B0F0"/>
                </a:solidFill>
                <a:effectLst/>
                <a:latin typeface="Times New Roman" pitchFamily="18" charset="0"/>
                <a:cs typeface="Times New Roman" pitchFamily="18" charset="0"/>
              </a:rPr>
              <a:t>DINAS PENDIDIKAN</a:t>
            </a:r>
            <a:br>
              <a:rPr lang="id-ID" sz="1600" dirty="0">
                <a:solidFill>
                  <a:srgbClr val="00B0F0"/>
                </a:solidFill>
                <a:effectLst/>
                <a:latin typeface="Times New Roman" pitchFamily="18" charset="0"/>
                <a:cs typeface="Times New Roman" pitchFamily="18" charset="0"/>
              </a:rPr>
            </a:br>
            <a:r>
              <a:rPr lang="id-ID" sz="1600" dirty="0">
                <a:solidFill>
                  <a:srgbClr val="00B0F0"/>
                </a:solidFill>
                <a:effectLst/>
                <a:latin typeface="Times New Roman" pitchFamily="18" charset="0"/>
                <a:cs typeface="Times New Roman" pitchFamily="18" charset="0"/>
              </a:rPr>
              <a:t>KOTA SAWAHLUNTO MENJALANKAN MISI KE 3 PEMERINTAH KOTA SAWAHLUNTO</a:t>
            </a:r>
            <a:endParaRPr lang="en-US" sz="1600" dirty="0">
              <a:solidFill>
                <a:srgbClr val="00B0F0"/>
              </a:solidFill>
              <a:effectLst/>
              <a:latin typeface="Times New Roman" pitchFamily="18" charset="0"/>
              <a:cs typeface="Times New Roman" pitchFamily="18" charset="0"/>
            </a:endParaRPr>
          </a:p>
        </p:txBody>
      </p:sp>
      <p:sp>
        <p:nvSpPr>
          <p:cNvPr id="57347" name="Rectangle 3"/>
          <p:cNvSpPr>
            <a:spLocks noGrp="1" noChangeArrowheads="1"/>
          </p:cNvSpPr>
          <p:nvPr>
            <p:ph type="body" sz="half" idx="1"/>
          </p:nvPr>
        </p:nvSpPr>
        <p:spPr>
          <a:xfrm>
            <a:off x="376241" y="1057279"/>
            <a:ext cx="2071687" cy="2193925"/>
          </a:xfrm>
        </p:spPr>
        <p:txBody>
          <a:bodyPr/>
          <a:lstStyle/>
          <a:p>
            <a:pPr eaLnBrk="1" hangingPunct="1">
              <a:buFontTx/>
              <a:buNone/>
            </a:pPr>
            <a:r>
              <a:rPr lang="en-US" dirty="0"/>
              <a:t>      </a:t>
            </a:r>
            <a:endParaRPr lang="en-US" b="1" i="1" dirty="0"/>
          </a:p>
        </p:txBody>
      </p:sp>
      <p:sp>
        <p:nvSpPr>
          <p:cNvPr id="57348" name="Rectangle 4"/>
          <p:cNvSpPr>
            <a:spLocks noChangeArrowheads="1"/>
          </p:cNvSpPr>
          <p:nvPr/>
        </p:nvSpPr>
        <p:spPr bwMode="auto">
          <a:xfrm>
            <a:off x="268288" y="990600"/>
            <a:ext cx="4608512" cy="1918320"/>
          </a:xfrm>
          <a:prstGeom prst="rect">
            <a:avLst/>
          </a:prstGeom>
          <a:noFill/>
          <a:ln w="9525">
            <a:noFill/>
            <a:miter lim="800000"/>
            <a:headEnd/>
            <a:tailEnd/>
          </a:ln>
        </p:spPr>
        <p:txBody>
          <a:bodyPr lIns="87693" tIns="43846" rIns="87693" bIns="43846" anchor="ctr"/>
          <a:lstStyle/>
          <a:p>
            <a:pPr algn="ctr"/>
            <a:r>
              <a:rPr lang="id-ID" sz="1600" b="1" dirty="0"/>
              <a:t>MEWUJUDKAN PENDIDIKAN YANG BERKUALITAS UNTUK MENGHASILKAN SUMBER DAYA MANUSIA YANG</a:t>
            </a:r>
            <a:r>
              <a:rPr lang="en-US" sz="1600" b="1" dirty="0"/>
              <a:t> BERIMAN, KREATIF DAN BERDAYA SAING TINGGI</a:t>
            </a:r>
            <a:endParaRPr lang="id-ID" sz="1600" b="1" dirty="0"/>
          </a:p>
        </p:txBody>
      </p:sp>
    </p:spTree>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35131" y="228600"/>
            <a:ext cx="4495800" cy="228600"/>
          </a:xfrm>
          <a:prstGeom prst="rect">
            <a:avLst/>
          </a:prstGeom>
        </p:spPr>
        <p:txBody>
          <a:bodyPr vert="horz" lIns="0" tIns="24804" rIns="0" bIns="0" anchor="ctr">
            <a:normAutofit/>
          </a:bodyPr>
          <a:lstStyle/>
          <a:p>
            <a:pPr algn="ctr" defTabSz="913947" eaLnBrk="1" fontAlgn="auto" hangingPunct="1">
              <a:spcAft>
                <a:spcPts val="0"/>
              </a:spcAft>
              <a:defRPr/>
            </a:pPr>
            <a:r>
              <a:rPr lang="id-ID" sz="1200" b="1" dirty="0">
                <a:latin typeface="Times New Roman" pitchFamily="18" charset="0"/>
                <a:ea typeface="+mj-ea"/>
                <a:cs typeface="Times New Roman" pitchFamily="18" charset="0"/>
              </a:rPr>
              <a:t>DATA PENGAWAS BERDASARKAN TINGKAT PENDIDIKAN</a:t>
            </a:r>
            <a:endParaRPr lang="id-ID" sz="1200" dirty="0">
              <a:latin typeface="Times New Roman" pitchFamily="18" charset="0"/>
              <a:ea typeface="+mj-ea"/>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345366534"/>
              </p:ext>
            </p:extLst>
          </p:nvPr>
        </p:nvGraphicFramePr>
        <p:xfrm>
          <a:off x="235132" y="685800"/>
          <a:ext cx="4495799" cy="1905000"/>
        </p:xfrm>
        <a:graphic>
          <a:graphicData uri="http://schemas.openxmlformats.org/drawingml/2006/table">
            <a:tbl>
              <a:tblPr/>
              <a:tblGrid>
                <a:gridCol w="966953">
                  <a:extLst>
                    <a:ext uri="{9D8B030D-6E8A-4147-A177-3AD203B41FA5}">
                      <a16:colId xmlns:a16="http://schemas.microsoft.com/office/drawing/2014/main" val="20000"/>
                    </a:ext>
                  </a:extLst>
                </a:gridCol>
                <a:gridCol w="674169">
                  <a:extLst>
                    <a:ext uri="{9D8B030D-6E8A-4147-A177-3AD203B41FA5}">
                      <a16:colId xmlns:a16="http://schemas.microsoft.com/office/drawing/2014/main" val="20001"/>
                    </a:ext>
                  </a:extLst>
                </a:gridCol>
                <a:gridCol w="668983">
                  <a:extLst>
                    <a:ext uri="{9D8B030D-6E8A-4147-A177-3AD203B41FA5}">
                      <a16:colId xmlns:a16="http://schemas.microsoft.com/office/drawing/2014/main" val="20002"/>
                    </a:ext>
                  </a:extLst>
                </a:gridCol>
                <a:gridCol w="661694">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tblGrid>
              <a:tr h="304800">
                <a:tc rowSpan="2">
                  <a:txBody>
                    <a:bodyPr/>
                    <a:lstStyle/>
                    <a:p>
                      <a:pPr algn="ctr" fontAlgn="ctr"/>
                      <a:r>
                        <a:rPr lang="en-US" sz="1100" b="1" i="0" u="none" strike="noStrike" dirty="0" err="1">
                          <a:solidFill>
                            <a:srgbClr val="000000"/>
                          </a:solidFill>
                          <a:effectLst/>
                          <a:latin typeface="Times New Roman" pitchFamily="18" charset="0"/>
                          <a:cs typeface="Times New Roman" pitchFamily="18" charset="0"/>
                        </a:rPr>
                        <a:t>Jenjang</a:t>
                      </a:r>
                      <a:endParaRPr lang="en-US" sz="11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gridSpan="4">
                  <a:txBody>
                    <a:bodyPr/>
                    <a:lstStyle/>
                    <a:p>
                      <a:pPr algn="ctr" fontAlgn="ctr"/>
                      <a:r>
                        <a:rPr lang="en-US" sz="1100" b="1" i="0" u="none" strike="noStrike" dirty="0">
                          <a:solidFill>
                            <a:srgbClr val="000000"/>
                          </a:solidFill>
                          <a:effectLst/>
                          <a:latin typeface="Times New Roman" pitchFamily="18" charset="0"/>
                          <a:cs typeface="Times New Roman" pitchFamily="18" charset="0"/>
                        </a:rPr>
                        <a:t>Tingkat </a:t>
                      </a:r>
                      <a:r>
                        <a:rPr lang="en-US" sz="1100" b="1" i="0" u="none" strike="noStrike" dirty="0" err="1">
                          <a:solidFill>
                            <a:srgbClr val="000000"/>
                          </a:solidFill>
                          <a:effectLst/>
                          <a:latin typeface="Times New Roman" pitchFamily="18" charset="0"/>
                          <a:cs typeface="Times New Roman" pitchFamily="18" charset="0"/>
                        </a:rPr>
                        <a:t>Pendidikan</a:t>
                      </a:r>
                      <a:endParaRPr lang="en-US" sz="11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1100" b="1" i="0" u="none" strike="noStrike" dirty="0" err="1">
                          <a:solidFill>
                            <a:srgbClr val="000000"/>
                          </a:solidFill>
                          <a:effectLst/>
                          <a:latin typeface="Times New Roman" pitchFamily="18" charset="0"/>
                          <a:cs typeface="Times New Roman" pitchFamily="18" charset="0"/>
                        </a:rPr>
                        <a:t>Jumlah</a:t>
                      </a:r>
                      <a:endParaRPr lang="en-US" sz="11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extLst>
                  <a:ext uri="{0D108BD9-81ED-4DB2-BD59-A6C34878D82A}">
                    <a16:rowId xmlns:a16="http://schemas.microsoft.com/office/drawing/2014/main" val="10000"/>
                  </a:ext>
                </a:extLst>
              </a:tr>
              <a:tr h="390525">
                <a:tc vMerge="1">
                  <a:txBody>
                    <a:bodyPr/>
                    <a:lstStyle/>
                    <a:p>
                      <a:endParaRPr lang="en-US"/>
                    </a:p>
                  </a:txBody>
                  <a:tcPr/>
                </a:tc>
                <a:tc>
                  <a:txBody>
                    <a:bodyPr/>
                    <a:lstStyle/>
                    <a:p>
                      <a:pPr algn="ctr" fontAlgn="ctr"/>
                      <a:r>
                        <a:rPr lang="en-US" sz="1100" b="1" i="0" u="none" strike="noStrike" dirty="0" err="1">
                          <a:solidFill>
                            <a:srgbClr val="000000"/>
                          </a:solidFill>
                          <a:effectLst/>
                          <a:latin typeface="Times New Roman" pitchFamily="18" charset="0"/>
                          <a:cs typeface="Times New Roman" pitchFamily="18" charset="0"/>
                        </a:rPr>
                        <a:t>Dibawah</a:t>
                      </a:r>
                      <a:r>
                        <a:rPr lang="en-US" sz="1100" b="1" i="0" u="none" strike="noStrike" dirty="0">
                          <a:solidFill>
                            <a:srgbClr val="000000"/>
                          </a:solidFill>
                          <a:effectLst/>
                          <a:latin typeface="Times New Roman" pitchFamily="18" charset="0"/>
                          <a:cs typeface="Times New Roman" pitchFamily="18" charset="0"/>
                        </a:rPr>
                        <a:t> S1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a:txBody>
                    <a:bodyPr/>
                    <a:lstStyle/>
                    <a:p>
                      <a:pPr algn="ctr" fontAlgn="ctr"/>
                      <a:r>
                        <a:rPr lang="en-US" sz="1100" b="1" i="0" u="none" strike="noStrike" dirty="0">
                          <a:solidFill>
                            <a:srgbClr val="000000"/>
                          </a:solidFill>
                          <a:effectLst/>
                          <a:latin typeface="Times New Roman" pitchFamily="18" charset="0"/>
                          <a:cs typeface="Times New Roman" pitchFamily="18" charset="0"/>
                        </a:rPr>
                        <a:t>D4/S1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a:txBody>
                    <a:bodyPr/>
                    <a:lstStyle/>
                    <a:p>
                      <a:pPr algn="ctr" fontAlgn="ctr"/>
                      <a:r>
                        <a:rPr lang="en-US" sz="1100" b="1" i="0" u="none" strike="noStrike" dirty="0">
                          <a:solidFill>
                            <a:srgbClr val="000000"/>
                          </a:solidFill>
                          <a:effectLst/>
                          <a:latin typeface="Times New Roman" pitchFamily="18" charset="0"/>
                          <a:cs typeface="Times New Roman" pitchFamily="18" charset="0"/>
                        </a:rPr>
                        <a:t>S2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a:txBody>
                    <a:bodyPr/>
                    <a:lstStyle/>
                    <a:p>
                      <a:pPr algn="ctr" fontAlgn="ctr"/>
                      <a:r>
                        <a:rPr lang="en-US" sz="1100" b="1" i="0" u="none" strike="noStrike" dirty="0">
                          <a:solidFill>
                            <a:srgbClr val="000000"/>
                          </a:solidFill>
                          <a:effectLst/>
                          <a:latin typeface="Times New Roman" pitchFamily="18" charset="0"/>
                          <a:cs typeface="Times New Roman" pitchFamily="18" charset="0"/>
                        </a:rPr>
                        <a:t>S3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vMerge="1">
                  <a:txBody>
                    <a:bodyPr/>
                    <a:lstStyle/>
                    <a:p>
                      <a:pPr algn="ctr" fontAlgn="ctr"/>
                      <a:endParaRPr lang="en-US" sz="11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799"/>
                    </a:solidFill>
                  </a:tcPr>
                </a:tc>
                <a:extLst>
                  <a:ext uri="{0D108BD9-81ED-4DB2-BD59-A6C34878D82A}">
                    <a16:rowId xmlns:a16="http://schemas.microsoft.com/office/drawing/2014/main" val="10001"/>
                  </a:ext>
                </a:extLst>
              </a:tr>
              <a:tr h="295275">
                <a:tc>
                  <a:txBody>
                    <a:bodyPr/>
                    <a:lstStyle/>
                    <a:p>
                      <a:pPr algn="ctr" fontAlgn="ctr"/>
                      <a:r>
                        <a:rPr lang="en-US" sz="1100" b="0" i="0" u="none" strike="noStrike" dirty="0">
                          <a:solidFill>
                            <a:srgbClr val="000000"/>
                          </a:solidFill>
                          <a:effectLst/>
                          <a:latin typeface="Times New Roman" pitchFamily="18" charset="0"/>
                          <a:cs typeface="Times New Roman" pitchFamily="18" charset="0"/>
                        </a:rPr>
                        <a:t>PAUD/TK</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Times New Roman" pitchFamily="18" charset="0"/>
                          <a:cs typeface="Times New Roman" pitchFamily="18" charset="0"/>
                        </a:rPr>
                        <a:t> 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Times New Roman" pitchFamily="18" charset="0"/>
                          <a:cs typeface="Times New Roman" pitchFamily="18" charset="0"/>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Times New Roman" pitchFamily="18" charset="0"/>
                          <a:cs typeface="Times New Roman" pitchFamily="18" charset="0"/>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Times New Roman" pitchFamily="18" charset="0"/>
                          <a:cs typeface="Times New Roman" pitchFamily="18" charset="0"/>
                        </a:rPr>
                        <a:t> 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Times New Roman" pitchFamily="18" charset="0"/>
                          <a:cs typeface="Times New Roman" pitchFamily="18" charset="0"/>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4800">
                <a:tc>
                  <a:txBody>
                    <a:bodyPr/>
                    <a:lstStyle/>
                    <a:p>
                      <a:pPr algn="ctr" fontAlgn="ctr"/>
                      <a:r>
                        <a:rPr lang="en-US" sz="1100" b="0" i="0" u="none" strike="noStrike" dirty="0">
                          <a:solidFill>
                            <a:srgbClr val="000000"/>
                          </a:solidFill>
                          <a:effectLst/>
                          <a:latin typeface="Times New Roman" pitchFamily="18" charset="0"/>
                          <a:cs typeface="Times New Roman" pitchFamily="18" charset="0"/>
                        </a:rPr>
                        <a:t>SD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Times New Roman" pitchFamily="18" charset="0"/>
                          <a:cs typeface="Times New Roman" pitchFamily="18" charset="0"/>
                        </a:rPr>
                        <a:t> 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Times New Roman" pitchFamily="18" charset="0"/>
                          <a:cs typeface="Times New Roman" pitchFamily="18" charset="0"/>
                        </a:rPr>
                        <a:t>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Times New Roman" pitchFamily="18" charset="0"/>
                          <a:cs typeface="Times New Roman" pitchFamily="18" charset="0"/>
                        </a:rPr>
                        <a:t>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Times New Roman" pitchFamily="18" charset="0"/>
                          <a:cs typeface="Times New Roman" pitchFamily="18"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Times New Roman" pitchFamily="18" charset="0"/>
                          <a:cs typeface="Times New Roman" pitchFamily="18" charset="0"/>
                        </a:rPr>
                        <a:t>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04800">
                <a:tc>
                  <a:txBody>
                    <a:bodyPr/>
                    <a:lstStyle/>
                    <a:p>
                      <a:pPr algn="ctr" fontAlgn="ctr"/>
                      <a:r>
                        <a:rPr lang="en-US" sz="1100" b="0" i="0" u="none" strike="noStrike" dirty="0">
                          <a:solidFill>
                            <a:srgbClr val="000000"/>
                          </a:solidFill>
                          <a:effectLst/>
                          <a:latin typeface="Times New Roman" pitchFamily="18" charset="0"/>
                          <a:cs typeface="Times New Roman" pitchFamily="18" charset="0"/>
                        </a:rPr>
                        <a:t>SMP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Times New Roman" pitchFamily="18" charset="0"/>
                          <a:cs typeface="Times New Roman" pitchFamily="18" charset="0"/>
                        </a:rPr>
                        <a:t> 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Times New Roman" pitchFamily="18" charset="0"/>
                          <a:cs typeface="Times New Roman" pitchFamily="18" charset="0"/>
                        </a:rPr>
                        <a:t> 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Times New Roman" pitchFamily="18" charset="0"/>
                          <a:cs typeface="Times New Roman" pitchFamily="18" charset="0"/>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Times New Roman" pitchFamily="18" charset="0"/>
                          <a:cs typeface="Times New Roman" pitchFamily="18" charset="0"/>
                        </a:rPr>
                        <a:t> 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Times New Roman" pitchFamily="18" charset="0"/>
                          <a:cs typeface="Times New Roman" pitchFamily="18" charset="0"/>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4800">
                <a:tc>
                  <a:txBody>
                    <a:bodyPr/>
                    <a:lstStyle/>
                    <a:p>
                      <a:pPr algn="ctr" fontAlgn="ctr"/>
                      <a:r>
                        <a:rPr lang="en-US" sz="1100" b="1" i="0" u="none" strike="noStrike" dirty="0">
                          <a:solidFill>
                            <a:srgbClr val="000000"/>
                          </a:solidFill>
                          <a:effectLst/>
                          <a:latin typeface="Times New Roman" pitchFamily="18" charset="0"/>
                          <a:cs typeface="Times New Roman" pitchFamily="18" charset="0"/>
                        </a:rPr>
                        <a:t>Total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itchFamily="18" charset="0"/>
                          <a:cs typeface="Times New Roman" pitchFamily="18"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itchFamily="18" charset="0"/>
                          <a:cs typeface="Times New Roman" pitchFamily="18" charset="0"/>
                        </a:rPr>
                        <a:t>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itchFamily="18" charset="0"/>
                          <a:cs typeface="Times New Roman" pitchFamily="18" charset="0"/>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Times New Roman" pitchFamily="18" charset="0"/>
                          <a:cs typeface="Times New Roman" pitchFamily="18" charset="0"/>
                        </a:rPr>
                        <a:t> 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Times New Roman" pitchFamily="18" charset="0"/>
                          <a:cs typeface="Times New Roman" pitchFamily="18" charset="0"/>
                        </a:rPr>
                        <a:t>12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28600" y="228600"/>
            <a:ext cx="4495800" cy="228600"/>
          </a:xfrm>
          <a:prstGeom prst="rect">
            <a:avLst/>
          </a:prstGeom>
        </p:spPr>
        <p:txBody>
          <a:bodyPr vert="horz" lIns="0" tIns="24804" rIns="0" bIns="0" anchor="ctr">
            <a:normAutofit/>
          </a:bodyPr>
          <a:lstStyle/>
          <a:p>
            <a:pPr algn="ctr" defTabSz="913947" eaLnBrk="1" fontAlgn="auto" hangingPunct="1">
              <a:spcAft>
                <a:spcPts val="0"/>
              </a:spcAft>
              <a:defRPr/>
            </a:pPr>
            <a:r>
              <a:rPr lang="id-ID" sz="1200" b="1" dirty="0">
                <a:latin typeface="Times New Roman" pitchFamily="18" charset="0"/>
                <a:ea typeface="+mj-ea"/>
                <a:cs typeface="Times New Roman" pitchFamily="18" charset="0"/>
              </a:rPr>
              <a:t>DATA PENGAWAS BERDASARKAN STATUS SERTIFIKASI</a:t>
            </a:r>
            <a:endParaRPr lang="id-ID" sz="1200" dirty="0">
              <a:latin typeface="Times New Roman" pitchFamily="18" charset="0"/>
              <a:ea typeface="+mj-ea"/>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083456344"/>
              </p:ext>
            </p:extLst>
          </p:nvPr>
        </p:nvGraphicFramePr>
        <p:xfrm>
          <a:off x="914400" y="609600"/>
          <a:ext cx="3047999" cy="1905000"/>
        </p:xfrm>
        <a:graphic>
          <a:graphicData uri="http://schemas.openxmlformats.org/drawingml/2006/table">
            <a:tbl>
              <a:tblPr/>
              <a:tblGrid>
                <a:gridCol w="1008944">
                  <a:extLst>
                    <a:ext uri="{9D8B030D-6E8A-4147-A177-3AD203B41FA5}">
                      <a16:colId xmlns:a16="http://schemas.microsoft.com/office/drawing/2014/main" val="20000"/>
                    </a:ext>
                  </a:extLst>
                </a:gridCol>
                <a:gridCol w="667455">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tblGrid>
              <a:tr h="304800">
                <a:tc rowSpan="2">
                  <a:txBody>
                    <a:bodyPr/>
                    <a:lstStyle/>
                    <a:p>
                      <a:pPr algn="ctr" fontAlgn="ctr"/>
                      <a:r>
                        <a:rPr lang="en-US" sz="1100" b="1" i="0" u="none" strike="noStrike" dirty="0" err="1">
                          <a:solidFill>
                            <a:srgbClr val="000000"/>
                          </a:solidFill>
                          <a:effectLst/>
                          <a:latin typeface="Times New Roman" pitchFamily="18" charset="0"/>
                          <a:cs typeface="Times New Roman" pitchFamily="18" charset="0"/>
                        </a:rPr>
                        <a:t>Jenjang</a:t>
                      </a:r>
                      <a:endParaRPr lang="en-US" sz="11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gridSpan="2">
                  <a:txBody>
                    <a:bodyPr/>
                    <a:lstStyle/>
                    <a:p>
                      <a:pPr algn="ctr" fontAlgn="ctr"/>
                      <a:r>
                        <a:rPr lang="en-US" sz="1100" b="1" i="0" u="none" strike="noStrike" dirty="0">
                          <a:solidFill>
                            <a:srgbClr val="000000"/>
                          </a:solidFill>
                          <a:effectLst/>
                          <a:latin typeface="Times New Roman" pitchFamily="18" charset="0"/>
                          <a:cs typeface="Times New Roman" pitchFamily="18" charset="0"/>
                        </a:rPr>
                        <a:t>Status </a:t>
                      </a:r>
                      <a:r>
                        <a:rPr lang="en-US" sz="1100" b="1" i="0" u="none" strike="noStrike" dirty="0" err="1">
                          <a:solidFill>
                            <a:srgbClr val="000000"/>
                          </a:solidFill>
                          <a:effectLst/>
                          <a:latin typeface="Times New Roman" pitchFamily="18" charset="0"/>
                          <a:cs typeface="Times New Roman" pitchFamily="18" charset="0"/>
                        </a:rPr>
                        <a:t>Sertifikasi</a:t>
                      </a:r>
                      <a:endParaRPr lang="en-US" sz="11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hMerge="1">
                  <a:txBody>
                    <a:bodyPr/>
                    <a:lstStyle/>
                    <a:p>
                      <a:endParaRPr lang="en-US"/>
                    </a:p>
                  </a:txBody>
                  <a:tcPr/>
                </a:tc>
                <a:tc rowSpan="2">
                  <a:txBody>
                    <a:bodyPr/>
                    <a:lstStyle/>
                    <a:p>
                      <a:pPr algn="ctr" fontAlgn="ctr"/>
                      <a:r>
                        <a:rPr lang="en-US" sz="1100" b="1" i="0" u="none" strike="noStrike" dirty="0" err="1">
                          <a:solidFill>
                            <a:srgbClr val="000000"/>
                          </a:solidFill>
                          <a:effectLst/>
                          <a:latin typeface="Times New Roman" pitchFamily="18" charset="0"/>
                          <a:cs typeface="Times New Roman" pitchFamily="18" charset="0"/>
                        </a:rPr>
                        <a:t>Jumlah</a:t>
                      </a:r>
                      <a:endParaRPr lang="en-US" sz="11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extLst>
                  <a:ext uri="{0D108BD9-81ED-4DB2-BD59-A6C34878D82A}">
                    <a16:rowId xmlns:a16="http://schemas.microsoft.com/office/drawing/2014/main" val="10000"/>
                  </a:ext>
                </a:extLst>
              </a:tr>
              <a:tr h="390525">
                <a:tc vMerge="1">
                  <a:txBody>
                    <a:bodyPr/>
                    <a:lstStyle/>
                    <a:p>
                      <a:endParaRPr lang="en-US"/>
                    </a:p>
                  </a:txBody>
                  <a:tcPr/>
                </a:tc>
                <a:tc>
                  <a:txBody>
                    <a:bodyPr/>
                    <a:lstStyle/>
                    <a:p>
                      <a:pPr algn="ctr" fontAlgn="ctr"/>
                      <a:r>
                        <a:rPr lang="en-US" sz="1100" b="1" i="0" u="none" strike="noStrike" dirty="0" err="1">
                          <a:solidFill>
                            <a:srgbClr val="000000"/>
                          </a:solidFill>
                          <a:effectLst/>
                          <a:latin typeface="Times New Roman" pitchFamily="18" charset="0"/>
                          <a:cs typeface="Times New Roman" pitchFamily="18" charset="0"/>
                        </a:rPr>
                        <a:t>Belum</a:t>
                      </a:r>
                      <a:endParaRPr lang="en-US" sz="11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a:txBody>
                    <a:bodyPr/>
                    <a:lstStyle/>
                    <a:p>
                      <a:pPr algn="ctr" fontAlgn="ctr"/>
                      <a:r>
                        <a:rPr lang="en-US" sz="1100" b="1" i="0" u="none" strike="noStrike" dirty="0" err="1">
                          <a:solidFill>
                            <a:srgbClr val="000000"/>
                          </a:solidFill>
                          <a:effectLst/>
                          <a:latin typeface="Times New Roman" pitchFamily="18" charset="0"/>
                          <a:cs typeface="Times New Roman" pitchFamily="18" charset="0"/>
                        </a:rPr>
                        <a:t>Sudah</a:t>
                      </a:r>
                      <a:endParaRPr lang="en-US" sz="11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vMerge="1">
                  <a:txBody>
                    <a:bodyPr/>
                    <a:lstStyle/>
                    <a:p>
                      <a:pPr algn="ctr" fontAlgn="ctr"/>
                      <a:endParaRPr lang="en-US" sz="11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799"/>
                    </a:solidFill>
                  </a:tcPr>
                </a:tc>
                <a:extLst>
                  <a:ext uri="{0D108BD9-81ED-4DB2-BD59-A6C34878D82A}">
                    <a16:rowId xmlns:a16="http://schemas.microsoft.com/office/drawing/2014/main" val="10001"/>
                  </a:ext>
                </a:extLst>
              </a:tr>
              <a:tr h="295275">
                <a:tc>
                  <a:txBody>
                    <a:bodyPr/>
                    <a:lstStyle/>
                    <a:p>
                      <a:pPr algn="ctr" fontAlgn="ctr"/>
                      <a:r>
                        <a:rPr lang="en-US" sz="1100" b="0" i="0" u="none" strike="noStrike" dirty="0">
                          <a:solidFill>
                            <a:srgbClr val="000000"/>
                          </a:solidFill>
                          <a:effectLst/>
                          <a:latin typeface="Times New Roman" pitchFamily="18" charset="0"/>
                          <a:cs typeface="Times New Roman" pitchFamily="18" charset="0"/>
                        </a:rPr>
                        <a:t>PAUD/TK</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Times New Roman" pitchFamily="18" charset="0"/>
                          <a:cs typeface="Times New Roman" pitchFamily="18"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Times New Roman" pitchFamily="18" charset="0"/>
                          <a:cs typeface="Times New Roman" pitchFamily="18" charset="0"/>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1" i="0" u="none" strike="noStrike" dirty="0">
                          <a:solidFill>
                            <a:srgbClr val="000000"/>
                          </a:solidFill>
                          <a:effectLst/>
                          <a:latin typeface="Times New Roman" pitchFamily="18" charset="0"/>
                          <a:cs typeface="Times New Roman" pitchFamily="18" charset="0"/>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304800">
                <a:tc>
                  <a:txBody>
                    <a:bodyPr/>
                    <a:lstStyle/>
                    <a:p>
                      <a:pPr algn="ctr" fontAlgn="ctr"/>
                      <a:r>
                        <a:rPr lang="en-US" sz="1100" b="0" i="0" u="none" strike="noStrike" dirty="0">
                          <a:solidFill>
                            <a:srgbClr val="000000"/>
                          </a:solidFill>
                          <a:effectLst/>
                          <a:latin typeface="Times New Roman" pitchFamily="18" charset="0"/>
                          <a:cs typeface="Times New Roman" pitchFamily="18" charset="0"/>
                        </a:rPr>
                        <a:t>SD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Times New Roman" pitchFamily="18" charset="0"/>
                          <a:cs typeface="Times New Roman" pitchFamily="18"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Times New Roman" pitchFamily="18" charset="0"/>
                          <a:cs typeface="Times New Roman" pitchFamily="18" charset="0"/>
                        </a:rPr>
                        <a:t>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1" i="0" u="none" strike="noStrike" dirty="0">
                          <a:solidFill>
                            <a:srgbClr val="000000"/>
                          </a:solidFill>
                          <a:effectLst/>
                          <a:latin typeface="Times New Roman" pitchFamily="18" charset="0"/>
                          <a:cs typeface="Times New Roman" pitchFamily="18" charset="0"/>
                        </a:rPr>
                        <a:t>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304800">
                <a:tc>
                  <a:txBody>
                    <a:bodyPr/>
                    <a:lstStyle/>
                    <a:p>
                      <a:pPr algn="ctr" fontAlgn="ctr"/>
                      <a:r>
                        <a:rPr lang="en-US" sz="1100" b="0" i="0" u="none" strike="noStrike" dirty="0">
                          <a:solidFill>
                            <a:srgbClr val="000000"/>
                          </a:solidFill>
                          <a:effectLst/>
                          <a:latin typeface="Times New Roman" pitchFamily="18" charset="0"/>
                          <a:cs typeface="Times New Roman" pitchFamily="18" charset="0"/>
                        </a:rPr>
                        <a:t>SMP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imes New Roman" pitchFamily="18" charset="0"/>
                          <a:cs typeface="Times New Roman" pitchFamily="18"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Times New Roman" pitchFamily="18" charset="0"/>
                          <a:cs typeface="Times New Roman" pitchFamily="18" charset="0"/>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itchFamily="18" charset="0"/>
                          <a:cs typeface="Times New Roman" pitchFamily="18" charset="0"/>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4800">
                <a:tc>
                  <a:txBody>
                    <a:bodyPr/>
                    <a:lstStyle/>
                    <a:p>
                      <a:pPr algn="ctr" fontAlgn="ctr"/>
                      <a:r>
                        <a:rPr lang="en-US" sz="1100" b="1" i="0" u="none" strike="noStrike" dirty="0">
                          <a:solidFill>
                            <a:srgbClr val="000000"/>
                          </a:solidFill>
                          <a:effectLst/>
                          <a:latin typeface="Times New Roman" pitchFamily="18" charset="0"/>
                          <a:cs typeface="Times New Roman" pitchFamily="18" charset="0"/>
                        </a:rPr>
                        <a:t>Total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itchFamily="18" charset="0"/>
                          <a:cs typeface="Times New Roman" pitchFamily="18"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itchFamily="18" charset="0"/>
                          <a:cs typeface="Times New Roman" pitchFamily="18" charset="0"/>
                        </a:rPr>
                        <a:t>12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itchFamily="18" charset="0"/>
                          <a:cs typeface="Times New Roman" pitchFamily="18" charset="0"/>
                        </a:rPr>
                        <a:t>12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15686" y="152400"/>
            <a:ext cx="4343400" cy="361960"/>
          </a:xfrm>
          <a:prstGeom prst="rect">
            <a:avLst/>
          </a:prstGeom>
        </p:spPr>
        <p:txBody>
          <a:bodyPr vert="horz" lIns="0" tIns="24804" rIns="0" bIns="0" anchor="ctr">
            <a:normAutofit lnSpcReduction="10000"/>
          </a:bodyPr>
          <a:lstStyle/>
          <a:p>
            <a:pPr algn="ctr" defTabSz="913947" eaLnBrk="1" fontAlgn="auto" hangingPunct="1">
              <a:spcAft>
                <a:spcPts val="0"/>
              </a:spcAft>
              <a:defRPr/>
            </a:pPr>
            <a:r>
              <a:rPr lang="id-ID" sz="1200" b="1" dirty="0">
                <a:latin typeface="Times New Roman" pitchFamily="18" charset="0"/>
                <a:ea typeface="+mj-ea"/>
                <a:cs typeface="Times New Roman" pitchFamily="18" charset="0"/>
              </a:rPr>
              <a:t>DATA PENGAWAS BERDASARKAN STATUS KEPENGAWASAN</a:t>
            </a:r>
            <a:endParaRPr lang="id-ID" sz="1200" dirty="0">
              <a:latin typeface="Times New Roman" pitchFamily="18" charset="0"/>
              <a:ea typeface="+mj-ea"/>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201600222"/>
              </p:ext>
            </p:extLst>
          </p:nvPr>
        </p:nvGraphicFramePr>
        <p:xfrm>
          <a:off x="381000" y="685801"/>
          <a:ext cx="3994150" cy="1933575"/>
        </p:xfrm>
        <a:graphic>
          <a:graphicData uri="http://schemas.openxmlformats.org/drawingml/2006/table">
            <a:tbl>
              <a:tblPr/>
              <a:tblGrid>
                <a:gridCol w="990599">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946151">
                  <a:extLst>
                    <a:ext uri="{9D8B030D-6E8A-4147-A177-3AD203B41FA5}">
                      <a16:colId xmlns:a16="http://schemas.microsoft.com/office/drawing/2014/main" val="20003"/>
                    </a:ext>
                  </a:extLst>
                </a:gridCol>
              </a:tblGrid>
              <a:tr h="304800">
                <a:tc rowSpan="2">
                  <a:txBody>
                    <a:bodyPr/>
                    <a:lstStyle/>
                    <a:p>
                      <a:pPr algn="ctr" fontAlgn="ctr"/>
                      <a:r>
                        <a:rPr lang="en-US" sz="1100" b="1" i="0" u="none" strike="noStrike" dirty="0" err="1">
                          <a:solidFill>
                            <a:srgbClr val="000000"/>
                          </a:solidFill>
                          <a:effectLst/>
                          <a:latin typeface="Times New Roman" pitchFamily="18" charset="0"/>
                          <a:cs typeface="Times New Roman" pitchFamily="18" charset="0"/>
                        </a:rPr>
                        <a:t>Jenjang</a:t>
                      </a:r>
                      <a:endParaRPr lang="en-US" sz="11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gridSpan="2">
                  <a:txBody>
                    <a:bodyPr/>
                    <a:lstStyle/>
                    <a:p>
                      <a:pPr algn="ctr" fontAlgn="ctr"/>
                      <a:r>
                        <a:rPr lang="en-US" sz="1100" b="1" i="0" u="none" strike="noStrike" dirty="0" err="1">
                          <a:solidFill>
                            <a:srgbClr val="000000"/>
                          </a:solidFill>
                          <a:effectLst/>
                          <a:latin typeface="Times New Roman" pitchFamily="18" charset="0"/>
                          <a:cs typeface="Times New Roman" pitchFamily="18" charset="0"/>
                        </a:rPr>
                        <a:t>Jenis</a:t>
                      </a:r>
                      <a:r>
                        <a:rPr lang="en-US" sz="1100" b="1" i="0" u="none" strike="noStrike" dirty="0">
                          <a:solidFill>
                            <a:srgbClr val="000000"/>
                          </a:solidFill>
                          <a:effectLst/>
                          <a:latin typeface="Times New Roman" pitchFamily="18" charset="0"/>
                          <a:cs typeface="Times New Roman" pitchFamily="18" charset="0"/>
                        </a:rPr>
                        <a:t> </a:t>
                      </a:r>
                      <a:r>
                        <a:rPr lang="en-US" sz="1100" b="1" i="0" u="none" strike="noStrike" dirty="0" err="1">
                          <a:solidFill>
                            <a:srgbClr val="000000"/>
                          </a:solidFill>
                          <a:effectLst/>
                          <a:latin typeface="Times New Roman" pitchFamily="18" charset="0"/>
                          <a:cs typeface="Times New Roman" pitchFamily="18" charset="0"/>
                        </a:rPr>
                        <a:t>Kepengawasan</a:t>
                      </a:r>
                      <a:endParaRPr lang="en-US" sz="11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hMerge="1">
                  <a:txBody>
                    <a:bodyPr/>
                    <a:lstStyle/>
                    <a:p>
                      <a:endParaRPr lang="en-US"/>
                    </a:p>
                  </a:txBody>
                  <a:tcPr/>
                </a:tc>
                <a:tc rowSpan="2">
                  <a:txBody>
                    <a:bodyPr/>
                    <a:lstStyle/>
                    <a:p>
                      <a:pPr algn="ctr" fontAlgn="ctr"/>
                      <a:r>
                        <a:rPr lang="en-US" sz="1100" b="1" i="0" u="none" strike="noStrike">
                          <a:solidFill>
                            <a:srgbClr val="000000"/>
                          </a:solidFill>
                          <a:effectLst/>
                          <a:latin typeface="Times New Roman" pitchFamily="18" charset="0"/>
                          <a:cs typeface="Times New Roman" pitchFamily="18" charset="0"/>
                        </a:rPr>
                        <a:t>Jumlah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extLst>
                  <a:ext uri="{0D108BD9-81ED-4DB2-BD59-A6C34878D82A}">
                    <a16:rowId xmlns:a16="http://schemas.microsoft.com/office/drawing/2014/main" val="10000"/>
                  </a:ext>
                </a:extLst>
              </a:tr>
              <a:tr h="390525">
                <a:tc vMerge="1">
                  <a:txBody>
                    <a:bodyPr/>
                    <a:lstStyle/>
                    <a:p>
                      <a:endParaRPr lang="en-US"/>
                    </a:p>
                  </a:txBody>
                  <a:tcPr/>
                </a:tc>
                <a:tc>
                  <a:txBody>
                    <a:bodyPr/>
                    <a:lstStyle/>
                    <a:p>
                      <a:pPr algn="ctr" fontAlgn="ctr"/>
                      <a:r>
                        <a:rPr lang="en-US" sz="1100" b="1" i="0" u="none" strike="noStrike" dirty="0">
                          <a:solidFill>
                            <a:srgbClr val="000000"/>
                          </a:solidFill>
                          <a:effectLst/>
                          <a:latin typeface="Times New Roman" pitchFamily="18" charset="0"/>
                          <a:cs typeface="Times New Roman" pitchFamily="18" charset="0"/>
                        </a:rPr>
                        <a:t>Mata </a:t>
                      </a:r>
                      <a:r>
                        <a:rPr lang="en-US" sz="1100" b="1" i="0" u="none" strike="noStrike" dirty="0" err="1">
                          <a:solidFill>
                            <a:srgbClr val="000000"/>
                          </a:solidFill>
                          <a:effectLst/>
                          <a:latin typeface="Times New Roman" pitchFamily="18" charset="0"/>
                          <a:cs typeface="Times New Roman" pitchFamily="18" charset="0"/>
                        </a:rPr>
                        <a:t>Pelajaran</a:t>
                      </a:r>
                      <a:endParaRPr lang="en-US" sz="11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a:txBody>
                    <a:bodyPr/>
                    <a:lstStyle/>
                    <a:p>
                      <a:pPr algn="ctr" fontAlgn="ctr"/>
                      <a:r>
                        <a:rPr lang="en-US" sz="1100" b="1" i="0" u="none" strike="noStrike" dirty="0" err="1">
                          <a:solidFill>
                            <a:srgbClr val="000000"/>
                          </a:solidFill>
                          <a:effectLst/>
                          <a:latin typeface="Times New Roman" pitchFamily="18" charset="0"/>
                          <a:cs typeface="Times New Roman" pitchFamily="18" charset="0"/>
                        </a:rPr>
                        <a:t>Manajerial</a:t>
                      </a:r>
                      <a:endParaRPr lang="en-US" sz="1100" b="1"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vMerge="1">
                  <a:txBody>
                    <a:bodyPr/>
                    <a:lstStyle/>
                    <a:p>
                      <a:endParaRPr lang="en-US"/>
                    </a:p>
                  </a:txBody>
                  <a:tcPr/>
                </a:tc>
                <a:extLst>
                  <a:ext uri="{0D108BD9-81ED-4DB2-BD59-A6C34878D82A}">
                    <a16:rowId xmlns:a16="http://schemas.microsoft.com/office/drawing/2014/main" val="10001"/>
                  </a:ext>
                </a:extLst>
              </a:tr>
              <a:tr h="323850">
                <a:tc>
                  <a:txBody>
                    <a:bodyPr/>
                    <a:lstStyle/>
                    <a:p>
                      <a:pPr algn="ctr" fontAlgn="ctr"/>
                      <a:r>
                        <a:rPr lang="en-US" sz="1100" b="0" i="0" u="none" strike="noStrike" dirty="0">
                          <a:solidFill>
                            <a:srgbClr val="000000"/>
                          </a:solidFill>
                          <a:effectLst/>
                          <a:latin typeface="Times New Roman" pitchFamily="18" charset="0"/>
                          <a:cs typeface="Times New Roman" pitchFamily="18" charset="0"/>
                        </a:rPr>
                        <a:t>PAUD/TK</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dirty="0">
                          <a:solidFill>
                            <a:srgbClr val="000000"/>
                          </a:solidFill>
                          <a:effectLst/>
                          <a:latin typeface="Times New Roman" pitchFamily="18" charset="0"/>
                          <a:ea typeface="Times New Roman" panose="02020603050405020304" pitchFamily="18" charset="0"/>
                          <a:cs typeface="Times New Roman" pitchFamily="18" charset="0"/>
                        </a:rPr>
                        <a:t>0</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kern="1200" dirty="0">
                          <a:solidFill>
                            <a:srgbClr val="000000"/>
                          </a:solidFill>
                          <a:effectLst/>
                          <a:latin typeface="Times New Roman" pitchFamily="18" charset="0"/>
                          <a:ea typeface="Times New Roman" panose="02020603050405020304" pitchFamily="18" charset="0"/>
                          <a:cs typeface="Times New Roman" pitchFamily="18" charset="0"/>
                        </a:rPr>
                        <a:t>2</a:t>
                      </a:r>
                      <a:endParaRPr lang="en-US" sz="1000" dirty="0">
                        <a:effectLst/>
                        <a:latin typeface="Times New Roman" pitchFamily="18" charset="0"/>
                        <a:ea typeface="Times New Roman" panose="02020603050405020304"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kern="1200" dirty="0">
                          <a:solidFill>
                            <a:srgbClr val="000000"/>
                          </a:solidFill>
                          <a:effectLst/>
                          <a:latin typeface="Times New Roman" pitchFamily="18" charset="0"/>
                          <a:ea typeface="Times New Roman" panose="02020603050405020304" pitchFamily="18" charset="0"/>
                          <a:cs typeface="Times New Roman" pitchFamily="18" charset="0"/>
                        </a:rPr>
                        <a:t>2</a:t>
                      </a:r>
                      <a:endParaRPr lang="en-US" sz="1000" dirty="0">
                        <a:effectLst/>
                        <a:latin typeface="Times New Roman" pitchFamily="18" charset="0"/>
                        <a:ea typeface="Times New Roman" panose="02020603050405020304"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4800">
                <a:tc>
                  <a:txBody>
                    <a:bodyPr/>
                    <a:lstStyle/>
                    <a:p>
                      <a:pPr algn="ctr" fontAlgn="ctr"/>
                      <a:r>
                        <a:rPr lang="en-US" sz="1100" b="0" i="0" u="none" strike="noStrike" dirty="0">
                          <a:solidFill>
                            <a:srgbClr val="000000"/>
                          </a:solidFill>
                          <a:effectLst/>
                          <a:latin typeface="Times New Roman" pitchFamily="18" charset="0"/>
                          <a:cs typeface="Times New Roman" pitchFamily="18" charset="0"/>
                        </a:rPr>
                        <a:t>SD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a:solidFill>
                            <a:srgbClr val="000000"/>
                          </a:solidFill>
                          <a:effectLst/>
                          <a:latin typeface="Times New Roman" pitchFamily="18" charset="0"/>
                          <a:ea typeface="Times New Roman" panose="02020603050405020304" pitchFamily="18" charset="0"/>
                          <a:cs typeface="Times New Roman" pitchFamily="18" charset="0"/>
                        </a:rPr>
                        <a:t>0</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kern="1200" dirty="0">
                          <a:solidFill>
                            <a:srgbClr val="000000"/>
                          </a:solidFill>
                          <a:effectLst/>
                          <a:latin typeface="Times New Roman" pitchFamily="18" charset="0"/>
                          <a:ea typeface="Times New Roman" panose="02020603050405020304" pitchFamily="18" charset="0"/>
                          <a:cs typeface="Times New Roman" pitchFamily="18" charset="0"/>
                        </a:rPr>
                        <a:t>7</a:t>
                      </a:r>
                      <a:endParaRPr lang="en-US" sz="1000" dirty="0">
                        <a:effectLst/>
                        <a:latin typeface="Times New Roman" pitchFamily="18" charset="0"/>
                        <a:ea typeface="Times New Roman" panose="02020603050405020304"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kern="1200" dirty="0">
                          <a:solidFill>
                            <a:srgbClr val="000000"/>
                          </a:solidFill>
                          <a:effectLst/>
                          <a:latin typeface="Times New Roman" pitchFamily="18" charset="0"/>
                          <a:ea typeface="Times New Roman" panose="02020603050405020304" pitchFamily="18" charset="0"/>
                          <a:cs typeface="Times New Roman" pitchFamily="18" charset="0"/>
                        </a:rPr>
                        <a:t>7</a:t>
                      </a:r>
                      <a:endParaRPr lang="en-US" sz="1000" dirty="0">
                        <a:effectLst/>
                        <a:latin typeface="Times New Roman" pitchFamily="18" charset="0"/>
                        <a:ea typeface="Times New Roman" panose="02020603050405020304"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04800">
                <a:tc>
                  <a:txBody>
                    <a:bodyPr/>
                    <a:lstStyle/>
                    <a:p>
                      <a:pPr algn="ctr" fontAlgn="ctr"/>
                      <a:r>
                        <a:rPr lang="en-US" sz="1100" b="0" i="0" u="none" strike="noStrike" dirty="0">
                          <a:solidFill>
                            <a:srgbClr val="000000"/>
                          </a:solidFill>
                          <a:effectLst/>
                          <a:latin typeface="Times New Roman" pitchFamily="18" charset="0"/>
                          <a:cs typeface="Times New Roman" pitchFamily="18" charset="0"/>
                        </a:rPr>
                        <a:t>SMP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dirty="0">
                          <a:solidFill>
                            <a:srgbClr val="000000"/>
                          </a:solidFill>
                          <a:effectLst/>
                          <a:latin typeface="Times New Roman" pitchFamily="18" charset="0"/>
                          <a:ea typeface="Times New Roman" panose="02020603050405020304" pitchFamily="18" charset="0"/>
                          <a:cs typeface="Times New Roman" pitchFamily="18" charset="0"/>
                        </a:rPr>
                        <a:t>1</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kern="1200" dirty="0">
                          <a:solidFill>
                            <a:srgbClr val="000000"/>
                          </a:solidFill>
                          <a:effectLst/>
                          <a:latin typeface="Times New Roman" pitchFamily="18" charset="0"/>
                          <a:ea typeface="Times New Roman" panose="02020603050405020304" pitchFamily="18" charset="0"/>
                          <a:cs typeface="Times New Roman" pitchFamily="18" charset="0"/>
                        </a:rPr>
                        <a:t> 2</a:t>
                      </a:r>
                      <a:endParaRPr lang="en-US" sz="1000" dirty="0">
                        <a:effectLst/>
                        <a:latin typeface="Times New Roman" pitchFamily="18" charset="0"/>
                        <a:ea typeface="Times New Roman" panose="02020603050405020304"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kern="1200" dirty="0">
                          <a:solidFill>
                            <a:srgbClr val="000000"/>
                          </a:solidFill>
                          <a:effectLst/>
                          <a:latin typeface="Times New Roman" pitchFamily="18" charset="0"/>
                          <a:ea typeface="Times New Roman" panose="02020603050405020304" pitchFamily="18" charset="0"/>
                          <a:cs typeface="Times New Roman" pitchFamily="18" charset="0"/>
                        </a:rPr>
                        <a:t>3</a:t>
                      </a:r>
                      <a:endParaRPr lang="en-US" sz="1000" dirty="0">
                        <a:effectLst/>
                        <a:latin typeface="Times New Roman" pitchFamily="18" charset="0"/>
                        <a:ea typeface="Times New Roman" panose="02020603050405020304"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4800">
                <a:tc>
                  <a:txBody>
                    <a:bodyPr/>
                    <a:lstStyle/>
                    <a:p>
                      <a:pPr algn="ctr" fontAlgn="ctr"/>
                      <a:r>
                        <a:rPr lang="en-US" sz="1100" b="1" i="0" u="none" strike="noStrike" dirty="0">
                          <a:solidFill>
                            <a:srgbClr val="000000"/>
                          </a:solidFill>
                          <a:effectLst/>
                          <a:latin typeface="Times New Roman" pitchFamily="18" charset="0"/>
                          <a:cs typeface="Times New Roman" pitchFamily="18" charset="0"/>
                        </a:rPr>
                        <a:t>Total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dirty="0">
                          <a:solidFill>
                            <a:srgbClr val="000000"/>
                          </a:solidFill>
                          <a:effectLst/>
                          <a:latin typeface="Times New Roman" pitchFamily="18" charset="0"/>
                          <a:ea typeface="Times New Roman" panose="02020603050405020304" pitchFamily="18" charset="0"/>
                          <a:cs typeface="Times New Roman" pitchFamily="18" charset="0"/>
                        </a:rPr>
                        <a:t>1</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kern="1200" dirty="0">
                          <a:solidFill>
                            <a:srgbClr val="000000"/>
                          </a:solidFill>
                          <a:effectLst/>
                          <a:latin typeface="Times New Roman" pitchFamily="18" charset="0"/>
                          <a:ea typeface="Times New Roman" panose="02020603050405020304" pitchFamily="18" charset="0"/>
                          <a:cs typeface="Times New Roman" pitchFamily="18" charset="0"/>
                        </a:rPr>
                        <a:t>11</a:t>
                      </a:r>
                      <a:endParaRPr lang="en-US" sz="1000" dirty="0">
                        <a:effectLst/>
                        <a:latin typeface="Times New Roman" pitchFamily="18" charset="0"/>
                        <a:ea typeface="Times New Roman" panose="02020603050405020304"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kern="1200" dirty="0">
                          <a:solidFill>
                            <a:srgbClr val="000000"/>
                          </a:solidFill>
                          <a:effectLst/>
                          <a:latin typeface="Times New Roman" pitchFamily="18" charset="0"/>
                          <a:ea typeface="Times New Roman" panose="02020603050405020304" pitchFamily="18" charset="0"/>
                          <a:cs typeface="Times New Roman" pitchFamily="18" charset="0"/>
                        </a:rPr>
                        <a:t>12</a:t>
                      </a:r>
                      <a:endParaRPr lang="en-US" sz="1000" dirty="0">
                        <a:effectLst/>
                        <a:latin typeface="Times New Roman" pitchFamily="18" charset="0"/>
                        <a:ea typeface="Times New Roman" panose="02020603050405020304"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28600" y="228600"/>
            <a:ext cx="4495800" cy="228600"/>
          </a:xfrm>
          <a:prstGeom prst="rect">
            <a:avLst/>
          </a:prstGeom>
        </p:spPr>
        <p:txBody>
          <a:bodyPr vert="horz" lIns="0" tIns="24804" rIns="0" bIns="0" anchor="ctr">
            <a:normAutofit/>
          </a:bodyPr>
          <a:lstStyle/>
          <a:p>
            <a:pPr algn="ctr" defTabSz="913947" eaLnBrk="1" fontAlgn="auto" hangingPunct="1">
              <a:spcAft>
                <a:spcPts val="0"/>
              </a:spcAft>
              <a:defRPr/>
            </a:pPr>
            <a:r>
              <a:rPr lang="id-ID" sz="1200" b="1" dirty="0">
                <a:latin typeface="Times New Roman" pitchFamily="18" charset="0"/>
                <a:ea typeface="+mj-ea"/>
                <a:cs typeface="Times New Roman" pitchFamily="18" charset="0"/>
              </a:rPr>
              <a:t>DATA PENGAWAS BERDASARKAN MATA PELAJARAN</a:t>
            </a:r>
            <a:endParaRPr lang="id-ID" sz="1200" dirty="0">
              <a:latin typeface="Times New Roman" pitchFamily="18" charset="0"/>
              <a:ea typeface="+mj-ea"/>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6127356"/>
              </p:ext>
            </p:extLst>
          </p:nvPr>
        </p:nvGraphicFramePr>
        <p:xfrm>
          <a:off x="228600" y="609600"/>
          <a:ext cx="4495800" cy="1371600"/>
        </p:xfrm>
        <a:graphic>
          <a:graphicData uri="http://schemas.openxmlformats.org/drawingml/2006/table">
            <a:tbl>
              <a:tblPr/>
              <a:tblGrid>
                <a:gridCol w="533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381000">
                  <a:extLst>
                    <a:ext uri="{9D8B030D-6E8A-4147-A177-3AD203B41FA5}">
                      <a16:colId xmlns:a16="http://schemas.microsoft.com/office/drawing/2014/main" val="20003"/>
                    </a:ext>
                  </a:extLst>
                </a:gridCol>
                <a:gridCol w="457200">
                  <a:extLst>
                    <a:ext uri="{9D8B030D-6E8A-4147-A177-3AD203B41FA5}">
                      <a16:colId xmlns:a16="http://schemas.microsoft.com/office/drawing/2014/main" val="20004"/>
                    </a:ext>
                  </a:extLst>
                </a:gridCol>
                <a:gridCol w="457200">
                  <a:extLst>
                    <a:ext uri="{9D8B030D-6E8A-4147-A177-3AD203B41FA5}">
                      <a16:colId xmlns:a16="http://schemas.microsoft.com/office/drawing/2014/main" val="20005"/>
                    </a:ext>
                  </a:extLst>
                </a:gridCol>
                <a:gridCol w="838200">
                  <a:extLst>
                    <a:ext uri="{9D8B030D-6E8A-4147-A177-3AD203B41FA5}">
                      <a16:colId xmlns:a16="http://schemas.microsoft.com/office/drawing/2014/main" val="20006"/>
                    </a:ext>
                  </a:extLst>
                </a:gridCol>
                <a:gridCol w="609600">
                  <a:extLst>
                    <a:ext uri="{9D8B030D-6E8A-4147-A177-3AD203B41FA5}">
                      <a16:colId xmlns:a16="http://schemas.microsoft.com/office/drawing/2014/main" val="20007"/>
                    </a:ext>
                  </a:extLst>
                </a:gridCol>
              </a:tblGrid>
              <a:tr h="228600">
                <a:tc rowSpan="2">
                  <a:txBody>
                    <a:bodyPr/>
                    <a:lstStyle/>
                    <a:p>
                      <a:pPr algn="ctr" fontAlgn="ctr"/>
                      <a:r>
                        <a:rPr lang="en-US" sz="800" b="1" i="0" u="none" strike="noStrike" dirty="0" err="1">
                          <a:solidFill>
                            <a:srgbClr val="000000"/>
                          </a:solidFill>
                          <a:effectLst/>
                          <a:latin typeface="Times New Roman" pitchFamily="18" charset="0"/>
                          <a:cs typeface="Times New Roman" pitchFamily="18" charset="0"/>
                        </a:rPr>
                        <a:t>Jenjang</a:t>
                      </a:r>
                      <a:endParaRPr lang="en-US" sz="800" b="1" i="0" u="none" strike="noStrike" dirty="0">
                        <a:solidFill>
                          <a:srgbClr val="000000"/>
                        </a:solidFill>
                        <a:effectLst/>
                        <a:latin typeface="Times New Roman" pitchFamily="18" charset="0"/>
                        <a:cs typeface="Times New Roman" pitchFamily="18" charset="0"/>
                      </a:endParaRPr>
                    </a:p>
                  </a:txBody>
                  <a:tcPr marL="5407" marR="5407" marT="5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gridSpan="6">
                  <a:txBody>
                    <a:bodyPr/>
                    <a:lstStyle/>
                    <a:p>
                      <a:pPr algn="ctr" fontAlgn="ctr"/>
                      <a:r>
                        <a:rPr lang="en-US" sz="800" b="1" i="0" u="none" strike="noStrike" dirty="0">
                          <a:solidFill>
                            <a:srgbClr val="000000"/>
                          </a:solidFill>
                          <a:effectLst/>
                          <a:latin typeface="Times New Roman" pitchFamily="18" charset="0"/>
                          <a:cs typeface="Times New Roman" pitchFamily="18" charset="0"/>
                        </a:rPr>
                        <a:t>Mata </a:t>
                      </a:r>
                      <a:r>
                        <a:rPr lang="en-US" sz="800" b="1" i="0" u="none" strike="noStrike" dirty="0" err="1">
                          <a:solidFill>
                            <a:srgbClr val="000000"/>
                          </a:solidFill>
                          <a:effectLst/>
                          <a:latin typeface="Times New Roman" pitchFamily="18" charset="0"/>
                          <a:cs typeface="Times New Roman" pitchFamily="18" charset="0"/>
                        </a:rPr>
                        <a:t>Pelajaran</a:t>
                      </a:r>
                      <a:endParaRPr lang="en-US" sz="800" b="1" i="0" u="none" strike="noStrike" dirty="0">
                        <a:solidFill>
                          <a:srgbClr val="000000"/>
                        </a:solidFill>
                        <a:effectLst/>
                        <a:latin typeface="Times New Roman" pitchFamily="18" charset="0"/>
                        <a:cs typeface="Times New Roman" pitchFamily="18" charset="0"/>
                      </a:endParaRPr>
                    </a:p>
                  </a:txBody>
                  <a:tcPr marL="5407" marR="5407" marT="5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l" fontAlgn="ctr"/>
                      <a:r>
                        <a:rPr lang="en-US" sz="800" b="1" i="0" u="none" strike="noStrike" dirty="0">
                          <a:solidFill>
                            <a:srgbClr val="000000"/>
                          </a:solidFill>
                          <a:effectLst/>
                          <a:latin typeface="Times New Roman" pitchFamily="18" charset="0"/>
                          <a:cs typeface="Times New Roman" pitchFamily="18" charset="0"/>
                        </a:rPr>
                        <a:t> </a:t>
                      </a:r>
                    </a:p>
                    <a:p>
                      <a:pPr algn="ctr" fontAlgn="ctr"/>
                      <a:r>
                        <a:rPr lang="en-US" sz="800" b="1" i="0" u="none" strike="noStrike" dirty="0" err="1">
                          <a:solidFill>
                            <a:srgbClr val="000000"/>
                          </a:solidFill>
                          <a:effectLst/>
                          <a:latin typeface="Times New Roman" pitchFamily="18" charset="0"/>
                          <a:cs typeface="Times New Roman" pitchFamily="18" charset="0"/>
                        </a:rPr>
                        <a:t>Jumlah</a:t>
                      </a:r>
                      <a:endParaRPr lang="en-US" sz="800" b="1" i="0" u="none" strike="noStrike" dirty="0">
                        <a:solidFill>
                          <a:srgbClr val="000000"/>
                        </a:solidFill>
                        <a:effectLst/>
                        <a:latin typeface="Times New Roman" pitchFamily="18" charset="0"/>
                        <a:cs typeface="Times New Roman" pitchFamily="18" charset="0"/>
                      </a:endParaRPr>
                    </a:p>
                  </a:txBody>
                  <a:tcPr marL="5407" marR="5407" marT="5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extLst>
                  <a:ext uri="{0D108BD9-81ED-4DB2-BD59-A6C34878D82A}">
                    <a16:rowId xmlns:a16="http://schemas.microsoft.com/office/drawing/2014/main" val="10000"/>
                  </a:ext>
                </a:extLst>
              </a:tr>
              <a:tr h="221691">
                <a:tc vMerge="1">
                  <a:txBody>
                    <a:bodyPr/>
                    <a:lstStyle/>
                    <a:p>
                      <a:endParaRPr lang="en-US"/>
                    </a:p>
                  </a:txBody>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Guru </a:t>
                      </a:r>
                      <a:r>
                        <a:rPr lang="en-US" sz="800" b="1" i="0" u="none" strike="noStrike" dirty="0" err="1">
                          <a:solidFill>
                            <a:srgbClr val="000000"/>
                          </a:solidFill>
                          <a:effectLst/>
                          <a:latin typeface="Times New Roman" pitchFamily="18" charset="0"/>
                          <a:cs typeface="Times New Roman" pitchFamily="18" charset="0"/>
                        </a:rPr>
                        <a:t>Kelas</a:t>
                      </a:r>
                      <a:endParaRPr lang="en-US" sz="800" b="1" i="0" u="none" strike="noStrike" dirty="0">
                        <a:solidFill>
                          <a:srgbClr val="000000"/>
                        </a:solidFill>
                        <a:effectLst/>
                        <a:latin typeface="Times New Roman" pitchFamily="18" charset="0"/>
                        <a:cs typeface="Times New Roman" pitchFamily="18" charset="0"/>
                      </a:endParaRPr>
                    </a:p>
                  </a:txBody>
                  <a:tcPr marL="5407" marR="5407" marT="5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a:txBody>
                    <a:bodyPr/>
                    <a:lstStyle/>
                    <a:p>
                      <a:pPr algn="ctr" fontAlgn="ctr"/>
                      <a:r>
                        <a:rPr lang="en-US" sz="800" b="1" i="0" u="none" strike="noStrike" dirty="0" err="1">
                          <a:solidFill>
                            <a:srgbClr val="000000"/>
                          </a:solidFill>
                          <a:effectLst/>
                          <a:latin typeface="Times New Roman" pitchFamily="18" charset="0"/>
                          <a:cs typeface="Times New Roman" pitchFamily="18" charset="0"/>
                        </a:rPr>
                        <a:t>Matematika</a:t>
                      </a:r>
                      <a:endParaRPr lang="en-US" sz="800" b="1" i="0" u="none" strike="noStrike" dirty="0">
                        <a:solidFill>
                          <a:srgbClr val="000000"/>
                        </a:solidFill>
                        <a:effectLst/>
                        <a:latin typeface="Times New Roman" pitchFamily="18" charset="0"/>
                        <a:cs typeface="Times New Roman" pitchFamily="18" charset="0"/>
                      </a:endParaRPr>
                    </a:p>
                  </a:txBody>
                  <a:tcPr marL="5407" marR="5407" marT="5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PAUD</a:t>
                      </a:r>
                    </a:p>
                  </a:txBody>
                  <a:tcPr marL="5407" marR="5407" marT="5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a:txBody>
                    <a:bodyPr/>
                    <a:lstStyle/>
                    <a:p>
                      <a:pPr algn="ctr" fontAlgn="ctr"/>
                      <a:r>
                        <a:rPr lang="en-US" sz="800" b="1" i="0" u="none" strike="noStrike" dirty="0" err="1">
                          <a:solidFill>
                            <a:srgbClr val="000000"/>
                          </a:solidFill>
                          <a:effectLst/>
                          <a:latin typeface="Times New Roman" pitchFamily="18" charset="0"/>
                          <a:cs typeface="Times New Roman" pitchFamily="18" charset="0"/>
                        </a:rPr>
                        <a:t>Fisika</a:t>
                      </a:r>
                      <a:endParaRPr lang="en-US" sz="800" b="1" i="0" u="none" strike="noStrike" dirty="0">
                        <a:solidFill>
                          <a:srgbClr val="000000"/>
                        </a:solidFill>
                        <a:effectLst/>
                        <a:latin typeface="Times New Roman" pitchFamily="18" charset="0"/>
                        <a:cs typeface="Times New Roman" pitchFamily="18" charset="0"/>
                      </a:endParaRPr>
                    </a:p>
                  </a:txBody>
                  <a:tcPr marL="5407" marR="5407" marT="5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IPS</a:t>
                      </a:r>
                    </a:p>
                  </a:txBody>
                  <a:tcPr marL="5407" marR="5407" marT="5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a:txBody>
                    <a:bodyPr/>
                    <a:lstStyle/>
                    <a:p>
                      <a:pPr algn="ctr" fontAlgn="ctr"/>
                      <a:r>
                        <a:rPr lang="en-US" sz="800" b="1" i="0" u="none" strike="noStrike" dirty="0" err="1">
                          <a:solidFill>
                            <a:srgbClr val="000000"/>
                          </a:solidFill>
                          <a:effectLst/>
                          <a:latin typeface="Times New Roman" pitchFamily="18" charset="0"/>
                          <a:cs typeface="Times New Roman" pitchFamily="18" charset="0"/>
                        </a:rPr>
                        <a:t>Bahasa</a:t>
                      </a:r>
                      <a:r>
                        <a:rPr lang="en-US" sz="800" b="1" i="0" u="none" strike="noStrike" baseline="0" dirty="0">
                          <a:solidFill>
                            <a:srgbClr val="000000"/>
                          </a:solidFill>
                          <a:effectLst/>
                          <a:latin typeface="Times New Roman" pitchFamily="18" charset="0"/>
                          <a:cs typeface="Times New Roman" pitchFamily="18" charset="0"/>
                        </a:rPr>
                        <a:t> Indonesia</a:t>
                      </a:r>
                      <a:endParaRPr lang="en-US" sz="800" b="1" i="0" u="none" strike="noStrike" dirty="0">
                        <a:solidFill>
                          <a:srgbClr val="000000"/>
                        </a:solidFill>
                        <a:effectLst/>
                        <a:latin typeface="Times New Roman" pitchFamily="18" charset="0"/>
                        <a:cs typeface="Times New Roman" pitchFamily="18" charset="0"/>
                      </a:endParaRPr>
                    </a:p>
                  </a:txBody>
                  <a:tcPr marL="5407" marR="5407" marT="5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vMerge="1">
                  <a:txBody>
                    <a:bodyPr/>
                    <a:lstStyle/>
                    <a:p>
                      <a:pPr algn="ctr" fontAlgn="ctr"/>
                      <a:endParaRPr lang="en-US" sz="800" b="0" i="0" u="none" strike="noStrike" dirty="0">
                        <a:solidFill>
                          <a:srgbClr val="000000"/>
                        </a:solidFill>
                        <a:effectLst/>
                        <a:latin typeface="Times New Roman" pitchFamily="18" charset="0"/>
                        <a:cs typeface="Times New Roman" pitchFamily="18" charset="0"/>
                      </a:endParaRPr>
                    </a:p>
                  </a:txBody>
                  <a:tcPr marL="5407" marR="5407" marT="5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799"/>
                    </a:solidFill>
                  </a:tcPr>
                </a:tc>
                <a:extLst>
                  <a:ext uri="{0D108BD9-81ED-4DB2-BD59-A6C34878D82A}">
                    <a16:rowId xmlns:a16="http://schemas.microsoft.com/office/drawing/2014/main" val="10001"/>
                  </a:ext>
                </a:extLst>
              </a:tr>
              <a:tr h="235509">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PAUD/TK</a:t>
                      </a:r>
                    </a:p>
                  </a:txBody>
                  <a:tcPr marL="5407" marR="5407" marT="5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dirty="0">
                          <a:solidFill>
                            <a:srgbClr val="000000"/>
                          </a:solidFill>
                          <a:effectLst/>
                          <a:latin typeface="Times New Roman" pitchFamily="18" charset="0"/>
                          <a:ea typeface="Times New Roman" panose="02020603050405020304" pitchFamily="18" charset="0"/>
                          <a:cs typeface="Times New Roman" pitchFamily="18" charset="0"/>
                        </a:rPr>
                        <a:t>0</a:t>
                      </a:r>
                      <a:endParaRPr lang="en-US" sz="800" dirty="0">
                        <a:effectLst/>
                        <a:latin typeface="Times New Roman" pitchFamily="18" charset="0"/>
                        <a:ea typeface="Times New Roman" panose="02020603050405020304"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a:solidFill>
                            <a:srgbClr val="000000"/>
                          </a:solidFill>
                          <a:effectLst/>
                          <a:latin typeface="Times New Roman" pitchFamily="18" charset="0"/>
                          <a:ea typeface="Times New Roman" panose="02020603050405020304" pitchFamily="18" charset="0"/>
                          <a:cs typeface="Times New Roman" pitchFamily="18" charset="0"/>
                        </a:rPr>
                        <a:t>0</a:t>
                      </a:r>
                      <a:endParaRPr lang="en-US" sz="800">
                        <a:effectLst/>
                        <a:latin typeface="Times New Roman" pitchFamily="18" charset="0"/>
                        <a:ea typeface="Times New Roman" panose="02020603050405020304"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id-ID" sz="800">
                          <a:solidFill>
                            <a:srgbClr val="000000"/>
                          </a:solidFill>
                          <a:effectLst/>
                          <a:latin typeface="Times New Roman" pitchFamily="18" charset="0"/>
                          <a:ea typeface="Times New Roman" panose="02020603050405020304" pitchFamily="18" charset="0"/>
                          <a:cs typeface="Times New Roman" pitchFamily="18" charset="0"/>
                        </a:rPr>
                        <a:t>2</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a:solidFill>
                            <a:srgbClr val="000000"/>
                          </a:solidFill>
                          <a:effectLst/>
                          <a:latin typeface="Times New Roman" pitchFamily="18" charset="0"/>
                          <a:ea typeface="Times New Roman" panose="02020603050405020304" pitchFamily="18" charset="0"/>
                          <a:cs typeface="Times New Roman" pitchFamily="18" charset="0"/>
                        </a:rPr>
                        <a:t>0</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a:solidFill>
                            <a:srgbClr val="000000"/>
                          </a:solidFill>
                          <a:effectLst/>
                          <a:latin typeface="Times New Roman" pitchFamily="18" charset="0"/>
                          <a:ea typeface="Times New Roman" panose="02020603050405020304" pitchFamily="18" charset="0"/>
                          <a:cs typeface="Times New Roman" pitchFamily="18" charset="0"/>
                        </a:rPr>
                        <a:t>0</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a:solidFill>
                            <a:srgbClr val="000000"/>
                          </a:solidFill>
                          <a:effectLst/>
                          <a:latin typeface="Times New Roman" pitchFamily="18" charset="0"/>
                          <a:ea typeface="Times New Roman" panose="02020603050405020304" pitchFamily="18" charset="0"/>
                          <a:cs typeface="Times New Roman" pitchFamily="18" charset="0"/>
                        </a:rPr>
                        <a:t>0</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id-ID" sz="800" b="1" dirty="0">
                          <a:solidFill>
                            <a:srgbClr val="000000"/>
                          </a:solidFill>
                          <a:effectLst/>
                          <a:latin typeface="Times New Roman" pitchFamily="18" charset="0"/>
                          <a:ea typeface="Times New Roman" panose="02020603050405020304" pitchFamily="18" charset="0"/>
                          <a:cs typeface="Times New Roman" pitchFamily="18" charset="0"/>
                        </a:rPr>
                        <a:t>2</a:t>
                      </a:r>
                      <a:endParaRPr lang="en-US"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28600">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SD</a:t>
                      </a:r>
                    </a:p>
                  </a:txBody>
                  <a:tcPr marL="5407" marR="5407" marT="5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kern="1200" dirty="0">
                          <a:solidFill>
                            <a:srgbClr val="000000"/>
                          </a:solidFill>
                          <a:effectLst/>
                          <a:latin typeface="Times New Roman" pitchFamily="18" charset="0"/>
                          <a:ea typeface="Times New Roman" panose="02020603050405020304" pitchFamily="18" charset="0"/>
                          <a:cs typeface="Times New Roman" pitchFamily="18" charset="0"/>
                        </a:rPr>
                        <a:t>7</a:t>
                      </a:r>
                      <a:endParaRPr lang="en-US" sz="800" dirty="0">
                        <a:effectLst/>
                        <a:latin typeface="Times New Roman" pitchFamily="18" charset="0"/>
                        <a:ea typeface="Times New Roman" panose="02020603050405020304"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dirty="0">
                          <a:solidFill>
                            <a:srgbClr val="000000"/>
                          </a:solidFill>
                          <a:effectLst/>
                          <a:latin typeface="Times New Roman" pitchFamily="18" charset="0"/>
                          <a:ea typeface="Times New Roman" panose="02020603050405020304" pitchFamily="18" charset="0"/>
                          <a:cs typeface="Times New Roman" pitchFamily="18" charset="0"/>
                        </a:rPr>
                        <a:t>0</a:t>
                      </a:r>
                      <a:endParaRPr lang="en-US" sz="800" dirty="0">
                        <a:effectLst/>
                        <a:latin typeface="Times New Roman" pitchFamily="18" charset="0"/>
                        <a:ea typeface="Times New Roman" panose="02020603050405020304"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solidFill>
                            <a:srgbClr val="000000"/>
                          </a:solidFill>
                          <a:effectLst/>
                          <a:latin typeface="Times New Roman" pitchFamily="18" charset="0"/>
                          <a:ea typeface="Times New Roman" panose="02020603050405020304" pitchFamily="18" charset="0"/>
                          <a:cs typeface="Times New Roman" pitchFamily="18" charset="0"/>
                        </a:rPr>
                        <a:t>0</a:t>
                      </a: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solidFill>
                            <a:srgbClr val="000000"/>
                          </a:solidFill>
                          <a:effectLst/>
                          <a:latin typeface="Times New Roman" pitchFamily="18" charset="0"/>
                          <a:ea typeface="Times New Roman" panose="02020603050405020304" pitchFamily="18" charset="0"/>
                          <a:cs typeface="Times New Roman" pitchFamily="18" charset="0"/>
                        </a:rPr>
                        <a:t>0</a:t>
                      </a: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solidFill>
                            <a:srgbClr val="000000"/>
                          </a:solidFill>
                          <a:effectLst/>
                          <a:latin typeface="Times New Roman" pitchFamily="18" charset="0"/>
                          <a:ea typeface="Times New Roman" panose="02020603050405020304" pitchFamily="18" charset="0"/>
                          <a:cs typeface="Times New Roman" pitchFamily="18" charset="0"/>
                        </a:rPr>
                        <a:t>0</a:t>
                      </a: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solidFill>
                            <a:srgbClr val="000000"/>
                          </a:solidFill>
                          <a:effectLst/>
                          <a:latin typeface="Times New Roman" pitchFamily="18" charset="0"/>
                          <a:ea typeface="Times New Roman" panose="02020603050405020304" pitchFamily="18" charset="0"/>
                          <a:cs typeface="Times New Roman" pitchFamily="18" charset="0"/>
                        </a:rPr>
                        <a:t>0</a:t>
                      </a: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b="1" dirty="0">
                          <a:solidFill>
                            <a:srgbClr val="000000"/>
                          </a:solidFill>
                          <a:effectLst/>
                          <a:latin typeface="Times New Roman" pitchFamily="18" charset="0"/>
                          <a:ea typeface="Times New Roman" panose="02020603050405020304" pitchFamily="18" charset="0"/>
                          <a:cs typeface="Times New Roman" pitchFamily="18" charset="0"/>
                        </a:rPr>
                        <a:t>7</a:t>
                      </a:r>
                      <a:endParaRPr lang="en-US"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8600">
                <a:tc>
                  <a:txBody>
                    <a:bodyPr/>
                    <a:lstStyle/>
                    <a:p>
                      <a:pPr algn="ctr" fontAlgn="ctr"/>
                      <a:r>
                        <a:rPr lang="en-US" sz="800" b="0" i="0" u="none" strike="noStrike" dirty="0">
                          <a:solidFill>
                            <a:srgbClr val="000000"/>
                          </a:solidFill>
                          <a:effectLst/>
                          <a:latin typeface="Times New Roman" pitchFamily="18" charset="0"/>
                          <a:cs typeface="Times New Roman" pitchFamily="18" charset="0"/>
                        </a:rPr>
                        <a:t>SMP</a:t>
                      </a:r>
                    </a:p>
                  </a:txBody>
                  <a:tcPr marL="5407" marR="5407" marT="5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a:solidFill>
                            <a:srgbClr val="000000"/>
                          </a:solidFill>
                          <a:effectLst/>
                          <a:latin typeface="Times New Roman" pitchFamily="18" charset="0"/>
                          <a:ea typeface="Times New Roman" panose="02020603050405020304" pitchFamily="18" charset="0"/>
                          <a:cs typeface="Times New Roman" pitchFamily="18" charset="0"/>
                        </a:rPr>
                        <a:t>0</a:t>
                      </a:r>
                      <a:endParaRPr lang="en-US" sz="800">
                        <a:effectLst/>
                        <a:latin typeface="Times New Roman" pitchFamily="18" charset="0"/>
                        <a:ea typeface="Times New Roman" panose="02020603050405020304"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kern="1200" dirty="0">
                          <a:solidFill>
                            <a:srgbClr val="000000"/>
                          </a:solidFill>
                          <a:effectLst/>
                          <a:latin typeface="Times New Roman" pitchFamily="18" charset="0"/>
                          <a:ea typeface="Times New Roman" panose="02020603050405020304" pitchFamily="18" charset="0"/>
                          <a:cs typeface="Times New Roman" pitchFamily="18" charset="0"/>
                        </a:rPr>
                        <a:t>1</a:t>
                      </a:r>
                      <a:endParaRPr lang="en-US" sz="800" dirty="0">
                        <a:effectLst/>
                        <a:latin typeface="Times New Roman" pitchFamily="18" charset="0"/>
                        <a:ea typeface="Times New Roman" panose="02020603050405020304"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a:solidFill>
                            <a:srgbClr val="000000"/>
                          </a:solidFill>
                          <a:effectLst/>
                          <a:latin typeface="Times New Roman" pitchFamily="18" charset="0"/>
                          <a:ea typeface="Times New Roman" panose="02020603050405020304" pitchFamily="18" charset="0"/>
                          <a:cs typeface="Times New Roman" pitchFamily="18" charset="0"/>
                        </a:rPr>
                        <a:t>0</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solidFill>
                            <a:srgbClr val="000000"/>
                          </a:solidFill>
                          <a:effectLst/>
                          <a:latin typeface="Times New Roman" pitchFamily="18" charset="0"/>
                          <a:ea typeface="Times New Roman" panose="02020603050405020304" pitchFamily="18" charset="0"/>
                          <a:cs typeface="Times New Roman" pitchFamily="18" charset="0"/>
                        </a:rPr>
                        <a:t>0</a:t>
                      </a: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solidFill>
                            <a:srgbClr val="000000"/>
                          </a:solidFill>
                          <a:effectLst/>
                          <a:latin typeface="Times New Roman" pitchFamily="18" charset="0"/>
                          <a:ea typeface="Times New Roman" panose="02020603050405020304" pitchFamily="18" charset="0"/>
                          <a:cs typeface="Times New Roman" pitchFamily="18" charset="0"/>
                        </a:rPr>
                        <a:t>1</a:t>
                      </a: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dirty="0">
                          <a:solidFill>
                            <a:srgbClr val="000000"/>
                          </a:solidFill>
                          <a:effectLst/>
                          <a:latin typeface="Times New Roman" pitchFamily="18" charset="0"/>
                          <a:ea typeface="Times New Roman" panose="02020603050405020304" pitchFamily="18" charset="0"/>
                          <a:cs typeface="Times New Roman" pitchFamily="18" charset="0"/>
                        </a:rPr>
                        <a:t>1</a:t>
                      </a: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b="1" dirty="0">
                          <a:solidFill>
                            <a:srgbClr val="000000"/>
                          </a:solidFill>
                          <a:effectLst/>
                          <a:latin typeface="Times New Roman" pitchFamily="18" charset="0"/>
                          <a:ea typeface="Times New Roman" panose="02020603050405020304" pitchFamily="18" charset="0"/>
                          <a:cs typeface="Times New Roman" pitchFamily="18" charset="0"/>
                        </a:rPr>
                        <a:t>3</a:t>
                      </a:r>
                      <a:endParaRPr lang="en-US"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8600">
                <a:tc>
                  <a:txBody>
                    <a:bodyPr/>
                    <a:lstStyle/>
                    <a:p>
                      <a:pPr algn="ctr" fontAlgn="ctr"/>
                      <a:r>
                        <a:rPr lang="en-US" sz="800" b="1" i="0" u="none" strike="noStrike" dirty="0">
                          <a:solidFill>
                            <a:srgbClr val="000000"/>
                          </a:solidFill>
                          <a:effectLst/>
                          <a:latin typeface="Times New Roman" pitchFamily="18" charset="0"/>
                          <a:cs typeface="Times New Roman" pitchFamily="18" charset="0"/>
                        </a:rPr>
                        <a:t>Total</a:t>
                      </a:r>
                    </a:p>
                  </a:txBody>
                  <a:tcPr marL="5407" marR="5407" marT="5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kern="1200" dirty="0">
                          <a:solidFill>
                            <a:srgbClr val="000000"/>
                          </a:solidFill>
                          <a:effectLst/>
                          <a:latin typeface="Times New Roman" pitchFamily="18" charset="0"/>
                          <a:ea typeface="Times New Roman" panose="02020603050405020304" pitchFamily="18" charset="0"/>
                          <a:cs typeface="Times New Roman" pitchFamily="18" charset="0"/>
                        </a:rPr>
                        <a:t>7</a:t>
                      </a:r>
                      <a:endParaRPr lang="en-US" sz="800" dirty="0">
                        <a:effectLst/>
                        <a:latin typeface="Times New Roman" pitchFamily="18" charset="0"/>
                        <a:ea typeface="Times New Roman" panose="02020603050405020304"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kern="1200" dirty="0">
                          <a:solidFill>
                            <a:srgbClr val="000000"/>
                          </a:solidFill>
                          <a:effectLst/>
                          <a:latin typeface="Times New Roman" pitchFamily="18" charset="0"/>
                          <a:ea typeface="Times New Roman" panose="02020603050405020304" pitchFamily="18" charset="0"/>
                          <a:cs typeface="Times New Roman" pitchFamily="18" charset="0"/>
                        </a:rPr>
                        <a:t>1</a:t>
                      </a:r>
                      <a:endParaRPr lang="en-US" sz="800" dirty="0">
                        <a:effectLst/>
                        <a:latin typeface="Times New Roman" pitchFamily="18" charset="0"/>
                        <a:ea typeface="Times New Roman" panose="02020603050405020304"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id-ID" sz="800" b="1" dirty="0">
                          <a:solidFill>
                            <a:srgbClr val="000000"/>
                          </a:solidFill>
                          <a:effectLst/>
                          <a:latin typeface="Times New Roman" pitchFamily="18" charset="0"/>
                          <a:ea typeface="Times New Roman" panose="02020603050405020304" pitchFamily="18" charset="0"/>
                          <a:cs typeface="Times New Roman" pitchFamily="18" charset="0"/>
                        </a:rPr>
                        <a:t>2</a:t>
                      </a:r>
                      <a:endParaRPr lang="en-US"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id-ID" sz="800" b="1" dirty="0">
                          <a:solidFill>
                            <a:srgbClr val="000000"/>
                          </a:solidFill>
                          <a:effectLst/>
                          <a:latin typeface="Times New Roman" pitchFamily="18" charset="0"/>
                          <a:ea typeface="Times New Roman" panose="02020603050405020304" pitchFamily="18" charset="0"/>
                          <a:cs typeface="Times New Roman" pitchFamily="18" charset="0"/>
                        </a:rPr>
                        <a:t>0</a:t>
                      </a:r>
                      <a:endParaRPr lang="en-US"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b="1" dirty="0">
                          <a:solidFill>
                            <a:srgbClr val="000000"/>
                          </a:solidFill>
                          <a:effectLst/>
                          <a:latin typeface="Times New Roman" pitchFamily="18" charset="0"/>
                          <a:ea typeface="Times New Roman" panose="02020603050405020304" pitchFamily="18" charset="0"/>
                          <a:cs typeface="Times New Roman" pitchFamily="18" charset="0"/>
                        </a:rPr>
                        <a:t>1</a:t>
                      </a:r>
                      <a:endParaRPr lang="en-US"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b="1" dirty="0">
                          <a:solidFill>
                            <a:srgbClr val="000000"/>
                          </a:solidFill>
                          <a:effectLst/>
                          <a:latin typeface="Times New Roman" pitchFamily="18" charset="0"/>
                          <a:ea typeface="Times New Roman" panose="02020603050405020304" pitchFamily="18" charset="0"/>
                          <a:cs typeface="Times New Roman" pitchFamily="18" charset="0"/>
                        </a:rPr>
                        <a:t>1</a:t>
                      </a:r>
                      <a:endParaRPr lang="en-US"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800" b="1" dirty="0">
                          <a:solidFill>
                            <a:srgbClr val="000000"/>
                          </a:solidFill>
                          <a:effectLst/>
                          <a:latin typeface="Times New Roman" pitchFamily="18" charset="0"/>
                          <a:ea typeface="Times New Roman" panose="02020603050405020304" pitchFamily="18" charset="0"/>
                          <a:cs typeface="Times New Roman" pitchFamily="18" charset="0"/>
                        </a:rPr>
                        <a:t>12</a:t>
                      </a:r>
                      <a:endParaRPr lang="en-US"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Object 2"/>
          <p:cNvGraphicFramePr>
            <a:graphicFrameLocks noGrp="1" noChangeAspect="1"/>
          </p:cNvGraphicFramePr>
          <p:nvPr>
            <p:ph/>
            <p:extLst>
              <p:ext uri="{D42A27DB-BD31-4B8C-83A1-F6EECF244321}">
                <p14:modId xmlns:p14="http://schemas.microsoft.com/office/powerpoint/2010/main" val="4010640245"/>
              </p:ext>
            </p:extLst>
          </p:nvPr>
        </p:nvGraphicFramePr>
        <p:xfrm>
          <a:off x="533400" y="76201"/>
          <a:ext cx="4025900" cy="3019425"/>
        </p:xfrm>
        <a:graphic>
          <a:graphicData uri="http://schemas.openxmlformats.org/presentationml/2006/ole">
            <mc:AlternateContent xmlns:mc="http://schemas.openxmlformats.org/markup-compatibility/2006">
              <mc:Choice xmlns:v="urn:schemas-microsoft-com:vml" Requires="v">
                <p:oleObj name="Slide" r:id="rId3" imgW="2252577" imgH="1688723" progId="PowerPoint.Slide.8">
                  <p:embed/>
                </p:oleObj>
              </mc:Choice>
              <mc:Fallback>
                <p:oleObj name="Slide" r:id="rId3" imgW="2252577" imgH="1688723" progId="PowerPoint.Slide.8">
                  <p:embed/>
                  <p:pic>
                    <p:nvPicPr>
                      <p:cNvPr id="4098" name="Object 2"/>
                      <p:cNvPicPr>
                        <a:picLocks noGrp="1" noChangeAspect="1" noChangeArrowheads="1"/>
                      </p:cNvPicPr>
                      <p:nvPr/>
                    </p:nvPicPr>
                    <p:blipFill>
                      <a:blip r:embed="rId4"/>
                      <a:srcRect/>
                      <a:stretch>
                        <a:fillRect/>
                      </a:stretch>
                    </p:blipFill>
                    <p:spPr bwMode="auto">
                      <a:xfrm>
                        <a:off x="533400" y="76201"/>
                        <a:ext cx="4025900" cy="301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34762</TotalTime>
  <Words>8294</Words>
  <Application>Microsoft Office PowerPoint</Application>
  <PresentationFormat>Custom</PresentationFormat>
  <Paragraphs>4008</Paragraphs>
  <Slides>83</Slides>
  <Notes>81</Notes>
  <HiddenSlides>0</HiddenSlides>
  <MMClips>0</MMClips>
  <ScaleCrop>false</ScaleCrop>
  <HeadingPairs>
    <vt:vector size="8" baseType="variant">
      <vt:variant>
        <vt:lpstr>Fonts Used</vt:lpstr>
      </vt:variant>
      <vt:variant>
        <vt:i4>15</vt:i4>
      </vt:variant>
      <vt:variant>
        <vt:lpstr>Theme</vt:lpstr>
      </vt:variant>
      <vt:variant>
        <vt:i4>1</vt:i4>
      </vt:variant>
      <vt:variant>
        <vt:lpstr>Embedded OLE Servers</vt:lpstr>
      </vt:variant>
      <vt:variant>
        <vt:i4>3</vt:i4>
      </vt:variant>
      <vt:variant>
        <vt:lpstr>Slide Titles</vt:lpstr>
      </vt:variant>
      <vt:variant>
        <vt:i4>83</vt:i4>
      </vt:variant>
    </vt:vector>
  </HeadingPairs>
  <TitlesOfParts>
    <vt:vector size="102" baseType="lpstr">
      <vt:lpstr>Algerian</vt:lpstr>
      <vt:lpstr>Arial</vt:lpstr>
      <vt:lpstr>Baskerville Old Face</vt:lpstr>
      <vt:lpstr>Bookman Old Style</vt:lpstr>
      <vt:lpstr>Calibri</vt:lpstr>
      <vt:lpstr>Century Gothic</vt:lpstr>
      <vt:lpstr>Constantia</vt:lpstr>
      <vt:lpstr>Copperplate Gothic Bold</vt:lpstr>
      <vt:lpstr>Lucida Sans Unicode</vt:lpstr>
      <vt:lpstr>Perpetua Titling MT</vt:lpstr>
      <vt:lpstr>Times New Roman</vt:lpstr>
      <vt:lpstr>Verdana</vt:lpstr>
      <vt:lpstr>Wingdings</vt:lpstr>
      <vt:lpstr>Wingdings 2</vt:lpstr>
      <vt:lpstr>Wingdings 3</vt:lpstr>
      <vt:lpstr>Concourse</vt:lpstr>
      <vt:lpstr>Worksheet</vt:lpstr>
      <vt:lpstr>Slide</vt:lpstr>
      <vt:lpstr>Document</vt:lpstr>
      <vt:lpstr>PowerPoint Presentation</vt:lpstr>
      <vt:lpstr>PowerPoint Presentation</vt:lpstr>
      <vt:lpstr>PowerPoint Presentation</vt:lpstr>
      <vt:lpstr>VISI KOTA SAWAHLUNTO</vt:lpstr>
      <vt:lpstr>MISI KOTA SAWAHLUNTO</vt:lpstr>
      <vt:lpstr>PowerPoint Presentation</vt:lpstr>
      <vt:lpstr>PowerPoint Presentation</vt:lpstr>
      <vt:lpstr>DINAS PENDIDIKAN KOTA SAWAHLUNTO MENJALANKAN MISI KE 3 PEMERINTAH KOTA SAWAHLUNTO</vt:lpstr>
      <vt:lpstr>PowerPoint Presentation</vt:lpstr>
      <vt:lpstr>PowerPoint Presentation</vt:lpstr>
      <vt:lpstr>PEJABAT STRUKTURAL</vt:lpstr>
      <vt:lpstr>PEGAWAI FUNGSIONAL UMUM</vt:lpstr>
      <vt:lpstr>PowerPoint Presentation</vt:lpstr>
      <vt:lpstr>PowerPoint Presentation</vt:lpstr>
      <vt:lpstr>PowerPoint Presentation</vt:lpstr>
      <vt:lpstr>PEGAWAI HONOR DAERAH DAN SUKARELA</vt:lpstr>
      <vt:lpstr>PowerPoint Presentation</vt:lpstr>
      <vt:lpstr>PENGAWAS, PENILIK, DAN TLD DINAS PENDIDIKAN</vt:lpstr>
      <vt:lpstr>Nama – Nama Pengelola UPTD  Kota Sawahlunto </vt:lpstr>
      <vt:lpstr>PowerPoint Presentation</vt:lpstr>
      <vt:lpstr>SATUAN PENDIDIKAN NON FORMAL SKB</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JUMLAH SEKOLAH PAUD/KOBER PER KECAMATAN KOTA SAWAHLUNTO TAHUN 2021/2022</vt:lpstr>
      <vt:lpstr>JUMLAH SEKOLAH  TK/RA DAN SD/MI PER KECAMATAN  KOTA SAWAHLUNTO TAHUN 2021/2022</vt:lpstr>
      <vt:lpstr>JUMLAH SEKOLAH SMP DAN MTs  PER KECAMATAN KOTA SAWAHLUNTO TAHUN 2021/2022</vt:lpstr>
      <vt:lpstr>JUMLAH KESELURUHAN SEKOLAH PER KECAMATAN KOTA SAWAHLUNTO TAHUN 2021/2022</vt:lpstr>
      <vt:lpstr>DATA GURU DAN KEPALA SEKOLAH  KOTA SAWAHLUNTO TAHUN 2021/2022  </vt:lpstr>
      <vt:lpstr>DATA SISWA MENURUT JENJANG PENDIDIKAN KOTA SAWAHLUNTO TAHUN 2021/2022</vt:lpstr>
      <vt:lpstr>DATA RUANG KELAS MENURUT JENJANG PENDIDIKAN KOTA SAWAHLUNTO TAHUN 2021/2022</vt:lpstr>
      <vt:lpstr>JUMLAH SISWA YANG BERSEKOLAH  BERDASARKAN UMUR</vt:lpstr>
      <vt:lpstr>PROFIL PENDIDIKAN TAHUN 2021/2022</vt:lpstr>
      <vt:lpstr>JUMLAH LULUSAN SD/MI   TAHUN 2021/2022</vt:lpstr>
      <vt:lpstr>JUMLAH LULUSAN SMP/MTs TAHUN 2021/2022</vt:lpstr>
      <vt:lpstr>JUMLAH SISWA SD/MI PUTUS SEKOLAH (DO) SD/MI TAHUN PELAJARAN 2021/2022</vt:lpstr>
      <vt:lpstr>Jumlah Siswa Mengulang dan Melanjutkan SD/MI TAHUN 2021/2022</vt:lpstr>
      <vt:lpstr>Jumlah Siswa Mengulang dan Melanjutkan SMP/MTs TAHUN 2021/2022</vt:lpstr>
      <vt:lpstr>DATA JUMLAH SISWA SD PERTINGKAT  TAHUN PELAJARAN 2021/2022</vt:lpstr>
      <vt:lpstr>Jumlah Siswa SMP Per Tingkat Tahun 2021/2022</vt:lpstr>
      <vt:lpstr>GAMBARAN DATA SATUAN PENDIDIKAN, PENDIDIK DAN TENAGA KEPENDIDIKAN</vt:lpstr>
      <vt:lpstr>PowerPoint Presentation</vt:lpstr>
      <vt:lpstr>PowerPoint Presentation</vt:lpstr>
      <vt:lpstr>PowerPoint Presentation</vt:lpstr>
      <vt:lpstr>  DATA JUMLAH SISWA BERDASARKAN USIA </vt:lpstr>
      <vt:lpstr>DATA JUMLAH GURU PADA TINGKAT PENDIDIKAN</vt:lpstr>
      <vt:lpstr>PowerPoint Presentation</vt:lpstr>
      <vt:lpstr>PowerPoint Presentation</vt:lpstr>
      <vt:lpstr>PowerPoint Presentation</vt:lpstr>
      <vt:lpstr>PowerPoint Presentation</vt:lpstr>
      <vt:lpstr>PowerPoint Presentation</vt:lpstr>
      <vt:lpstr>DATA GURU BERDASARKAN GOLONGAN</vt:lpstr>
      <vt:lpstr>DATA JUMLAH GURU BERDASARKAN USIA</vt:lpstr>
      <vt:lpstr>DATA JUMLAH KEPALA SEKOLAH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XP</dc:creator>
  <cp:lastModifiedBy>alfamedia210122</cp:lastModifiedBy>
  <cp:revision>2875</cp:revision>
  <cp:lastPrinted>2023-04-12T03:12:00Z</cp:lastPrinted>
  <dcterms:created xsi:type="dcterms:W3CDTF">2003-03-06T12:24:38Z</dcterms:created>
  <dcterms:modified xsi:type="dcterms:W3CDTF">2023-04-12T03:13:55Z</dcterms:modified>
</cp:coreProperties>
</file>