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44" r:id="rId1"/>
  </p:sldMasterIdLst>
  <p:notesMasterIdLst>
    <p:notesMasterId r:id="rId85"/>
  </p:notesMasterIdLst>
  <p:handoutMasterIdLst>
    <p:handoutMasterId r:id="rId86"/>
  </p:handoutMasterIdLst>
  <p:sldIdLst>
    <p:sldId id="759" r:id="rId2"/>
    <p:sldId id="642" r:id="rId3"/>
    <p:sldId id="641" r:id="rId4"/>
    <p:sldId id="526" r:id="rId5"/>
    <p:sldId id="522" r:id="rId6"/>
    <p:sldId id="643" r:id="rId7"/>
    <p:sldId id="636" r:id="rId8"/>
    <p:sldId id="637" r:id="rId9"/>
    <p:sldId id="639" r:id="rId10"/>
    <p:sldId id="622" r:id="rId11"/>
    <p:sldId id="745" r:id="rId12"/>
    <p:sldId id="746" r:id="rId13"/>
    <p:sldId id="747" r:id="rId14"/>
    <p:sldId id="760" r:id="rId15"/>
    <p:sldId id="761" r:id="rId16"/>
    <p:sldId id="748" r:id="rId17"/>
    <p:sldId id="749" r:id="rId18"/>
    <p:sldId id="756" r:id="rId19"/>
    <p:sldId id="740" r:id="rId20"/>
    <p:sldId id="741" r:id="rId21"/>
    <p:sldId id="743" r:id="rId22"/>
    <p:sldId id="744" r:id="rId23"/>
    <p:sldId id="624" r:id="rId24"/>
    <p:sldId id="625" r:id="rId25"/>
    <p:sldId id="626" r:id="rId26"/>
    <p:sldId id="627" r:id="rId27"/>
    <p:sldId id="628" r:id="rId28"/>
    <p:sldId id="629" r:id="rId29"/>
    <p:sldId id="631" r:id="rId30"/>
    <p:sldId id="754" r:id="rId31"/>
    <p:sldId id="630" r:id="rId32"/>
    <p:sldId id="753" r:id="rId33"/>
    <p:sldId id="632" r:id="rId34"/>
    <p:sldId id="750" r:id="rId35"/>
    <p:sldId id="633" r:id="rId36"/>
    <p:sldId id="751" r:id="rId37"/>
    <p:sldId id="635" r:id="rId38"/>
    <p:sldId id="752" r:id="rId39"/>
    <p:sldId id="733" r:id="rId40"/>
    <p:sldId id="640" r:id="rId41"/>
    <p:sldId id="646" r:id="rId42"/>
    <p:sldId id="647" r:id="rId43"/>
    <p:sldId id="648" r:id="rId44"/>
    <p:sldId id="649" r:id="rId45"/>
    <p:sldId id="650" r:id="rId46"/>
    <p:sldId id="717" r:id="rId47"/>
    <p:sldId id="651" r:id="rId48"/>
    <p:sldId id="718" r:id="rId49"/>
    <p:sldId id="726" r:id="rId50"/>
    <p:sldId id="719" r:id="rId51"/>
    <p:sldId id="720" r:id="rId52"/>
    <p:sldId id="757" r:id="rId53"/>
    <p:sldId id="727" r:id="rId54"/>
    <p:sldId id="728" r:id="rId55"/>
    <p:sldId id="663" r:id="rId56"/>
    <p:sldId id="664" r:id="rId57"/>
    <p:sldId id="666" r:id="rId58"/>
    <p:sldId id="665" r:id="rId59"/>
    <p:sldId id="730" r:id="rId60"/>
    <p:sldId id="721" r:id="rId61"/>
    <p:sldId id="669" r:id="rId62"/>
    <p:sldId id="673" r:id="rId63"/>
    <p:sldId id="672" r:id="rId64"/>
    <p:sldId id="675" r:id="rId65"/>
    <p:sldId id="676" r:id="rId66"/>
    <p:sldId id="723" r:id="rId67"/>
    <p:sldId id="758" r:id="rId68"/>
    <p:sldId id="722" r:id="rId69"/>
    <p:sldId id="681" r:id="rId70"/>
    <p:sldId id="682" r:id="rId71"/>
    <p:sldId id="683" r:id="rId72"/>
    <p:sldId id="687" r:id="rId73"/>
    <p:sldId id="685" r:id="rId74"/>
    <p:sldId id="690" r:id="rId75"/>
    <p:sldId id="693" r:id="rId76"/>
    <p:sldId id="692" r:id="rId77"/>
    <p:sldId id="694" r:id="rId78"/>
    <p:sldId id="696" r:id="rId79"/>
    <p:sldId id="697" r:id="rId80"/>
    <p:sldId id="704" r:id="rId81"/>
    <p:sldId id="702" r:id="rId82"/>
    <p:sldId id="701" r:id="rId83"/>
    <p:sldId id="706" r:id="rId84"/>
  </p:sldIdLst>
  <p:sldSz cx="5029200" cy="3657600"/>
  <p:notesSz cx="6858000" cy="9945688"/>
  <p:defaultTextStyle>
    <a:defPPr>
      <a:defRPr lang="en-US"/>
    </a:defPPr>
    <a:lvl1pPr algn="r" rtl="0" eaLnBrk="0" fontAlgn="base" hangingPunct="0">
      <a:spcBef>
        <a:spcPct val="0"/>
      </a:spcBef>
      <a:spcAft>
        <a:spcPct val="0"/>
      </a:spcAft>
      <a:defRPr sz="1400" kern="1200">
        <a:solidFill>
          <a:schemeClr val="tx1"/>
        </a:solidFill>
        <a:latin typeface="Arial" charset="0"/>
        <a:ea typeface="+mn-ea"/>
        <a:cs typeface="+mn-cs"/>
      </a:defRPr>
    </a:lvl1pPr>
    <a:lvl2pPr marL="456975" algn="r" rtl="0" eaLnBrk="0" fontAlgn="base" hangingPunct="0">
      <a:spcBef>
        <a:spcPct val="0"/>
      </a:spcBef>
      <a:spcAft>
        <a:spcPct val="0"/>
      </a:spcAft>
      <a:defRPr sz="1400" kern="1200">
        <a:solidFill>
          <a:schemeClr val="tx1"/>
        </a:solidFill>
        <a:latin typeface="Arial" charset="0"/>
        <a:ea typeface="+mn-ea"/>
        <a:cs typeface="+mn-cs"/>
      </a:defRPr>
    </a:lvl2pPr>
    <a:lvl3pPr marL="913947" algn="r" rtl="0" eaLnBrk="0" fontAlgn="base" hangingPunct="0">
      <a:spcBef>
        <a:spcPct val="0"/>
      </a:spcBef>
      <a:spcAft>
        <a:spcPct val="0"/>
      </a:spcAft>
      <a:defRPr sz="1400" kern="1200">
        <a:solidFill>
          <a:schemeClr val="tx1"/>
        </a:solidFill>
        <a:latin typeface="Arial" charset="0"/>
        <a:ea typeface="+mn-ea"/>
        <a:cs typeface="+mn-cs"/>
      </a:defRPr>
    </a:lvl3pPr>
    <a:lvl4pPr marL="1370922" algn="r" rtl="0" eaLnBrk="0" fontAlgn="base" hangingPunct="0">
      <a:spcBef>
        <a:spcPct val="0"/>
      </a:spcBef>
      <a:spcAft>
        <a:spcPct val="0"/>
      </a:spcAft>
      <a:defRPr sz="1400" kern="1200">
        <a:solidFill>
          <a:schemeClr val="tx1"/>
        </a:solidFill>
        <a:latin typeface="Arial" charset="0"/>
        <a:ea typeface="+mn-ea"/>
        <a:cs typeface="+mn-cs"/>
      </a:defRPr>
    </a:lvl4pPr>
    <a:lvl5pPr marL="1827894" algn="r" rtl="0" eaLnBrk="0" fontAlgn="base" hangingPunct="0">
      <a:spcBef>
        <a:spcPct val="0"/>
      </a:spcBef>
      <a:spcAft>
        <a:spcPct val="0"/>
      </a:spcAft>
      <a:defRPr sz="1400" kern="1200">
        <a:solidFill>
          <a:schemeClr val="tx1"/>
        </a:solidFill>
        <a:latin typeface="Arial" charset="0"/>
        <a:ea typeface="+mn-ea"/>
        <a:cs typeface="+mn-cs"/>
      </a:defRPr>
    </a:lvl5pPr>
    <a:lvl6pPr marL="2284869" algn="l" defTabSz="913947" rtl="0" eaLnBrk="1" latinLnBrk="0" hangingPunct="1">
      <a:defRPr sz="1400" kern="1200">
        <a:solidFill>
          <a:schemeClr val="tx1"/>
        </a:solidFill>
        <a:latin typeface="Arial" charset="0"/>
        <a:ea typeface="+mn-ea"/>
        <a:cs typeface="+mn-cs"/>
      </a:defRPr>
    </a:lvl6pPr>
    <a:lvl7pPr marL="2741842" algn="l" defTabSz="913947" rtl="0" eaLnBrk="1" latinLnBrk="0" hangingPunct="1">
      <a:defRPr sz="1400" kern="1200">
        <a:solidFill>
          <a:schemeClr val="tx1"/>
        </a:solidFill>
        <a:latin typeface="Arial" charset="0"/>
        <a:ea typeface="+mn-ea"/>
        <a:cs typeface="+mn-cs"/>
      </a:defRPr>
    </a:lvl7pPr>
    <a:lvl8pPr marL="3198816" algn="l" defTabSz="913947" rtl="0" eaLnBrk="1" latinLnBrk="0" hangingPunct="1">
      <a:defRPr sz="1400" kern="1200">
        <a:solidFill>
          <a:schemeClr val="tx1"/>
        </a:solidFill>
        <a:latin typeface="Arial" charset="0"/>
        <a:ea typeface="+mn-ea"/>
        <a:cs typeface="+mn-cs"/>
      </a:defRPr>
    </a:lvl8pPr>
    <a:lvl9pPr marL="3655790" algn="l" defTabSz="913947"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152">
          <p15:clr>
            <a:srgbClr val="A4A3A4"/>
          </p15:clr>
        </p15:guide>
        <p15:guide id="2" pos="15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66"/>
    <a:srgbClr val="FF00FF"/>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8601" autoAdjust="0"/>
  </p:normalViewPr>
  <p:slideViewPr>
    <p:cSldViewPr>
      <p:cViewPr varScale="1">
        <p:scale>
          <a:sx n="202" d="100"/>
          <a:sy n="202" d="100"/>
        </p:scale>
        <p:origin x="1992" y="156"/>
      </p:cViewPr>
      <p:guideLst>
        <p:guide orient="horz" pos="1152"/>
        <p:guide pos="1584"/>
      </p:guideLst>
    </p:cSldViewPr>
  </p:slideViewPr>
  <p:outlineViewPr>
    <p:cViewPr>
      <p:scale>
        <a:sx n="33" d="100"/>
        <a:sy n="33" d="100"/>
      </p:scale>
      <p:origin x="0" y="2025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354FD1-A9A5-4B4C-B5EA-105FAA2E641F}"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1CA48BF7-6F98-424E-987B-08C02138B421}">
      <dgm:prSet phldrT="[Text]"/>
      <dgm:spPr/>
      <dgm:t>
        <a:bodyPr/>
        <a:lstStyle/>
        <a:p>
          <a:pPr algn="l"/>
          <a:r>
            <a:rPr lang="en-US" dirty="0"/>
            <a:t>TEMPERATUR</a:t>
          </a:r>
        </a:p>
      </dgm:t>
    </dgm:pt>
    <dgm:pt modelId="{CC20F091-F6FC-443F-99CC-603B3E35EF0E}" type="parTrans" cxnId="{B1E84DA3-F851-400B-9123-ACDDBC2BA91B}">
      <dgm:prSet/>
      <dgm:spPr/>
      <dgm:t>
        <a:bodyPr/>
        <a:lstStyle/>
        <a:p>
          <a:endParaRPr lang="en-US"/>
        </a:p>
      </dgm:t>
    </dgm:pt>
    <dgm:pt modelId="{81D12E16-AA25-421D-9890-547AA6177E59}" type="sibTrans" cxnId="{B1E84DA3-F851-400B-9123-ACDDBC2BA91B}">
      <dgm:prSet/>
      <dgm:spPr/>
      <dgm:t>
        <a:bodyPr/>
        <a:lstStyle/>
        <a:p>
          <a:endParaRPr lang="en-US"/>
        </a:p>
      </dgm:t>
    </dgm:pt>
    <dgm:pt modelId="{15374CA4-E12C-4B86-BC72-EB0D42AC46BA}">
      <dgm:prSet phldrT="[Text]"/>
      <dgm:spPr/>
      <dgm:t>
        <a:bodyPr/>
        <a:lstStyle/>
        <a:p>
          <a:r>
            <a:rPr lang="en-US" dirty="0" err="1"/>
            <a:t>Batang</a:t>
          </a:r>
          <a:r>
            <a:rPr lang="en-US" dirty="0"/>
            <a:t> </a:t>
          </a:r>
          <a:r>
            <a:rPr lang="en-US" dirty="0" err="1"/>
            <a:t>Sumpahan</a:t>
          </a:r>
          <a:r>
            <a:rPr lang="en-US" dirty="0"/>
            <a:t>, </a:t>
          </a:r>
          <a:r>
            <a:rPr lang="en-US" dirty="0" err="1"/>
            <a:t>Malakutan</a:t>
          </a:r>
          <a:r>
            <a:rPr lang="en-US" dirty="0"/>
            <a:t> (</a:t>
          </a:r>
          <a:r>
            <a:rPr lang="en-US" dirty="0" err="1"/>
            <a:t>Barangin</a:t>
          </a:r>
          <a:r>
            <a:rPr lang="en-US" dirty="0"/>
            <a:t>), </a:t>
          </a:r>
          <a:r>
            <a:rPr lang="id-ID" dirty="0"/>
            <a:t> Batang </a:t>
          </a:r>
          <a:r>
            <a:rPr lang="en-US" dirty="0" err="1"/>
            <a:t>Ombilin</a:t>
          </a:r>
          <a:r>
            <a:rPr lang="id-ID" dirty="0"/>
            <a:t> (Talawi)</a:t>
          </a:r>
          <a:endParaRPr lang="en-US" dirty="0"/>
        </a:p>
      </dgm:t>
    </dgm:pt>
    <dgm:pt modelId="{D78FF2F0-3755-4F8B-B39C-C878D116BFF7}" type="parTrans" cxnId="{E409CF90-2573-499B-9394-996F9D837B08}">
      <dgm:prSet/>
      <dgm:spPr/>
      <dgm:t>
        <a:bodyPr/>
        <a:lstStyle/>
        <a:p>
          <a:endParaRPr lang="en-US"/>
        </a:p>
      </dgm:t>
    </dgm:pt>
    <dgm:pt modelId="{121EAC08-CE0C-4B7D-8619-9CEDB3DC09A2}" type="sibTrans" cxnId="{E409CF90-2573-499B-9394-996F9D837B08}">
      <dgm:prSet/>
      <dgm:spPr/>
      <dgm:t>
        <a:bodyPr/>
        <a:lstStyle/>
        <a:p>
          <a:endParaRPr lang="en-US"/>
        </a:p>
      </dgm:t>
    </dgm:pt>
    <dgm:pt modelId="{8FE5F89A-CFC7-46C1-BF31-2CEA9DF3C49D}">
      <dgm:prSet phldrT="[Text]"/>
      <dgm:spPr/>
      <dgm:t>
        <a:bodyPr/>
        <a:lstStyle/>
        <a:p>
          <a:r>
            <a:rPr lang="en-US" dirty="0" err="1"/>
            <a:t>Sebelah</a:t>
          </a:r>
          <a:r>
            <a:rPr lang="en-US" dirty="0"/>
            <a:t> Selatan </a:t>
          </a:r>
          <a:r>
            <a:rPr lang="en-US" dirty="0" err="1"/>
            <a:t>dgn</a:t>
          </a:r>
          <a:r>
            <a:rPr lang="en-US" dirty="0"/>
            <a:t> </a:t>
          </a:r>
          <a:r>
            <a:rPr lang="en-US" dirty="0" err="1"/>
            <a:t>Kab</a:t>
          </a:r>
          <a:r>
            <a:rPr lang="en-US" dirty="0"/>
            <a:t>. </a:t>
          </a:r>
          <a:r>
            <a:rPr lang="en-US" dirty="0" err="1"/>
            <a:t>Solok</a:t>
          </a:r>
          <a:endParaRPr lang="en-US" dirty="0"/>
        </a:p>
      </dgm:t>
    </dgm:pt>
    <dgm:pt modelId="{547173FC-7F7B-4619-A046-F8EC478D5315}" type="parTrans" cxnId="{21A72A7F-807B-4B0E-BF15-3E6B1D948461}">
      <dgm:prSet/>
      <dgm:spPr/>
      <dgm:t>
        <a:bodyPr/>
        <a:lstStyle/>
        <a:p>
          <a:endParaRPr lang="en-US"/>
        </a:p>
      </dgm:t>
    </dgm:pt>
    <dgm:pt modelId="{90279C2B-8FCF-4CA9-A02F-374B7C0780A1}" type="sibTrans" cxnId="{21A72A7F-807B-4B0E-BF15-3E6B1D948461}">
      <dgm:prSet/>
      <dgm:spPr/>
      <dgm:t>
        <a:bodyPr/>
        <a:lstStyle/>
        <a:p>
          <a:endParaRPr lang="en-US"/>
        </a:p>
      </dgm:t>
    </dgm:pt>
    <dgm:pt modelId="{3FEFA91F-3DB4-4DD2-AE78-01D5475E4B12}">
      <dgm:prSet phldrT="[Text]"/>
      <dgm:spPr/>
      <dgm:t>
        <a:bodyPr/>
        <a:lstStyle/>
        <a:p>
          <a:pPr algn="l"/>
          <a:r>
            <a:rPr lang="en-US" dirty="0"/>
            <a:t>LETAK DAERAH</a:t>
          </a:r>
        </a:p>
      </dgm:t>
    </dgm:pt>
    <dgm:pt modelId="{E593B8AE-46B0-49B7-B54C-8C90C58904F9}" type="parTrans" cxnId="{6C6BD9DD-BF84-4E57-83BB-1EC6DB714258}">
      <dgm:prSet/>
      <dgm:spPr/>
      <dgm:t>
        <a:bodyPr/>
        <a:lstStyle/>
        <a:p>
          <a:endParaRPr lang="en-US"/>
        </a:p>
      </dgm:t>
    </dgm:pt>
    <dgm:pt modelId="{9B680CE8-8087-4CF0-BDD5-55D7D62F007D}" type="sibTrans" cxnId="{6C6BD9DD-BF84-4E57-83BB-1EC6DB714258}">
      <dgm:prSet/>
      <dgm:spPr/>
      <dgm:t>
        <a:bodyPr/>
        <a:lstStyle/>
        <a:p>
          <a:endParaRPr lang="en-US"/>
        </a:p>
      </dgm:t>
    </dgm:pt>
    <dgm:pt modelId="{AD8FC18E-F17A-4A17-B161-60F409F22440}">
      <dgm:prSet phldrT="[Text]"/>
      <dgm:spPr/>
      <dgm:t>
        <a:bodyPr/>
        <a:lstStyle/>
        <a:p>
          <a:r>
            <a:rPr lang="en-US" dirty="0" err="1"/>
            <a:t>Terletak</a:t>
          </a:r>
          <a:r>
            <a:rPr lang="en-US" dirty="0"/>
            <a:t> </a:t>
          </a:r>
          <a:r>
            <a:rPr lang="en-US" dirty="0" err="1"/>
            <a:t>Antara</a:t>
          </a:r>
          <a:endParaRPr lang="en-US" dirty="0"/>
        </a:p>
      </dgm:t>
    </dgm:pt>
    <dgm:pt modelId="{7417B9CC-E608-4973-98B4-489FE4D32104}" type="parTrans" cxnId="{76642F33-F4C1-4720-A04B-E7B29628D997}">
      <dgm:prSet/>
      <dgm:spPr/>
      <dgm:t>
        <a:bodyPr/>
        <a:lstStyle/>
        <a:p>
          <a:endParaRPr lang="en-US"/>
        </a:p>
      </dgm:t>
    </dgm:pt>
    <dgm:pt modelId="{A8EAFA4B-9577-4F4D-88B0-16F2ED4048CE}" type="sibTrans" cxnId="{76642F33-F4C1-4720-A04B-E7B29628D997}">
      <dgm:prSet/>
      <dgm:spPr/>
      <dgm:t>
        <a:bodyPr/>
        <a:lstStyle/>
        <a:p>
          <a:endParaRPr lang="en-US"/>
        </a:p>
      </dgm:t>
    </dgm:pt>
    <dgm:pt modelId="{94D42549-958C-4372-B8B4-9140D77C2FE8}">
      <dgm:prSet phldrT="[Text]"/>
      <dgm:spPr/>
      <dgm:t>
        <a:bodyPr/>
        <a:lstStyle/>
        <a:p>
          <a:pPr algn="l"/>
          <a:r>
            <a:rPr lang="en-US" dirty="0"/>
            <a:t>BATAS DAERAH</a:t>
          </a:r>
        </a:p>
      </dgm:t>
    </dgm:pt>
    <dgm:pt modelId="{340019B9-B68B-4AB8-9C5D-B07DBDF6D6DB}" type="parTrans" cxnId="{EBDBBFB2-B879-4387-A1DF-B3E934EE9636}">
      <dgm:prSet/>
      <dgm:spPr/>
      <dgm:t>
        <a:bodyPr/>
        <a:lstStyle/>
        <a:p>
          <a:endParaRPr lang="en-US"/>
        </a:p>
      </dgm:t>
    </dgm:pt>
    <dgm:pt modelId="{6B7B1BA9-A3DF-4571-9398-B489275D386E}" type="sibTrans" cxnId="{EBDBBFB2-B879-4387-A1DF-B3E934EE9636}">
      <dgm:prSet/>
      <dgm:spPr/>
      <dgm:t>
        <a:bodyPr/>
        <a:lstStyle/>
        <a:p>
          <a:endParaRPr lang="en-US"/>
        </a:p>
      </dgm:t>
    </dgm:pt>
    <dgm:pt modelId="{6C60A705-583E-4A60-8A07-B9FE71384672}">
      <dgm:prSet phldrT="[Text]"/>
      <dgm:spPr/>
      <dgm:t>
        <a:bodyPr/>
        <a:lstStyle/>
        <a:p>
          <a:r>
            <a:rPr lang="en-US" dirty="0" err="1"/>
            <a:t>Sebelah</a:t>
          </a:r>
          <a:r>
            <a:rPr lang="en-US" dirty="0"/>
            <a:t> Utara </a:t>
          </a:r>
          <a:r>
            <a:rPr lang="en-US" dirty="0" err="1"/>
            <a:t>dgn</a:t>
          </a:r>
          <a:r>
            <a:rPr lang="en-US" dirty="0"/>
            <a:t> </a:t>
          </a:r>
          <a:r>
            <a:rPr lang="en-US" dirty="0" err="1"/>
            <a:t>Kab</a:t>
          </a:r>
          <a:r>
            <a:rPr lang="en-US" dirty="0"/>
            <a:t>. Tanah </a:t>
          </a:r>
          <a:r>
            <a:rPr lang="en-US" dirty="0" err="1"/>
            <a:t>Datar</a:t>
          </a:r>
          <a:endParaRPr lang="en-US" dirty="0"/>
        </a:p>
      </dgm:t>
    </dgm:pt>
    <dgm:pt modelId="{AF1BE267-9576-4033-8978-A55191244F6E}" type="parTrans" cxnId="{F17FF9EB-543A-48E2-89F1-E3D2796E1A29}">
      <dgm:prSet/>
      <dgm:spPr/>
      <dgm:t>
        <a:bodyPr/>
        <a:lstStyle/>
        <a:p>
          <a:endParaRPr lang="en-US"/>
        </a:p>
      </dgm:t>
    </dgm:pt>
    <dgm:pt modelId="{47B76AEA-E077-4C5F-8B76-1862345570C6}" type="sibTrans" cxnId="{F17FF9EB-543A-48E2-89F1-E3D2796E1A29}">
      <dgm:prSet/>
      <dgm:spPr/>
      <dgm:t>
        <a:bodyPr/>
        <a:lstStyle/>
        <a:p>
          <a:endParaRPr lang="en-US"/>
        </a:p>
      </dgm:t>
    </dgm:pt>
    <dgm:pt modelId="{AD7B09C7-B450-4D51-88EB-D7C56ECABCC9}">
      <dgm:prSet phldrT="[Text]"/>
      <dgm:spPr/>
      <dgm:t>
        <a:bodyPr/>
        <a:lstStyle/>
        <a:p>
          <a:pPr algn="l"/>
          <a:r>
            <a:rPr lang="en-US" dirty="0"/>
            <a:t>LUAS DAERAH</a:t>
          </a:r>
        </a:p>
      </dgm:t>
    </dgm:pt>
    <dgm:pt modelId="{BAD798D1-E1CB-430C-BFB7-695A2763B118}" type="parTrans" cxnId="{888AACC5-24A4-4F27-BDC1-3C2F9062BB58}">
      <dgm:prSet/>
      <dgm:spPr/>
      <dgm:t>
        <a:bodyPr/>
        <a:lstStyle/>
        <a:p>
          <a:endParaRPr lang="en-US"/>
        </a:p>
      </dgm:t>
    </dgm:pt>
    <dgm:pt modelId="{253138A5-3025-48E7-9D0B-4531E09DBDB4}" type="sibTrans" cxnId="{888AACC5-24A4-4F27-BDC1-3C2F9062BB58}">
      <dgm:prSet/>
      <dgm:spPr/>
      <dgm:t>
        <a:bodyPr/>
        <a:lstStyle/>
        <a:p>
          <a:endParaRPr lang="en-US"/>
        </a:p>
      </dgm:t>
    </dgm:pt>
    <dgm:pt modelId="{646A9D76-9A9C-4C81-9CB0-27B2A42648F6}">
      <dgm:prSet phldrT="[Text]"/>
      <dgm:spPr/>
      <dgm:t>
        <a:bodyPr/>
        <a:lstStyle/>
        <a:p>
          <a:r>
            <a:rPr lang="en-US" dirty="0"/>
            <a:t>27.344,7 Ha </a:t>
          </a:r>
          <a:r>
            <a:rPr lang="en-US" dirty="0" err="1"/>
            <a:t>Atau</a:t>
          </a:r>
          <a:r>
            <a:rPr lang="en-US" dirty="0"/>
            <a:t> 273 </a:t>
          </a:r>
          <a:r>
            <a:rPr lang="id-ID" dirty="0"/>
            <a:t>,45 </a:t>
          </a:r>
          <a:r>
            <a:rPr lang="en-US" dirty="0"/>
            <a:t>km2</a:t>
          </a:r>
        </a:p>
      </dgm:t>
    </dgm:pt>
    <dgm:pt modelId="{0BC6DC23-7609-4A68-BE08-F291FD4318D0}" type="parTrans" cxnId="{2952F1B5-37BD-4DC6-93AB-74D7B848228F}">
      <dgm:prSet/>
      <dgm:spPr/>
      <dgm:t>
        <a:bodyPr/>
        <a:lstStyle/>
        <a:p>
          <a:endParaRPr lang="en-US"/>
        </a:p>
      </dgm:t>
    </dgm:pt>
    <dgm:pt modelId="{63556B81-3B41-4668-81FB-3E9C3949B92F}" type="sibTrans" cxnId="{2952F1B5-37BD-4DC6-93AB-74D7B848228F}">
      <dgm:prSet/>
      <dgm:spPr/>
      <dgm:t>
        <a:bodyPr/>
        <a:lstStyle/>
        <a:p>
          <a:endParaRPr lang="en-US"/>
        </a:p>
      </dgm:t>
    </dgm:pt>
    <dgm:pt modelId="{A69484B5-E40C-45F1-B80F-0FA273E1D20E}">
      <dgm:prSet phldrT="[Text]"/>
      <dgm:spPr/>
      <dgm:t>
        <a:bodyPr/>
        <a:lstStyle/>
        <a:p>
          <a:pPr algn="l"/>
          <a:r>
            <a:rPr lang="en-US" dirty="0"/>
            <a:t>KETINGGIAN</a:t>
          </a:r>
        </a:p>
      </dgm:t>
    </dgm:pt>
    <dgm:pt modelId="{ED8A62B9-F572-44C3-8B20-8D1D1E4FC29A}" type="parTrans" cxnId="{48735776-82E3-4BDC-91A2-2CBF22C79B2E}">
      <dgm:prSet/>
      <dgm:spPr/>
      <dgm:t>
        <a:bodyPr/>
        <a:lstStyle/>
        <a:p>
          <a:endParaRPr lang="en-US"/>
        </a:p>
      </dgm:t>
    </dgm:pt>
    <dgm:pt modelId="{81E05DE5-ED18-41D1-B75D-A8B60D17FE32}" type="sibTrans" cxnId="{48735776-82E3-4BDC-91A2-2CBF22C79B2E}">
      <dgm:prSet/>
      <dgm:spPr/>
      <dgm:t>
        <a:bodyPr/>
        <a:lstStyle/>
        <a:p>
          <a:endParaRPr lang="en-US"/>
        </a:p>
      </dgm:t>
    </dgm:pt>
    <dgm:pt modelId="{099D45E7-DE0C-4F93-8E09-7D5BB6651778}">
      <dgm:prSet phldrT="[Text]"/>
      <dgm:spPr/>
      <dgm:t>
        <a:bodyPr/>
        <a:lstStyle/>
        <a:p>
          <a:r>
            <a:rPr lang="en-US" dirty="0"/>
            <a:t>262 m</a:t>
          </a:r>
        </a:p>
      </dgm:t>
    </dgm:pt>
    <dgm:pt modelId="{D0B85434-755B-4119-AF88-549199604C8E}" type="parTrans" cxnId="{0E0C96B7-4480-4410-818C-1749754629C3}">
      <dgm:prSet/>
      <dgm:spPr/>
      <dgm:t>
        <a:bodyPr/>
        <a:lstStyle/>
        <a:p>
          <a:endParaRPr lang="en-US"/>
        </a:p>
      </dgm:t>
    </dgm:pt>
    <dgm:pt modelId="{D2021FD2-4896-49D5-9180-FAF32708D383}" type="sibTrans" cxnId="{0E0C96B7-4480-4410-818C-1749754629C3}">
      <dgm:prSet/>
      <dgm:spPr/>
      <dgm:t>
        <a:bodyPr/>
        <a:lstStyle/>
        <a:p>
          <a:endParaRPr lang="en-US"/>
        </a:p>
      </dgm:t>
    </dgm:pt>
    <dgm:pt modelId="{A460B7F8-8430-4C1C-B4AF-864740C51394}">
      <dgm:prSet phldrT="[Text]"/>
      <dgm:spPr/>
      <dgm:t>
        <a:bodyPr/>
        <a:lstStyle/>
        <a:p>
          <a:r>
            <a:rPr lang="en-US" dirty="0"/>
            <a:t>Minimum 22’ C</a:t>
          </a:r>
        </a:p>
      </dgm:t>
    </dgm:pt>
    <dgm:pt modelId="{02E393A4-F1C2-48DA-A8C7-FC4C9B2E7EC8}" type="parTrans" cxnId="{DF1FE37F-1731-41B5-8AC1-407587A8D73B}">
      <dgm:prSet/>
      <dgm:spPr/>
      <dgm:t>
        <a:bodyPr/>
        <a:lstStyle/>
        <a:p>
          <a:endParaRPr lang="en-US"/>
        </a:p>
      </dgm:t>
    </dgm:pt>
    <dgm:pt modelId="{01225D52-E31F-4527-8383-8DDD63CF1935}" type="sibTrans" cxnId="{DF1FE37F-1731-41B5-8AC1-407587A8D73B}">
      <dgm:prSet/>
      <dgm:spPr/>
      <dgm:t>
        <a:bodyPr/>
        <a:lstStyle/>
        <a:p>
          <a:endParaRPr lang="en-US"/>
        </a:p>
      </dgm:t>
    </dgm:pt>
    <dgm:pt modelId="{F2E5F927-DA79-4908-9BCA-95D1167162A9}">
      <dgm:prSet phldrT="[Text]"/>
      <dgm:spPr/>
      <dgm:t>
        <a:bodyPr/>
        <a:lstStyle/>
        <a:p>
          <a:r>
            <a:rPr lang="en-US" dirty="0"/>
            <a:t>Maximum 33’ C</a:t>
          </a:r>
        </a:p>
      </dgm:t>
    </dgm:pt>
    <dgm:pt modelId="{0ED7BE46-F312-475E-A00A-FC318C170285}" type="parTrans" cxnId="{88AA4082-96B9-4F3D-9819-D67594D36790}">
      <dgm:prSet/>
      <dgm:spPr/>
      <dgm:t>
        <a:bodyPr/>
        <a:lstStyle/>
        <a:p>
          <a:endParaRPr lang="en-US"/>
        </a:p>
      </dgm:t>
    </dgm:pt>
    <dgm:pt modelId="{432B9DF2-FB1D-4125-8E65-C10538783C39}" type="sibTrans" cxnId="{88AA4082-96B9-4F3D-9819-D67594D36790}">
      <dgm:prSet/>
      <dgm:spPr/>
      <dgm:t>
        <a:bodyPr/>
        <a:lstStyle/>
        <a:p>
          <a:endParaRPr lang="en-US"/>
        </a:p>
      </dgm:t>
    </dgm:pt>
    <dgm:pt modelId="{139CA4F2-61AA-404C-8679-8FC5B2CBBB0D}">
      <dgm:prSet phldrT="[Text]"/>
      <dgm:spPr/>
      <dgm:t>
        <a:bodyPr/>
        <a:lstStyle/>
        <a:p>
          <a:pPr algn="l"/>
          <a:r>
            <a:rPr lang="id-ID" dirty="0"/>
            <a:t>SUNGAI</a:t>
          </a:r>
          <a:endParaRPr lang="en-US" dirty="0"/>
        </a:p>
      </dgm:t>
    </dgm:pt>
    <dgm:pt modelId="{4D58F55E-DBCB-4DAF-99B4-4E95931EB252}" type="parTrans" cxnId="{53007E75-5EFC-4159-942E-F59760371004}">
      <dgm:prSet/>
      <dgm:spPr/>
      <dgm:t>
        <a:bodyPr/>
        <a:lstStyle/>
        <a:p>
          <a:endParaRPr lang="en-US"/>
        </a:p>
      </dgm:t>
    </dgm:pt>
    <dgm:pt modelId="{4C3D8B77-43FE-4D65-8CB6-13AC7059FDC0}" type="sibTrans" cxnId="{53007E75-5EFC-4159-942E-F59760371004}">
      <dgm:prSet/>
      <dgm:spPr/>
      <dgm:t>
        <a:bodyPr/>
        <a:lstStyle/>
        <a:p>
          <a:endParaRPr lang="en-US"/>
        </a:p>
      </dgm:t>
    </dgm:pt>
    <dgm:pt modelId="{12836D83-984A-40C4-9C92-E67FC8507A62}">
      <dgm:prSet phldrT="[Text]"/>
      <dgm:spPr/>
      <dgm:t>
        <a:bodyPr/>
        <a:lstStyle/>
        <a:p>
          <a:r>
            <a:rPr lang="en-US" dirty="0" err="1"/>
            <a:t>Batang</a:t>
          </a:r>
          <a:r>
            <a:rPr lang="en-US" dirty="0"/>
            <a:t> </a:t>
          </a:r>
          <a:r>
            <a:rPr lang="en-US" dirty="0" err="1"/>
            <a:t>Lasi</a:t>
          </a:r>
          <a:r>
            <a:rPr lang="en-US" dirty="0"/>
            <a:t> (</a:t>
          </a:r>
          <a:r>
            <a:rPr lang="en-US" dirty="0" err="1"/>
            <a:t>Silungkang</a:t>
          </a:r>
          <a:r>
            <a:rPr lang="en-US" dirty="0"/>
            <a:t>), </a:t>
          </a:r>
          <a:r>
            <a:rPr lang="en-US" dirty="0" err="1"/>
            <a:t>Batang</a:t>
          </a:r>
          <a:r>
            <a:rPr lang="en-US" dirty="0"/>
            <a:t> </a:t>
          </a:r>
          <a:r>
            <a:rPr lang="en-US" dirty="0" err="1"/>
            <a:t>Lunto</a:t>
          </a:r>
          <a:r>
            <a:rPr lang="en-US" dirty="0"/>
            <a:t> (</a:t>
          </a:r>
          <a:r>
            <a:rPr lang="en-US" dirty="0" err="1"/>
            <a:t>Lembah</a:t>
          </a:r>
          <a:r>
            <a:rPr lang="en-US" dirty="0"/>
            <a:t> Segar)</a:t>
          </a:r>
        </a:p>
      </dgm:t>
    </dgm:pt>
    <dgm:pt modelId="{EB5180B8-C41A-46A4-AD26-D45754A347AE}" type="parTrans" cxnId="{D48E2F43-D6BC-42DA-93E1-5D5C4AA6C545}">
      <dgm:prSet/>
      <dgm:spPr/>
      <dgm:t>
        <a:bodyPr/>
        <a:lstStyle/>
        <a:p>
          <a:endParaRPr lang="en-US"/>
        </a:p>
      </dgm:t>
    </dgm:pt>
    <dgm:pt modelId="{EC96CA20-D35E-4E15-9F16-078624F37DBE}" type="sibTrans" cxnId="{D48E2F43-D6BC-42DA-93E1-5D5C4AA6C545}">
      <dgm:prSet/>
      <dgm:spPr/>
      <dgm:t>
        <a:bodyPr/>
        <a:lstStyle/>
        <a:p>
          <a:endParaRPr lang="en-US"/>
        </a:p>
      </dgm:t>
    </dgm:pt>
    <dgm:pt modelId="{C6235B65-3E40-4383-B8F6-7575E3DF6AD6}">
      <dgm:prSet phldrT="[Text]"/>
      <dgm:spPr/>
      <dgm:t>
        <a:bodyPr/>
        <a:lstStyle/>
        <a:p>
          <a:r>
            <a:rPr lang="en-US" dirty="0"/>
            <a:t>0</a:t>
          </a:r>
          <a:r>
            <a:rPr lang="en-US" dirty="0">
              <a:latin typeface="Times New Roman"/>
              <a:cs typeface="Times New Roman"/>
            </a:rPr>
            <a:t>°</a:t>
          </a:r>
          <a:r>
            <a:rPr lang="en-US" dirty="0"/>
            <a:t>3</a:t>
          </a:r>
          <a:r>
            <a:rPr lang="id-ID" dirty="0"/>
            <a:t>3”40’</a:t>
          </a:r>
          <a:r>
            <a:rPr lang="en-US" dirty="0"/>
            <a:t> – 0</a:t>
          </a:r>
          <a:r>
            <a:rPr lang="en-US" dirty="0">
              <a:latin typeface="Times New Roman"/>
              <a:cs typeface="Times New Roman"/>
            </a:rPr>
            <a:t>°</a:t>
          </a:r>
          <a:r>
            <a:rPr lang="en-US" dirty="0"/>
            <a:t>46</a:t>
          </a:r>
          <a:r>
            <a:rPr lang="id-ID" dirty="0"/>
            <a:t>8’33”</a:t>
          </a:r>
          <a:r>
            <a:rPr lang="en-US" dirty="0"/>
            <a:t> LS </a:t>
          </a:r>
          <a:r>
            <a:rPr lang="en-US" dirty="0" err="1"/>
            <a:t>dan</a:t>
          </a:r>
          <a:r>
            <a:rPr lang="en-US" dirty="0"/>
            <a:t> 100</a:t>
          </a:r>
          <a:r>
            <a:rPr lang="en-US" dirty="0">
              <a:latin typeface="Times New Roman"/>
              <a:cs typeface="Times New Roman"/>
            </a:rPr>
            <a:t>°</a:t>
          </a:r>
          <a:r>
            <a:rPr lang="id-ID" dirty="0">
              <a:latin typeface="Times New Roman"/>
              <a:cs typeface="Times New Roman"/>
            </a:rPr>
            <a:t> </a:t>
          </a:r>
          <a:r>
            <a:rPr lang="en-US" dirty="0"/>
            <a:t>41</a:t>
          </a:r>
          <a:r>
            <a:rPr lang="id-ID" dirty="0"/>
            <a:t>’</a:t>
          </a:r>
          <a:r>
            <a:rPr lang="en-US" dirty="0"/>
            <a:t> – 100</a:t>
          </a:r>
          <a:r>
            <a:rPr lang="en-US" dirty="0">
              <a:latin typeface="Times New Roman"/>
              <a:cs typeface="Times New Roman"/>
            </a:rPr>
            <a:t>°</a:t>
          </a:r>
          <a:r>
            <a:rPr lang="id-ID" dirty="0">
              <a:latin typeface="Times New Roman"/>
              <a:cs typeface="Times New Roman"/>
            </a:rPr>
            <a:t>41’59”</a:t>
          </a:r>
          <a:r>
            <a:rPr lang="en-US" dirty="0"/>
            <a:t> BT</a:t>
          </a:r>
        </a:p>
      </dgm:t>
    </dgm:pt>
    <dgm:pt modelId="{1D04CC61-DB01-486A-A90F-4C0F0B6EAC98}" type="parTrans" cxnId="{CEA07556-B612-44EF-B275-F11BDF6FB7B8}">
      <dgm:prSet/>
      <dgm:spPr/>
      <dgm:t>
        <a:bodyPr/>
        <a:lstStyle/>
        <a:p>
          <a:endParaRPr lang="en-US"/>
        </a:p>
      </dgm:t>
    </dgm:pt>
    <dgm:pt modelId="{236FB6B4-E804-4FDD-AFA5-7FBCF5D60B1E}" type="sibTrans" cxnId="{CEA07556-B612-44EF-B275-F11BDF6FB7B8}">
      <dgm:prSet/>
      <dgm:spPr/>
      <dgm:t>
        <a:bodyPr/>
        <a:lstStyle/>
        <a:p>
          <a:endParaRPr lang="en-US"/>
        </a:p>
      </dgm:t>
    </dgm:pt>
    <dgm:pt modelId="{6DB64591-9CE6-48F8-BD87-A695D5DD2C5A}">
      <dgm:prSet phldrT="[Text]"/>
      <dgm:spPr/>
      <dgm:t>
        <a:bodyPr/>
        <a:lstStyle/>
        <a:p>
          <a:r>
            <a:rPr lang="en-US" dirty="0" err="1"/>
            <a:t>Sebelah</a:t>
          </a:r>
          <a:r>
            <a:rPr lang="en-US" dirty="0"/>
            <a:t> Barat </a:t>
          </a:r>
          <a:r>
            <a:rPr lang="en-US" dirty="0" err="1"/>
            <a:t>dgn</a:t>
          </a:r>
          <a:r>
            <a:rPr lang="en-US" dirty="0"/>
            <a:t> </a:t>
          </a:r>
          <a:r>
            <a:rPr lang="en-US" dirty="0" err="1"/>
            <a:t>Kab</a:t>
          </a:r>
          <a:r>
            <a:rPr lang="en-US" dirty="0"/>
            <a:t>. </a:t>
          </a:r>
          <a:r>
            <a:rPr lang="en-US" dirty="0" err="1"/>
            <a:t>Solok</a:t>
          </a:r>
          <a:endParaRPr lang="en-US" dirty="0"/>
        </a:p>
      </dgm:t>
    </dgm:pt>
    <dgm:pt modelId="{EA90E642-6896-45AF-8A0B-8D777B307892}" type="parTrans" cxnId="{74090EAB-CE74-4914-A71F-C077EAAF76DE}">
      <dgm:prSet/>
      <dgm:spPr/>
      <dgm:t>
        <a:bodyPr/>
        <a:lstStyle/>
        <a:p>
          <a:endParaRPr lang="en-US"/>
        </a:p>
      </dgm:t>
    </dgm:pt>
    <dgm:pt modelId="{76695187-4BA2-4C66-AD46-62380AEAD6AA}" type="sibTrans" cxnId="{74090EAB-CE74-4914-A71F-C077EAAF76DE}">
      <dgm:prSet/>
      <dgm:spPr/>
      <dgm:t>
        <a:bodyPr/>
        <a:lstStyle/>
        <a:p>
          <a:endParaRPr lang="en-US"/>
        </a:p>
      </dgm:t>
    </dgm:pt>
    <dgm:pt modelId="{EDB4430A-87B7-417D-8C21-7A7E21BFD800}">
      <dgm:prSet phldrT="[Text]"/>
      <dgm:spPr/>
      <dgm:t>
        <a:bodyPr/>
        <a:lstStyle/>
        <a:p>
          <a:r>
            <a:rPr lang="en-US" dirty="0" err="1"/>
            <a:t>Sebelah</a:t>
          </a:r>
          <a:r>
            <a:rPr lang="en-US" dirty="0"/>
            <a:t> </a:t>
          </a:r>
          <a:r>
            <a:rPr lang="en-US" dirty="0" err="1"/>
            <a:t>Timur</a:t>
          </a:r>
          <a:r>
            <a:rPr lang="en-US" dirty="0"/>
            <a:t> </a:t>
          </a:r>
          <a:r>
            <a:rPr lang="en-US" dirty="0" err="1"/>
            <a:t>dgn</a:t>
          </a:r>
          <a:r>
            <a:rPr lang="en-US" dirty="0"/>
            <a:t> </a:t>
          </a:r>
          <a:r>
            <a:rPr lang="en-US" dirty="0" err="1"/>
            <a:t>Kab</a:t>
          </a:r>
          <a:r>
            <a:rPr lang="en-US" dirty="0"/>
            <a:t>. </a:t>
          </a:r>
          <a:r>
            <a:rPr lang="en-US" dirty="0" err="1"/>
            <a:t>Swl</a:t>
          </a:r>
          <a:r>
            <a:rPr lang="en-US" dirty="0"/>
            <a:t>/</a:t>
          </a:r>
          <a:r>
            <a:rPr lang="en-US" dirty="0" err="1"/>
            <a:t>Sijunjung</a:t>
          </a:r>
          <a:endParaRPr lang="en-US" dirty="0"/>
        </a:p>
      </dgm:t>
    </dgm:pt>
    <dgm:pt modelId="{79CA2714-8E11-43F7-BEBB-F13C18D4FCAA}" type="parTrans" cxnId="{963D37A3-5F98-43D4-91B1-99EF64855A07}">
      <dgm:prSet/>
      <dgm:spPr/>
      <dgm:t>
        <a:bodyPr/>
        <a:lstStyle/>
        <a:p>
          <a:endParaRPr lang="en-US"/>
        </a:p>
      </dgm:t>
    </dgm:pt>
    <dgm:pt modelId="{A6C3FE53-759B-46D8-922F-470D40BCCC3E}" type="sibTrans" cxnId="{963D37A3-5F98-43D4-91B1-99EF64855A07}">
      <dgm:prSet/>
      <dgm:spPr/>
      <dgm:t>
        <a:bodyPr/>
        <a:lstStyle/>
        <a:p>
          <a:endParaRPr lang="en-US"/>
        </a:p>
      </dgm:t>
    </dgm:pt>
    <dgm:pt modelId="{CBEDBE5C-90A5-481F-ADEA-7713C583687A}">
      <dgm:prSet phldrT="[Text]"/>
      <dgm:spPr/>
      <dgm:t>
        <a:bodyPr/>
        <a:lstStyle/>
        <a:p>
          <a:r>
            <a:rPr lang="en-US" dirty="0"/>
            <a:t>Paling </a:t>
          </a:r>
          <a:r>
            <a:rPr lang="en-US" dirty="0" err="1"/>
            <a:t>Rendah</a:t>
          </a:r>
          <a:r>
            <a:rPr lang="en-US" dirty="0"/>
            <a:t>/MIN 250 m – Paling </a:t>
          </a:r>
          <a:r>
            <a:rPr lang="en-US" dirty="0" err="1"/>
            <a:t>Tinggi</a:t>
          </a:r>
          <a:r>
            <a:rPr lang="en-US" dirty="0"/>
            <a:t>/MAX 650 m</a:t>
          </a:r>
        </a:p>
      </dgm:t>
    </dgm:pt>
    <dgm:pt modelId="{CDD299EE-623A-4E5A-8966-5BA9B5F6F553}" type="parTrans" cxnId="{B3ACDF17-C060-472B-969C-9D09584AA637}">
      <dgm:prSet/>
      <dgm:spPr/>
      <dgm:t>
        <a:bodyPr/>
        <a:lstStyle/>
        <a:p>
          <a:endParaRPr lang="en-US"/>
        </a:p>
      </dgm:t>
    </dgm:pt>
    <dgm:pt modelId="{92DE1B1F-02DD-4B35-9B5D-85880FAF38B0}" type="sibTrans" cxnId="{B3ACDF17-C060-472B-969C-9D09584AA637}">
      <dgm:prSet/>
      <dgm:spPr/>
      <dgm:t>
        <a:bodyPr/>
        <a:lstStyle/>
        <a:p>
          <a:endParaRPr lang="en-US"/>
        </a:p>
      </dgm:t>
    </dgm:pt>
    <dgm:pt modelId="{86C6D31C-EFB5-4FB9-AFC1-510973A927DE}">
      <dgm:prSet phldrT="[Text]"/>
      <dgm:spPr/>
      <dgm:t>
        <a:bodyPr/>
        <a:lstStyle/>
        <a:p>
          <a:pPr algn="l"/>
          <a:endParaRPr lang="en-US" dirty="0"/>
        </a:p>
      </dgm:t>
    </dgm:pt>
    <dgm:pt modelId="{22FF43CB-23CB-4ABB-93D9-67D5B4734703}" type="sibTrans" cxnId="{54F544F4-8139-4842-958D-D8E6A3060B85}">
      <dgm:prSet/>
      <dgm:spPr/>
      <dgm:t>
        <a:bodyPr/>
        <a:lstStyle/>
        <a:p>
          <a:endParaRPr lang="en-US"/>
        </a:p>
      </dgm:t>
    </dgm:pt>
    <dgm:pt modelId="{4536191F-AAF6-418C-9903-6D2F2E023B98}" type="parTrans" cxnId="{54F544F4-8139-4842-958D-D8E6A3060B85}">
      <dgm:prSet/>
      <dgm:spPr/>
      <dgm:t>
        <a:bodyPr/>
        <a:lstStyle/>
        <a:p>
          <a:endParaRPr lang="en-US"/>
        </a:p>
      </dgm:t>
    </dgm:pt>
    <dgm:pt modelId="{DE937F27-66C2-4BB5-B4B7-2FBCDC05C401}" type="pres">
      <dgm:prSet presAssocID="{34354FD1-A9A5-4B4C-B5EA-105FAA2E641F}" presName="Name0" presStyleCnt="0">
        <dgm:presLayoutVars>
          <dgm:dir/>
          <dgm:animLvl val="lvl"/>
          <dgm:resizeHandles/>
        </dgm:presLayoutVars>
      </dgm:prSet>
      <dgm:spPr/>
    </dgm:pt>
    <dgm:pt modelId="{38803385-6DA6-48F4-9BDC-C8134BF92F63}" type="pres">
      <dgm:prSet presAssocID="{3FEFA91F-3DB4-4DD2-AE78-01D5475E4B12}" presName="linNode" presStyleCnt="0"/>
      <dgm:spPr/>
    </dgm:pt>
    <dgm:pt modelId="{D0B7661C-0479-4829-BBAE-5A99E18411ED}" type="pres">
      <dgm:prSet presAssocID="{3FEFA91F-3DB4-4DD2-AE78-01D5475E4B12}" presName="parentShp" presStyleLbl="node1" presStyleIdx="0" presStyleCnt="7">
        <dgm:presLayoutVars>
          <dgm:bulletEnabled val="1"/>
        </dgm:presLayoutVars>
      </dgm:prSet>
      <dgm:spPr/>
    </dgm:pt>
    <dgm:pt modelId="{B66D9EA9-CDC9-4165-94A0-84FB6E006083}" type="pres">
      <dgm:prSet presAssocID="{3FEFA91F-3DB4-4DD2-AE78-01D5475E4B12}" presName="childShp" presStyleLbl="bgAccFollowNode1" presStyleIdx="0" presStyleCnt="7">
        <dgm:presLayoutVars>
          <dgm:bulletEnabled val="1"/>
        </dgm:presLayoutVars>
      </dgm:prSet>
      <dgm:spPr/>
    </dgm:pt>
    <dgm:pt modelId="{C89C02D2-7B57-4953-BD59-838015A20290}" type="pres">
      <dgm:prSet presAssocID="{9B680CE8-8087-4CF0-BDD5-55D7D62F007D}" presName="spacing" presStyleCnt="0"/>
      <dgm:spPr/>
    </dgm:pt>
    <dgm:pt modelId="{A2A0158D-AE46-4623-A3BD-C989AE2247B9}" type="pres">
      <dgm:prSet presAssocID="{94D42549-958C-4372-B8B4-9140D77C2FE8}" presName="linNode" presStyleCnt="0"/>
      <dgm:spPr/>
    </dgm:pt>
    <dgm:pt modelId="{0A1C6EE5-C41E-4A21-B271-FECD8AC0354A}" type="pres">
      <dgm:prSet presAssocID="{94D42549-958C-4372-B8B4-9140D77C2FE8}" presName="parentShp" presStyleLbl="node1" presStyleIdx="1" presStyleCnt="7">
        <dgm:presLayoutVars>
          <dgm:bulletEnabled val="1"/>
        </dgm:presLayoutVars>
      </dgm:prSet>
      <dgm:spPr/>
    </dgm:pt>
    <dgm:pt modelId="{D6203130-F664-4946-8FDA-3284A2672E10}" type="pres">
      <dgm:prSet presAssocID="{94D42549-958C-4372-B8B4-9140D77C2FE8}" presName="childShp" presStyleLbl="bgAccFollowNode1" presStyleIdx="1" presStyleCnt="7">
        <dgm:presLayoutVars>
          <dgm:bulletEnabled val="1"/>
        </dgm:presLayoutVars>
      </dgm:prSet>
      <dgm:spPr/>
    </dgm:pt>
    <dgm:pt modelId="{5C164274-26CA-4A4A-BE7A-16695AB3683C}" type="pres">
      <dgm:prSet presAssocID="{6B7B1BA9-A3DF-4571-9398-B489275D386E}" presName="spacing" presStyleCnt="0"/>
      <dgm:spPr/>
    </dgm:pt>
    <dgm:pt modelId="{B746A503-04DB-441A-9D5B-632A2E890B1F}" type="pres">
      <dgm:prSet presAssocID="{86C6D31C-EFB5-4FB9-AFC1-510973A927DE}" presName="linNode" presStyleCnt="0"/>
      <dgm:spPr/>
    </dgm:pt>
    <dgm:pt modelId="{E18FEFFD-3D7C-4C86-893F-0A1792020EFF}" type="pres">
      <dgm:prSet presAssocID="{86C6D31C-EFB5-4FB9-AFC1-510973A927DE}" presName="parentShp" presStyleLbl="node1" presStyleIdx="2" presStyleCnt="7">
        <dgm:presLayoutVars>
          <dgm:bulletEnabled val="1"/>
        </dgm:presLayoutVars>
      </dgm:prSet>
      <dgm:spPr/>
    </dgm:pt>
    <dgm:pt modelId="{AD4B4EFD-2C46-464C-ACC0-12B60FA9379B}" type="pres">
      <dgm:prSet presAssocID="{86C6D31C-EFB5-4FB9-AFC1-510973A927DE}" presName="childShp" presStyleLbl="bgAccFollowNode1" presStyleIdx="2" presStyleCnt="7">
        <dgm:presLayoutVars>
          <dgm:bulletEnabled val="1"/>
        </dgm:presLayoutVars>
      </dgm:prSet>
      <dgm:spPr/>
    </dgm:pt>
    <dgm:pt modelId="{B5623932-1A84-4776-8135-857CB0B54F74}" type="pres">
      <dgm:prSet presAssocID="{22FF43CB-23CB-4ABB-93D9-67D5B4734703}" presName="spacing" presStyleCnt="0"/>
      <dgm:spPr/>
    </dgm:pt>
    <dgm:pt modelId="{D995238F-272C-4F5E-909A-47E88BF26411}" type="pres">
      <dgm:prSet presAssocID="{AD7B09C7-B450-4D51-88EB-D7C56ECABCC9}" presName="linNode" presStyleCnt="0"/>
      <dgm:spPr/>
    </dgm:pt>
    <dgm:pt modelId="{82026A27-E0B5-41C7-A114-8D39295C3170}" type="pres">
      <dgm:prSet presAssocID="{AD7B09C7-B450-4D51-88EB-D7C56ECABCC9}" presName="parentShp" presStyleLbl="node1" presStyleIdx="3" presStyleCnt="7" custLinFactNeighborX="-1701" custLinFactNeighborY="2633">
        <dgm:presLayoutVars>
          <dgm:bulletEnabled val="1"/>
        </dgm:presLayoutVars>
      </dgm:prSet>
      <dgm:spPr/>
    </dgm:pt>
    <dgm:pt modelId="{4968AE91-DB86-4243-84B0-070948901DE1}" type="pres">
      <dgm:prSet presAssocID="{AD7B09C7-B450-4D51-88EB-D7C56ECABCC9}" presName="childShp" presStyleLbl="bgAccFollowNode1" presStyleIdx="3" presStyleCnt="7">
        <dgm:presLayoutVars>
          <dgm:bulletEnabled val="1"/>
        </dgm:presLayoutVars>
      </dgm:prSet>
      <dgm:spPr/>
    </dgm:pt>
    <dgm:pt modelId="{D4748C9D-4194-4D35-9E5D-D35141967779}" type="pres">
      <dgm:prSet presAssocID="{253138A5-3025-48E7-9D0B-4531E09DBDB4}" presName="spacing" presStyleCnt="0"/>
      <dgm:spPr/>
    </dgm:pt>
    <dgm:pt modelId="{C7BFBE0D-D85B-42E7-901C-38721959E12A}" type="pres">
      <dgm:prSet presAssocID="{A69484B5-E40C-45F1-B80F-0FA273E1D20E}" presName="linNode" presStyleCnt="0"/>
      <dgm:spPr/>
    </dgm:pt>
    <dgm:pt modelId="{1EECAB18-B742-45A4-8000-65F6BA3A30F8}" type="pres">
      <dgm:prSet presAssocID="{A69484B5-E40C-45F1-B80F-0FA273E1D20E}" presName="parentShp" presStyleLbl="node1" presStyleIdx="4" presStyleCnt="7">
        <dgm:presLayoutVars>
          <dgm:bulletEnabled val="1"/>
        </dgm:presLayoutVars>
      </dgm:prSet>
      <dgm:spPr/>
    </dgm:pt>
    <dgm:pt modelId="{47D0467A-5651-497E-A243-F2E658829469}" type="pres">
      <dgm:prSet presAssocID="{A69484B5-E40C-45F1-B80F-0FA273E1D20E}" presName="childShp" presStyleLbl="bgAccFollowNode1" presStyleIdx="4" presStyleCnt="7">
        <dgm:presLayoutVars>
          <dgm:bulletEnabled val="1"/>
        </dgm:presLayoutVars>
      </dgm:prSet>
      <dgm:spPr/>
    </dgm:pt>
    <dgm:pt modelId="{6C0BC9B7-A78B-4021-97EF-FB87CF6AD164}" type="pres">
      <dgm:prSet presAssocID="{81E05DE5-ED18-41D1-B75D-A8B60D17FE32}" presName="spacing" presStyleCnt="0"/>
      <dgm:spPr/>
    </dgm:pt>
    <dgm:pt modelId="{1002DBEB-590B-4FE3-A4C2-7EC5A669DDAB}" type="pres">
      <dgm:prSet presAssocID="{1CA48BF7-6F98-424E-987B-08C02138B421}" presName="linNode" presStyleCnt="0"/>
      <dgm:spPr/>
    </dgm:pt>
    <dgm:pt modelId="{0D084B0C-3334-4420-B17E-0F26AAA5A5C8}" type="pres">
      <dgm:prSet presAssocID="{1CA48BF7-6F98-424E-987B-08C02138B421}" presName="parentShp" presStyleLbl="node1" presStyleIdx="5" presStyleCnt="7">
        <dgm:presLayoutVars>
          <dgm:bulletEnabled val="1"/>
        </dgm:presLayoutVars>
      </dgm:prSet>
      <dgm:spPr/>
    </dgm:pt>
    <dgm:pt modelId="{91CDA560-0C54-4A26-B606-300214D28A83}" type="pres">
      <dgm:prSet presAssocID="{1CA48BF7-6F98-424E-987B-08C02138B421}" presName="childShp" presStyleLbl="bgAccFollowNode1" presStyleIdx="5" presStyleCnt="7">
        <dgm:presLayoutVars>
          <dgm:bulletEnabled val="1"/>
        </dgm:presLayoutVars>
      </dgm:prSet>
      <dgm:spPr/>
    </dgm:pt>
    <dgm:pt modelId="{9DC74F16-D5C9-445D-B3DB-DC27C80D5064}" type="pres">
      <dgm:prSet presAssocID="{81D12E16-AA25-421D-9890-547AA6177E59}" presName="spacing" presStyleCnt="0"/>
      <dgm:spPr/>
    </dgm:pt>
    <dgm:pt modelId="{D9B50632-327B-4B7B-8DBE-E2CAE6262C39}" type="pres">
      <dgm:prSet presAssocID="{139CA4F2-61AA-404C-8679-8FC5B2CBBB0D}" presName="linNode" presStyleCnt="0"/>
      <dgm:spPr/>
    </dgm:pt>
    <dgm:pt modelId="{3015122B-2A94-41CE-B998-70430A52A7E3}" type="pres">
      <dgm:prSet presAssocID="{139CA4F2-61AA-404C-8679-8FC5B2CBBB0D}" presName="parentShp" presStyleLbl="node1" presStyleIdx="6" presStyleCnt="7">
        <dgm:presLayoutVars>
          <dgm:bulletEnabled val="1"/>
        </dgm:presLayoutVars>
      </dgm:prSet>
      <dgm:spPr/>
    </dgm:pt>
    <dgm:pt modelId="{D95142BF-4CAA-4077-8735-EC842D387FDF}" type="pres">
      <dgm:prSet presAssocID="{139CA4F2-61AA-404C-8679-8FC5B2CBBB0D}" presName="childShp" presStyleLbl="bgAccFollowNode1" presStyleIdx="6" presStyleCnt="7">
        <dgm:presLayoutVars>
          <dgm:bulletEnabled val="1"/>
        </dgm:presLayoutVars>
      </dgm:prSet>
      <dgm:spPr/>
    </dgm:pt>
  </dgm:ptLst>
  <dgm:cxnLst>
    <dgm:cxn modelId="{6454F906-1118-4251-8BE2-FDF68A168CEC}" type="presOf" srcId="{94D42549-958C-4372-B8B4-9140D77C2FE8}" destId="{0A1C6EE5-C41E-4A21-B271-FECD8AC0354A}" srcOrd="0" destOrd="0" presId="urn:microsoft.com/office/officeart/2005/8/layout/vList6"/>
    <dgm:cxn modelId="{EF8BF90E-2BD9-4387-8234-EBA964A814F8}" type="presOf" srcId="{3FEFA91F-3DB4-4DD2-AE78-01D5475E4B12}" destId="{D0B7661C-0479-4829-BBAE-5A99E18411ED}" srcOrd="0" destOrd="0" presId="urn:microsoft.com/office/officeart/2005/8/layout/vList6"/>
    <dgm:cxn modelId="{B3ACDF17-C060-472B-969C-9D09584AA637}" srcId="{A69484B5-E40C-45F1-B80F-0FA273E1D20E}" destId="{CBEDBE5C-90A5-481F-ADEA-7713C583687A}" srcOrd="1" destOrd="0" parTransId="{CDD299EE-623A-4E5A-8966-5BA9B5F6F553}" sibTransId="{92DE1B1F-02DD-4B35-9B5D-85880FAF38B0}"/>
    <dgm:cxn modelId="{C915DB29-DA86-4B03-9F6D-E932709D3EDD}" type="presOf" srcId="{099D45E7-DE0C-4F93-8E09-7D5BB6651778}" destId="{47D0467A-5651-497E-A243-F2E658829469}" srcOrd="0" destOrd="0" presId="urn:microsoft.com/office/officeart/2005/8/layout/vList6"/>
    <dgm:cxn modelId="{8DDD8B2B-D537-4E66-889A-6995F1ECBF18}" type="presOf" srcId="{6C60A705-583E-4A60-8A07-B9FE71384672}" destId="{D6203130-F664-4946-8FDA-3284A2672E10}" srcOrd="0" destOrd="0" presId="urn:microsoft.com/office/officeart/2005/8/layout/vList6"/>
    <dgm:cxn modelId="{76642F33-F4C1-4720-A04B-E7B29628D997}" srcId="{3FEFA91F-3DB4-4DD2-AE78-01D5475E4B12}" destId="{AD8FC18E-F17A-4A17-B161-60F409F22440}" srcOrd="0" destOrd="0" parTransId="{7417B9CC-E608-4973-98B4-489FE4D32104}" sibTransId="{A8EAFA4B-9577-4F4D-88B0-16F2ED4048CE}"/>
    <dgm:cxn modelId="{6BC66134-82D4-4A05-9285-3630BC5F2AF8}" type="presOf" srcId="{C6235B65-3E40-4383-B8F6-7575E3DF6AD6}" destId="{B66D9EA9-CDC9-4165-94A0-84FB6E006083}" srcOrd="0" destOrd="1" presId="urn:microsoft.com/office/officeart/2005/8/layout/vList6"/>
    <dgm:cxn modelId="{A91E7336-0DBB-47B1-8D69-E7BCB87873B5}" type="presOf" srcId="{34354FD1-A9A5-4B4C-B5EA-105FAA2E641F}" destId="{DE937F27-66C2-4BB5-B4B7-2FBCDC05C401}" srcOrd="0" destOrd="0" presId="urn:microsoft.com/office/officeart/2005/8/layout/vList6"/>
    <dgm:cxn modelId="{61E08261-FF06-4718-964B-A0654DC4D927}" type="presOf" srcId="{12836D83-984A-40C4-9C92-E67FC8507A62}" destId="{D95142BF-4CAA-4077-8735-EC842D387FDF}" srcOrd="0" destOrd="0" presId="urn:microsoft.com/office/officeart/2005/8/layout/vList6"/>
    <dgm:cxn modelId="{D48E2F43-D6BC-42DA-93E1-5D5C4AA6C545}" srcId="{139CA4F2-61AA-404C-8679-8FC5B2CBBB0D}" destId="{12836D83-984A-40C4-9C92-E67FC8507A62}" srcOrd="0" destOrd="0" parTransId="{EB5180B8-C41A-46A4-AD26-D45754A347AE}" sibTransId="{EC96CA20-D35E-4E15-9F16-078624F37DBE}"/>
    <dgm:cxn modelId="{394B5F43-E0C1-49DA-8C08-0EDFE113B261}" type="presOf" srcId="{15374CA4-E12C-4B86-BC72-EB0D42AC46BA}" destId="{D95142BF-4CAA-4077-8735-EC842D387FDF}" srcOrd="0" destOrd="1" presId="urn:microsoft.com/office/officeart/2005/8/layout/vList6"/>
    <dgm:cxn modelId="{5C89A44F-1FDC-4E1F-B80C-983F0783AEA6}" type="presOf" srcId="{EDB4430A-87B7-417D-8C21-7A7E21BFD800}" destId="{AD4B4EFD-2C46-464C-ACC0-12B60FA9379B}" srcOrd="0" destOrd="1" presId="urn:microsoft.com/office/officeart/2005/8/layout/vList6"/>
    <dgm:cxn modelId="{53007E75-5EFC-4159-942E-F59760371004}" srcId="{34354FD1-A9A5-4B4C-B5EA-105FAA2E641F}" destId="{139CA4F2-61AA-404C-8679-8FC5B2CBBB0D}" srcOrd="6" destOrd="0" parTransId="{4D58F55E-DBCB-4DAF-99B4-4E95931EB252}" sibTransId="{4C3D8B77-43FE-4D65-8CB6-13AC7059FDC0}"/>
    <dgm:cxn modelId="{CEA07556-B612-44EF-B275-F11BDF6FB7B8}" srcId="{3FEFA91F-3DB4-4DD2-AE78-01D5475E4B12}" destId="{C6235B65-3E40-4383-B8F6-7575E3DF6AD6}" srcOrd="1" destOrd="0" parTransId="{1D04CC61-DB01-486A-A90F-4C0F0B6EAC98}" sibTransId="{236FB6B4-E804-4FDD-AFA5-7FBCF5D60B1E}"/>
    <dgm:cxn modelId="{48735776-82E3-4BDC-91A2-2CBF22C79B2E}" srcId="{34354FD1-A9A5-4B4C-B5EA-105FAA2E641F}" destId="{A69484B5-E40C-45F1-B80F-0FA273E1D20E}" srcOrd="4" destOrd="0" parTransId="{ED8A62B9-F572-44C3-8B20-8D1D1E4FC29A}" sibTransId="{81E05DE5-ED18-41D1-B75D-A8B60D17FE32}"/>
    <dgm:cxn modelId="{21A72A7F-807B-4B0E-BF15-3E6B1D948461}" srcId="{94D42549-958C-4372-B8B4-9140D77C2FE8}" destId="{8FE5F89A-CFC7-46C1-BF31-2CEA9DF3C49D}" srcOrd="1" destOrd="0" parTransId="{547173FC-7F7B-4619-A046-F8EC478D5315}" sibTransId="{90279C2B-8FCF-4CA9-A02F-374B7C0780A1}"/>
    <dgm:cxn modelId="{DF1FE37F-1731-41B5-8AC1-407587A8D73B}" srcId="{1CA48BF7-6F98-424E-987B-08C02138B421}" destId="{A460B7F8-8430-4C1C-B4AF-864740C51394}" srcOrd="1" destOrd="0" parTransId="{02E393A4-F1C2-48DA-A8C7-FC4C9B2E7EC8}" sibTransId="{01225D52-E31F-4527-8383-8DDD63CF1935}"/>
    <dgm:cxn modelId="{E3BEEB81-5B14-4387-861A-44B8E9A54549}" type="presOf" srcId="{139CA4F2-61AA-404C-8679-8FC5B2CBBB0D}" destId="{3015122B-2A94-41CE-B998-70430A52A7E3}" srcOrd="0" destOrd="0" presId="urn:microsoft.com/office/officeart/2005/8/layout/vList6"/>
    <dgm:cxn modelId="{88AA4082-96B9-4F3D-9819-D67594D36790}" srcId="{1CA48BF7-6F98-424E-987B-08C02138B421}" destId="{F2E5F927-DA79-4908-9BCA-95D1167162A9}" srcOrd="0" destOrd="0" parTransId="{0ED7BE46-F312-475E-A00A-FC318C170285}" sibTransId="{432B9DF2-FB1D-4125-8E65-C10538783C39}"/>
    <dgm:cxn modelId="{14572587-2B0A-4AAC-ABD3-975FB7985F9C}" type="presOf" srcId="{AD7B09C7-B450-4D51-88EB-D7C56ECABCC9}" destId="{82026A27-E0B5-41C7-A114-8D39295C3170}" srcOrd="0" destOrd="0" presId="urn:microsoft.com/office/officeart/2005/8/layout/vList6"/>
    <dgm:cxn modelId="{E409CF90-2573-499B-9394-996F9D837B08}" srcId="{139CA4F2-61AA-404C-8679-8FC5B2CBBB0D}" destId="{15374CA4-E12C-4B86-BC72-EB0D42AC46BA}" srcOrd="1" destOrd="0" parTransId="{D78FF2F0-3755-4F8B-B39C-C878D116BFF7}" sibTransId="{121EAC08-CE0C-4B7D-8619-9CEDB3DC09A2}"/>
    <dgm:cxn modelId="{963D37A3-5F98-43D4-91B1-99EF64855A07}" srcId="{86C6D31C-EFB5-4FB9-AFC1-510973A927DE}" destId="{EDB4430A-87B7-417D-8C21-7A7E21BFD800}" srcOrd="1" destOrd="0" parTransId="{79CA2714-8E11-43F7-BEBB-F13C18D4FCAA}" sibTransId="{A6C3FE53-759B-46D8-922F-470D40BCCC3E}"/>
    <dgm:cxn modelId="{B1E84DA3-F851-400B-9123-ACDDBC2BA91B}" srcId="{34354FD1-A9A5-4B4C-B5EA-105FAA2E641F}" destId="{1CA48BF7-6F98-424E-987B-08C02138B421}" srcOrd="5" destOrd="0" parTransId="{CC20F091-F6FC-443F-99CC-603B3E35EF0E}" sibTransId="{81D12E16-AA25-421D-9890-547AA6177E59}"/>
    <dgm:cxn modelId="{81ACE0A8-61DC-428A-BB01-2F27B83FE89D}" type="presOf" srcId="{F2E5F927-DA79-4908-9BCA-95D1167162A9}" destId="{91CDA560-0C54-4A26-B606-300214D28A83}" srcOrd="0" destOrd="0" presId="urn:microsoft.com/office/officeart/2005/8/layout/vList6"/>
    <dgm:cxn modelId="{74090EAB-CE74-4914-A71F-C077EAAF76DE}" srcId="{86C6D31C-EFB5-4FB9-AFC1-510973A927DE}" destId="{6DB64591-9CE6-48F8-BD87-A695D5DD2C5A}" srcOrd="0" destOrd="0" parTransId="{EA90E642-6896-45AF-8A0B-8D777B307892}" sibTransId="{76695187-4BA2-4C66-AD46-62380AEAD6AA}"/>
    <dgm:cxn modelId="{EBDBBFB2-B879-4387-A1DF-B3E934EE9636}" srcId="{34354FD1-A9A5-4B4C-B5EA-105FAA2E641F}" destId="{94D42549-958C-4372-B8B4-9140D77C2FE8}" srcOrd="1" destOrd="0" parTransId="{340019B9-B68B-4AB8-9C5D-B07DBDF6D6DB}" sibTransId="{6B7B1BA9-A3DF-4571-9398-B489275D386E}"/>
    <dgm:cxn modelId="{2952F1B5-37BD-4DC6-93AB-74D7B848228F}" srcId="{AD7B09C7-B450-4D51-88EB-D7C56ECABCC9}" destId="{646A9D76-9A9C-4C81-9CB0-27B2A42648F6}" srcOrd="0" destOrd="0" parTransId="{0BC6DC23-7609-4A68-BE08-F291FD4318D0}" sibTransId="{63556B81-3B41-4668-81FB-3E9C3949B92F}"/>
    <dgm:cxn modelId="{0E0C96B7-4480-4410-818C-1749754629C3}" srcId="{A69484B5-E40C-45F1-B80F-0FA273E1D20E}" destId="{099D45E7-DE0C-4F93-8E09-7D5BB6651778}" srcOrd="0" destOrd="0" parTransId="{D0B85434-755B-4119-AF88-549199604C8E}" sibTransId="{D2021FD2-4896-49D5-9180-FAF32708D383}"/>
    <dgm:cxn modelId="{280C7BC5-A348-45CF-9C41-817AE5E8364B}" type="presOf" srcId="{A69484B5-E40C-45F1-B80F-0FA273E1D20E}" destId="{1EECAB18-B742-45A4-8000-65F6BA3A30F8}" srcOrd="0" destOrd="0" presId="urn:microsoft.com/office/officeart/2005/8/layout/vList6"/>
    <dgm:cxn modelId="{888AACC5-24A4-4F27-BDC1-3C2F9062BB58}" srcId="{34354FD1-A9A5-4B4C-B5EA-105FAA2E641F}" destId="{AD7B09C7-B450-4D51-88EB-D7C56ECABCC9}" srcOrd="3" destOrd="0" parTransId="{BAD798D1-E1CB-430C-BFB7-695A2763B118}" sibTransId="{253138A5-3025-48E7-9D0B-4531E09DBDB4}"/>
    <dgm:cxn modelId="{834B2ECA-AFC0-4A8F-94A9-6B63AEC2B4C9}" type="presOf" srcId="{1CA48BF7-6F98-424E-987B-08C02138B421}" destId="{0D084B0C-3334-4420-B17E-0F26AAA5A5C8}" srcOrd="0" destOrd="0" presId="urn:microsoft.com/office/officeart/2005/8/layout/vList6"/>
    <dgm:cxn modelId="{1C2CD2CB-3BEA-42BE-8D8F-D3BEBE3A322C}" type="presOf" srcId="{AD8FC18E-F17A-4A17-B161-60F409F22440}" destId="{B66D9EA9-CDC9-4165-94A0-84FB6E006083}" srcOrd="0" destOrd="0" presId="urn:microsoft.com/office/officeart/2005/8/layout/vList6"/>
    <dgm:cxn modelId="{ED0411D0-EE32-4FD7-9711-A0DF9305C0EC}" type="presOf" srcId="{6DB64591-9CE6-48F8-BD87-A695D5DD2C5A}" destId="{AD4B4EFD-2C46-464C-ACC0-12B60FA9379B}" srcOrd="0" destOrd="0" presId="urn:microsoft.com/office/officeart/2005/8/layout/vList6"/>
    <dgm:cxn modelId="{445B59D0-4755-4F18-8AD4-6C33FCE26E46}" type="presOf" srcId="{CBEDBE5C-90A5-481F-ADEA-7713C583687A}" destId="{47D0467A-5651-497E-A243-F2E658829469}" srcOrd="0" destOrd="1" presId="urn:microsoft.com/office/officeart/2005/8/layout/vList6"/>
    <dgm:cxn modelId="{A8A814D1-D71F-40ED-8787-CCC9A7C8FBF4}" type="presOf" srcId="{A460B7F8-8430-4C1C-B4AF-864740C51394}" destId="{91CDA560-0C54-4A26-B606-300214D28A83}" srcOrd="0" destOrd="1" presId="urn:microsoft.com/office/officeart/2005/8/layout/vList6"/>
    <dgm:cxn modelId="{6C6BD9DD-BF84-4E57-83BB-1EC6DB714258}" srcId="{34354FD1-A9A5-4B4C-B5EA-105FAA2E641F}" destId="{3FEFA91F-3DB4-4DD2-AE78-01D5475E4B12}" srcOrd="0" destOrd="0" parTransId="{E593B8AE-46B0-49B7-B54C-8C90C58904F9}" sibTransId="{9B680CE8-8087-4CF0-BDD5-55D7D62F007D}"/>
    <dgm:cxn modelId="{F17FF9EB-543A-48E2-89F1-E3D2796E1A29}" srcId="{94D42549-958C-4372-B8B4-9140D77C2FE8}" destId="{6C60A705-583E-4A60-8A07-B9FE71384672}" srcOrd="0" destOrd="0" parTransId="{AF1BE267-9576-4033-8978-A55191244F6E}" sibTransId="{47B76AEA-E077-4C5F-8B76-1862345570C6}"/>
    <dgm:cxn modelId="{54F544F4-8139-4842-958D-D8E6A3060B85}" srcId="{34354FD1-A9A5-4B4C-B5EA-105FAA2E641F}" destId="{86C6D31C-EFB5-4FB9-AFC1-510973A927DE}" srcOrd="2" destOrd="0" parTransId="{4536191F-AAF6-418C-9903-6D2F2E023B98}" sibTransId="{22FF43CB-23CB-4ABB-93D9-67D5B4734703}"/>
    <dgm:cxn modelId="{B8B786F4-7F34-4409-B9B2-89A34C1017BB}" type="presOf" srcId="{8FE5F89A-CFC7-46C1-BF31-2CEA9DF3C49D}" destId="{D6203130-F664-4946-8FDA-3284A2672E10}" srcOrd="0" destOrd="1" presId="urn:microsoft.com/office/officeart/2005/8/layout/vList6"/>
    <dgm:cxn modelId="{68188CF8-0E31-4CD2-9A77-32FB0D5FAED1}" type="presOf" srcId="{646A9D76-9A9C-4C81-9CB0-27B2A42648F6}" destId="{4968AE91-DB86-4243-84B0-070948901DE1}" srcOrd="0" destOrd="0" presId="urn:microsoft.com/office/officeart/2005/8/layout/vList6"/>
    <dgm:cxn modelId="{463FBFF8-C12E-4B11-9860-A35C6F66A8B0}" type="presOf" srcId="{86C6D31C-EFB5-4FB9-AFC1-510973A927DE}" destId="{E18FEFFD-3D7C-4C86-893F-0A1792020EFF}" srcOrd="0" destOrd="0" presId="urn:microsoft.com/office/officeart/2005/8/layout/vList6"/>
    <dgm:cxn modelId="{FEF96C18-0AE7-4DD1-BC7E-FC068A93AE30}" type="presParOf" srcId="{DE937F27-66C2-4BB5-B4B7-2FBCDC05C401}" destId="{38803385-6DA6-48F4-9BDC-C8134BF92F63}" srcOrd="0" destOrd="0" presId="urn:microsoft.com/office/officeart/2005/8/layout/vList6"/>
    <dgm:cxn modelId="{E728C5DF-717D-45C0-A058-C72ABCE2A395}" type="presParOf" srcId="{38803385-6DA6-48F4-9BDC-C8134BF92F63}" destId="{D0B7661C-0479-4829-BBAE-5A99E18411ED}" srcOrd="0" destOrd="0" presId="urn:microsoft.com/office/officeart/2005/8/layout/vList6"/>
    <dgm:cxn modelId="{06A4C0A4-F9E0-4E71-BABD-87622473C6EF}" type="presParOf" srcId="{38803385-6DA6-48F4-9BDC-C8134BF92F63}" destId="{B66D9EA9-CDC9-4165-94A0-84FB6E006083}" srcOrd="1" destOrd="0" presId="urn:microsoft.com/office/officeart/2005/8/layout/vList6"/>
    <dgm:cxn modelId="{05BC8CBA-4708-4DF8-AA7A-BE04650E042F}" type="presParOf" srcId="{DE937F27-66C2-4BB5-B4B7-2FBCDC05C401}" destId="{C89C02D2-7B57-4953-BD59-838015A20290}" srcOrd="1" destOrd="0" presId="urn:microsoft.com/office/officeart/2005/8/layout/vList6"/>
    <dgm:cxn modelId="{0011B4E3-EC70-411B-B343-1DE68519AF36}" type="presParOf" srcId="{DE937F27-66C2-4BB5-B4B7-2FBCDC05C401}" destId="{A2A0158D-AE46-4623-A3BD-C989AE2247B9}" srcOrd="2" destOrd="0" presId="urn:microsoft.com/office/officeart/2005/8/layout/vList6"/>
    <dgm:cxn modelId="{1E6A0562-EB93-466A-B632-79A57FE5052A}" type="presParOf" srcId="{A2A0158D-AE46-4623-A3BD-C989AE2247B9}" destId="{0A1C6EE5-C41E-4A21-B271-FECD8AC0354A}" srcOrd="0" destOrd="0" presId="urn:microsoft.com/office/officeart/2005/8/layout/vList6"/>
    <dgm:cxn modelId="{06553EB1-B2ED-44C2-AF62-16E12CB83079}" type="presParOf" srcId="{A2A0158D-AE46-4623-A3BD-C989AE2247B9}" destId="{D6203130-F664-4946-8FDA-3284A2672E10}" srcOrd="1" destOrd="0" presId="urn:microsoft.com/office/officeart/2005/8/layout/vList6"/>
    <dgm:cxn modelId="{D25F3A07-5993-44A7-AB56-D6242EFF95B2}" type="presParOf" srcId="{DE937F27-66C2-4BB5-B4B7-2FBCDC05C401}" destId="{5C164274-26CA-4A4A-BE7A-16695AB3683C}" srcOrd="3" destOrd="0" presId="urn:microsoft.com/office/officeart/2005/8/layout/vList6"/>
    <dgm:cxn modelId="{7C23668D-8A18-49EB-90FB-77C1481ACF83}" type="presParOf" srcId="{DE937F27-66C2-4BB5-B4B7-2FBCDC05C401}" destId="{B746A503-04DB-441A-9D5B-632A2E890B1F}" srcOrd="4" destOrd="0" presId="urn:microsoft.com/office/officeart/2005/8/layout/vList6"/>
    <dgm:cxn modelId="{72F72893-4B20-4862-8406-281820914524}" type="presParOf" srcId="{B746A503-04DB-441A-9D5B-632A2E890B1F}" destId="{E18FEFFD-3D7C-4C86-893F-0A1792020EFF}" srcOrd="0" destOrd="0" presId="urn:microsoft.com/office/officeart/2005/8/layout/vList6"/>
    <dgm:cxn modelId="{7D3FAA81-00E8-4970-9BCE-7077EC082D17}" type="presParOf" srcId="{B746A503-04DB-441A-9D5B-632A2E890B1F}" destId="{AD4B4EFD-2C46-464C-ACC0-12B60FA9379B}" srcOrd="1" destOrd="0" presId="urn:microsoft.com/office/officeart/2005/8/layout/vList6"/>
    <dgm:cxn modelId="{85BD9999-C9B4-4FE2-A21B-A2AEACCAFC12}" type="presParOf" srcId="{DE937F27-66C2-4BB5-B4B7-2FBCDC05C401}" destId="{B5623932-1A84-4776-8135-857CB0B54F74}" srcOrd="5" destOrd="0" presId="urn:microsoft.com/office/officeart/2005/8/layout/vList6"/>
    <dgm:cxn modelId="{F87D2416-0970-46DB-8B0C-17D3AB817491}" type="presParOf" srcId="{DE937F27-66C2-4BB5-B4B7-2FBCDC05C401}" destId="{D995238F-272C-4F5E-909A-47E88BF26411}" srcOrd="6" destOrd="0" presId="urn:microsoft.com/office/officeart/2005/8/layout/vList6"/>
    <dgm:cxn modelId="{7E61E2C0-49AC-4C15-8492-7C7ECF4899EE}" type="presParOf" srcId="{D995238F-272C-4F5E-909A-47E88BF26411}" destId="{82026A27-E0B5-41C7-A114-8D39295C3170}" srcOrd="0" destOrd="0" presId="urn:microsoft.com/office/officeart/2005/8/layout/vList6"/>
    <dgm:cxn modelId="{2AA11934-D612-45F4-82A6-BE4F6119BA8E}" type="presParOf" srcId="{D995238F-272C-4F5E-909A-47E88BF26411}" destId="{4968AE91-DB86-4243-84B0-070948901DE1}" srcOrd="1" destOrd="0" presId="urn:microsoft.com/office/officeart/2005/8/layout/vList6"/>
    <dgm:cxn modelId="{0531188B-1ACA-43BF-99D3-CC5FBF1E8D82}" type="presParOf" srcId="{DE937F27-66C2-4BB5-B4B7-2FBCDC05C401}" destId="{D4748C9D-4194-4D35-9E5D-D35141967779}" srcOrd="7" destOrd="0" presId="urn:microsoft.com/office/officeart/2005/8/layout/vList6"/>
    <dgm:cxn modelId="{85AD2DAF-6242-4887-AEC7-920BBC9314BB}" type="presParOf" srcId="{DE937F27-66C2-4BB5-B4B7-2FBCDC05C401}" destId="{C7BFBE0D-D85B-42E7-901C-38721959E12A}" srcOrd="8" destOrd="0" presId="urn:microsoft.com/office/officeart/2005/8/layout/vList6"/>
    <dgm:cxn modelId="{3F3A8F57-816C-437D-9FA3-4F474A028C23}" type="presParOf" srcId="{C7BFBE0D-D85B-42E7-901C-38721959E12A}" destId="{1EECAB18-B742-45A4-8000-65F6BA3A30F8}" srcOrd="0" destOrd="0" presId="urn:microsoft.com/office/officeart/2005/8/layout/vList6"/>
    <dgm:cxn modelId="{E958259F-2A57-4824-B3FA-7E1DB111EF60}" type="presParOf" srcId="{C7BFBE0D-D85B-42E7-901C-38721959E12A}" destId="{47D0467A-5651-497E-A243-F2E658829469}" srcOrd="1" destOrd="0" presId="urn:microsoft.com/office/officeart/2005/8/layout/vList6"/>
    <dgm:cxn modelId="{CFEDAA33-2990-4E7F-BD0A-F88770ECB51F}" type="presParOf" srcId="{DE937F27-66C2-4BB5-B4B7-2FBCDC05C401}" destId="{6C0BC9B7-A78B-4021-97EF-FB87CF6AD164}" srcOrd="9" destOrd="0" presId="urn:microsoft.com/office/officeart/2005/8/layout/vList6"/>
    <dgm:cxn modelId="{09394F04-0593-47CC-A468-CDCE7CDC8EC6}" type="presParOf" srcId="{DE937F27-66C2-4BB5-B4B7-2FBCDC05C401}" destId="{1002DBEB-590B-4FE3-A4C2-7EC5A669DDAB}" srcOrd="10" destOrd="0" presId="urn:microsoft.com/office/officeart/2005/8/layout/vList6"/>
    <dgm:cxn modelId="{75F143C5-AF26-49CB-A5CD-585D91B2B10F}" type="presParOf" srcId="{1002DBEB-590B-4FE3-A4C2-7EC5A669DDAB}" destId="{0D084B0C-3334-4420-B17E-0F26AAA5A5C8}" srcOrd="0" destOrd="0" presId="urn:microsoft.com/office/officeart/2005/8/layout/vList6"/>
    <dgm:cxn modelId="{18F1E8FF-C49E-4A63-A993-AD004750FBDE}" type="presParOf" srcId="{1002DBEB-590B-4FE3-A4C2-7EC5A669DDAB}" destId="{91CDA560-0C54-4A26-B606-300214D28A83}" srcOrd="1" destOrd="0" presId="urn:microsoft.com/office/officeart/2005/8/layout/vList6"/>
    <dgm:cxn modelId="{87E733E0-286E-4188-8EA2-ED9DF4C473C1}" type="presParOf" srcId="{DE937F27-66C2-4BB5-B4B7-2FBCDC05C401}" destId="{9DC74F16-D5C9-445D-B3DB-DC27C80D5064}" srcOrd="11" destOrd="0" presId="urn:microsoft.com/office/officeart/2005/8/layout/vList6"/>
    <dgm:cxn modelId="{B1E0DF0A-5989-473A-844E-1101C8B8396B}" type="presParOf" srcId="{DE937F27-66C2-4BB5-B4B7-2FBCDC05C401}" destId="{D9B50632-327B-4B7B-8DBE-E2CAE6262C39}" srcOrd="12" destOrd="0" presId="urn:microsoft.com/office/officeart/2005/8/layout/vList6"/>
    <dgm:cxn modelId="{9461B9D8-D4B8-4BE9-8DF9-49DE1582D108}" type="presParOf" srcId="{D9B50632-327B-4B7B-8DBE-E2CAE6262C39}" destId="{3015122B-2A94-41CE-B998-70430A52A7E3}" srcOrd="0" destOrd="0" presId="urn:microsoft.com/office/officeart/2005/8/layout/vList6"/>
    <dgm:cxn modelId="{31CA6936-3597-4F1C-B198-0D534C09888A}" type="presParOf" srcId="{D9B50632-327B-4B7B-8DBE-E2CAE6262C39}" destId="{D95142BF-4CAA-4077-8735-EC842D387FDF}"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D9EA9-CDC9-4165-94A0-84FB6E006083}">
      <dsp:nvSpPr>
        <dsp:cNvPr id="0" name=""/>
        <dsp:cNvSpPr/>
      </dsp:nvSpPr>
      <dsp:spPr>
        <a:xfrm>
          <a:off x="1813559" y="2240"/>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err="1"/>
            <a:t>Terletak</a:t>
          </a:r>
          <a:r>
            <a:rPr lang="en-US" sz="600" kern="1200" dirty="0"/>
            <a:t> </a:t>
          </a:r>
          <a:r>
            <a:rPr lang="en-US" sz="600" kern="1200" dirty="0" err="1"/>
            <a:t>Antara</a:t>
          </a:r>
          <a:endParaRPr lang="en-US" sz="600" kern="1200" dirty="0"/>
        </a:p>
        <a:p>
          <a:pPr marL="57150" lvl="1" indent="-57150" algn="l" defTabSz="266700">
            <a:lnSpc>
              <a:spcPct val="90000"/>
            </a:lnSpc>
            <a:spcBef>
              <a:spcPct val="0"/>
            </a:spcBef>
            <a:spcAft>
              <a:spcPct val="15000"/>
            </a:spcAft>
            <a:buChar char="•"/>
          </a:pPr>
          <a:r>
            <a:rPr lang="en-US" sz="600" kern="1200" dirty="0"/>
            <a:t>0</a:t>
          </a:r>
          <a:r>
            <a:rPr lang="en-US" sz="600" kern="1200" dirty="0">
              <a:latin typeface="Times New Roman"/>
              <a:cs typeface="Times New Roman"/>
            </a:rPr>
            <a:t>°</a:t>
          </a:r>
          <a:r>
            <a:rPr lang="en-US" sz="600" kern="1200" dirty="0"/>
            <a:t>3</a:t>
          </a:r>
          <a:r>
            <a:rPr lang="id-ID" sz="600" kern="1200" dirty="0"/>
            <a:t>3”40’</a:t>
          </a:r>
          <a:r>
            <a:rPr lang="en-US" sz="600" kern="1200" dirty="0"/>
            <a:t> – 0</a:t>
          </a:r>
          <a:r>
            <a:rPr lang="en-US" sz="600" kern="1200" dirty="0">
              <a:latin typeface="Times New Roman"/>
              <a:cs typeface="Times New Roman"/>
            </a:rPr>
            <a:t>°</a:t>
          </a:r>
          <a:r>
            <a:rPr lang="en-US" sz="600" kern="1200" dirty="0"/>
            <a:t>46</a:t>
          </a:r>
          <a:r>
            <a:rPr lang="id-ID" sz="600" kern="1200" dirty="0"/>
            <a:t>8’33”</a:t>
          </a:r>
          <a:r>
            <a:rPr lang="en-US" sz="600" kern="1200" dirty="0"/>
            <a:t> LS </a:t>
          </a:r>
          <a:r>
            <a:rPr lang="en-US" sz="600" kern="1200" dirty="0" err="1"/>
            <a:t>dan</a:t>
          </a:r>
          <a:r>
            <a:rPr lang="en-US" sz="600" kern="1200" dirty="0"/>
            <a:t> 100</a:t>
          </a:r>
          <a:r>
            <a:rPr lang="en-US" sz="600" kern="1200" dirty="0">
              <a:latin typeface="Times New Roman"/>
              <a:cs typeface="Times New Roman"/>
            </a:rPr>
            <a:t>°</a:t>
          </a:r>
          <a:r>
            <a:rPr lang="id-ID" sz="600" kern="1200" dirty="0">
              <a:latin typeface="Times New Roman"/>
              <a:cs typeface="Times New Roman"/>
            </a:rPr>
            <a:t> </a:t>
          </a:r>
          <a:r>
            <a:rPr lang="en-US" sz="600" kern="1200" dirty="0"/>
            <a:t>41</a:t>
          </a:r>
          <a:r>
            <a:rPr lang="id-ID" sz="600" kern="1200" dirty="0"/>
            <a:t>’</a:t>
          </a:r>
          <a:r>
            <a:rPr lang="en-US" sz="600" kern="1200" dirty="0"/>
            <a:t> – 100</a:t>
          </a:r>
          <a:r>
            <a:rPr lang="en-US" sz="600" kern="1200" dirty="0">
              <a:latin typeface="Times New Roman"/>
              <a:cs typeface="Times New Roman"/>
            </a:rPr>
            <a:t>°</a:t>
          </a:r>
          <a:r>
            <a:rPr lang="id-ID" sz="600" kern="1200" dirty="0">
              <a:latin typeface="Times New Roman"/>
              <a:cs typeface="Times New Roman"/>
            </a:rPr>
            <a:t>41’59”</a:t>
          </a:r>
          <a:r>
            <a:rPr lang="en-US" sz="600" kern="1200" dirty="0"/>
            <a:t> BT</a:t>
          </a:r>
        </a:p>
      </dsp:txBody>
      <dsp:txXfrm>
        <a:off x="1813559" y="44099"/>
        <a:ext cx="2594762" cy="251156"/>
      </dsp:txXfrm>
    </dsp:sp>
    <dsp:sp modelId="{D0B7661C-0479-4829-BBAE-5A99E18411ED}">
      <dsp:nvSpPr>
        <dsp:cNvPr id="0" name=""/>
        <dsp:cNvSpPr/>
      </dsp:nvSpPr>
      <dsp:spPr>
        <a:xfrm>
          <a:off x="0" y="2240"/>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en-US" sz="1300" kern="1200" dirty="0"/>
            <a:t>LETAK DAERAH</a:t>
          </a:r>
        </a:p>
      </dsp:txBody>
      <dsp:txXfrm>
        <a:off x="16347" y="18587"/>
        <a:ext cx="1780866" cy="302180"/>
      </dsp:txXfrm>
    </dsp:sp>
    <dsp:sp modelId="{D6203130-F664-4946-8FDA-3284A2672E10}">
      <dsp:nvSpPr>
        <dsp:cNvPr id="0" name=""/>
        <dsp:cNvSpPr/>
      </dsp:nvSpPr>
      <dsp:spPr>
        <a:xfrm>
          <a:off x="1813559" y="370602"/>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err="1"/>
            <a:t>Sebelah</a:t>
          </a:r>
          <a:r>
            <a:rPr lang="en-US" sz="600" kern="1200" dirty="0"/>
            <a:t> Utara </a:t>
          </a:r>
          <a:r>
            <a:rPr lang="en-US" sz="600" kern="1200" dirty="0" err="1"/>
            <a:t>dgn</a:t>
          </a:r>
          <a:r>
            <a:rPr lang="en-US" sz="600" kern="1200" dirty="0"/>
            <a:t> </a:t>
          </a:r>
          <a:r>
            <a:rPr lang="en-US" sz="600" kern="1200" dirty="0" err="1"/>
            <a:t>Kab</a:t>
          </a:r>
          <a:r>
            <a:rPr lang="en-US" sz="600" kern="1200" dirty="0"/>
            <a:t>. Tanah </a:t>
          </a:r>
          <a:r>
            <a:rPr lang="en-US" sz="600" kern="1200" dirty="0" err="1"/>
            <a:t>Datar</a:t>
          </a:r>
          <a:endParaRPr lang="en-US" sz="600" kern="1200" dirty="0"/>
        </a:p>
        <a:p>
          <a:pPr marL="57150" lvl="1" indent="-57150" algn="l" defTabSz="266700">
            <a:lnSpc>
              <a:spcPct val="90000"/>
            </a:lnSpc>
            <a:spcBef>
              <a:spcPct val="0"/>
            </a:spcBef>
            <a:spcAft>
              <a:spcPct val="15000"/>
            </a:spcAft>
            <a:buChar char="•"/>
          </a:pPr>
          <a:r>
            <a:rPr lang="en-US" sz="600" kern="1200" dirty="0" err="1"/>
            <a:t>Sebelah</a:t>
          </a:r>
          <a:r>
            <a:rPr lang="en-US" sz="600" kern="1200" dirty="0"/>
            <a:t> Selatan </a:t>
          </a:r>
          <a:r>
            <a:rPr lang="en-US" sz="600" kern="1200" dirty="0" err="1"/>
            <a:t>dgn</a:t>
          </a:r>
          <a:r>
            <a:rPr lang="en-US" sz="600" kern="1200" dirty="0"/>
            <a:t> </a:t>
          </a:r>
          <a:r>
            <a:rPr lang="en-US" sz="600" kern="1200" dirty="0" err="1"/>
            <a:t>Kab</a:t>
          </a:r>
          <a:r>
            <a:rPr lang="en-US" sz="600" kern="1200" dirty="0"/>
            <a:t>. </a:t>
          </a:r>
          <a:r>
            <a:rPr lang="en-US" sz="600" kern="1200" dirty="0" err="1"/>
            <a:t>Solok</a:t>
          </a:r>
          <a:endParaRPr lang="en-US" sz="600" kern="1200" dirty="0"/>
        </a:p>
      </dsp:txBody>
      <dsp:txXfrm>
        <a:off x="1813559" y="412461"/>
        <a:ext cx="2594762" cy="251156"/>
      </dsp:txXfrm>
    </dsp:sp>
    <dsp:sp modelId="{0A1C6EE5-C41E-4A21-B271-FECD8AC0354A}">
      <dsp:nvSpPr>
        <dsp:cNvPr id="0" name=""/>
        <dsp:cNvSpPr/>
      </dsp:nvSpPr>
      <dsp:spPr>
        <a:xfrm>
          <a:off x="0" y="370602"/>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en-US" sz="1300" kern="1200" dirty="0"/>
            <a:t>BATAS DAERAH</a:t>
          </a:r>
        </a:p>
      </dsp:txBody>
      <dsp:txXfrm>
        <a:off x="16347" y="386949"/>
        <a:ext cx="1780866" cy="302180"/>
      </dsp:txXfrm>
    </dsp:sp>
    <dsp:sp modelId="{AD4B4EFD-2C46-464C-ACC0-12B60FA9379B}">
      <dsp:nvSpPr>
        <dsp:cNvPr id="0" name=""/>
        <dsp:cNvSpPr/>
      </dsp:nvSpPr>
      <dsp:spPr>
        <a:xfrm>
          <a:off x="1813559" y="738963"/>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err="1"/>
            <a:t>Sebelah</a:t>
          </a:r>
          <a:r>
            <a:rPr lang="en-US" sz="600" kern="1200" dirty="0"/>
            <a:t> Barat </a:t>
          </a:r>
          <a:r>
            <a:rPr lang="en-US" sz="600" kern="1200" dirty="0" err="1"/>
            <a:t>dgn</a:t>
          </a:r>
          <a:r>
            <a:rPr lang="en-US" sz="600" kern="1200" dirty="0"/>
            <a:t> </a:t>
          </a:r>
          <a:r>
            <a:rPr lang="en-US" sz="600" kern="1200" dirty="0" err="1"/>
            <a:t>Kab</a:t>
          </a:r>
          <a:r>
            <a:rPr lang="en-US" sz="600" kern="1200" dirty="0"/>
            <a:t>. </a:t>
          </a:r>
          <a:r>
            <a:rPr lang="en-US" sz="600" kern="1200" dirty="0" err="1"/>
            <a:t>Solok</a:t>
          </a:r>
          <a:endParaRPr lang="en-US" sz="600" kern="1200" dirty="0"/>
        </a:p>
        <a:p>
          <a:pPr marL="57150" lvl="1" indent="-57150" algn="l" defTabSz="266700">
            <a:lnSpc>
              <a:spcPct val="90000"/>
            </a:lnSpc>
            <a:spcBef>
              <a:spcPct val="0"/>
            </a:spcBef>
            <a:spcAft>
              <a:spcPct val="15000"/>
            </a:spcAft>
            <a:buChar char="•"/>
          </a:pPr>
          <a:r>
            <a:rPr lang="en-US" sz="600" kern="1200" dirty="0" err="1"/>
            <a:t>Sebelah</a:t>
          </a:r>
          <a:r>
            <a:rPr lang="en-US" sz="600" kern="1200" dirty="0"/>
            <a:t> </a:t>
          </a:r>
          <a:r>
            <a:rPr lang="en-US" sz="600" kern="1200" dirty="0" err="1"/>
            <a:t>Timur</a:t>
          </a:r>
          <a:r>
            <a:rPr lang="en-US" sz="600" kern="1200" dirty="0"/>
            <a:t> </a:t>
          </a:r>
          <a:r>
            <a:rPr lang="en-US" sz="600" kern="1200" dirty="0" err="1"/>
            <a:t>dgn</a:t>
          </a:r>
          <a:r>
            <a:rPr lang="en-US" sz="600" kern="1200" dirty="0"/>
            <a:t> </a:t>
          </a:r>
          <a:r>
            <a:rPr lang="en-US" sz="600" kern="1200" dirty="0" err="1"/>
            <a:t>Kab</a:t>
          </a:r>
          <a:r>
            <a:rPr lang="en-US" sz="600" kern="1200" dirty="0"/>
            <a:t>. </a:t>
          </a:r>
          <a:r>
            <a:rPr lang="en-US" sz="600" kern="1200" dirty="0" err="1"/>
            <a:t>Swl</a:t>
          </a:r>
          <a:r>
            <a:rPr lang="en-US" sz="600" kern="1200" dirty="0"/>
            <a:t>/</a:t>
          </a:r>
          <a:r>
            <a:rPr lang="en-US" sz="600" kern="1200" dirty="0" err="1"/>
            <a:t>Sijunjung</a:t>
          </a:r>
          <a:endParaRPr lang="en-US" sz="600" kern="1200" dirty="0"/>
        </a:p>
      </dsp:txBody>
      <dsp:txXfrm>
        <a:off x="1813559" y="780822"/>
        <a:ext cx="2594762" cy="251156"/>
      </dsp:txXfrm>
    </dsp:sp>
    <dsp:sp modelId="{E18FEFFD-3D7C-4C86-893F-0A1792020EFF}">
      <dsp:nvSpPr>
        <dsp:cNvPr id="0" name=""/>
        <dsp:cNvSpPr/>
      </dsp:nvSpPr>
      <dsp:spPr>
        <a:xfrm>
          <a:off x="0" y="738963"/>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endParaRPr lang="en-US" sz="1300" kern="1200" dirty="0"/>
        </a:p>
      </dsp:txBody>
      <dsp:txXfrm>
        <a:off x="16347" y="755310"/>
        <a:ext cx="1780866" cy="302180"/>
      </dsp:txXfrm>
    </dsp:sp>
    <dsp:sp modelId="{4968AE91-DB86-4243-84B0-070948901DE1}">
      <dsp:nvSpPr>
        <dsp:cNvPr id="0" name=""/>
        <dsp:cNvSpPr/>
      </dsp:nvSpPr>
      <dsp:spPr>
        <a:xfrm>
          <a:off x="1813559" y="1107325"/>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a:t>27.344,7 Ha </a:t>
          </a:r>
          <a:r>
            <a:rPr lang="en-US" sz="600" kern="1200" dirty="0" err="1"/>
            <a:t>Atau</a:t>
          </a:r>
          <a:r>
            <a:rPr lang="en-US" sz="600" kern="1200" dirty="0"/>
            <a:t> 273 </a:t>
          </a:r>
          <a:r>
            <a:rPr lang="id-ID" sz="600" kern="1200" dirty="0"/>
            <a:t>,45 </a:t>
          </a:r>
          <a:r>
            <a:rPr lang="en-US" sz="600" kern="1200" dirty="0"/>
            <a:t>km2</a:t>
          </a:r>
        </a:p>
      </dsp:txBody>
      <dsp:txXfrm>
        <a:off x="1813559" y="1149184"/>
        <a:ext cx="2594762" cy="251156"/>
      </dsp:txXfrm>
    </dsp:sp>
    <dsp:sp modelId="{82026A27-E0B5-41C7-A114-8D39295C3170}">
      <dsp:nvSpPr>
        <dsp:cNvPr id="0" name=""/>
        <dsp:cNvSpPr/>
      </dsp:nvSpPr>
      <dsp:spPr>
        <a:xfrm>
          <a:off x="0" y="1116142"/>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en-US" sz="1300" kern="1200" dirty="0"/>
            <a:t>LUAS DAERAH</a:t>
          </a:r>
        </a:p>
      </dsp:txBody>
      <dsp:txXfrm>
        <a:off x="16347" y="1132489"/>
        <a:ext cx="1780866" cy="302180"/>
      </dsp:txXfrm>
    </dsp:sp>
    <dsp:sp modelId="{47D0467A-5651-497E-A243-F2E658829469}">
      <dsp:nvSpPr>
        <dsp:cNvPr id="0" name=""/>
        <dsp:cNvSpPr/>
      </dsp:nvSpPr>
      <dsp:spPr>
        <a:xfrm>
          <a:off x="1813559" y="1475686"/>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a:t>262 m</a:t>
          </a:r>
        </a:p>
        <a:p>
          <a:pPr marL="57150" lvl="1" indent="-57150" algn="l" defTabSz="266700">
            <a:lnSpc>
              <a:spcPct val="90000"/>
            </a:lnSpc>
            <a:spcBef>
              <a:spcPct val="0"/>
            </a:spcBef>
            <a:spcAft>
              <a:spcPct val="15000"/>
            </a:spcAft>
            <a:buChar char="•"/>
          </a:pPr>
          <a:r>
            <a:rPr lang="en-US" sz="600" kern="1200" dirty="0"/>
            <a:t>Paling </a:t>
          </a:r>
          <a:r>
            <a:rPr lang="en-US" sz="600" kern="1200" dirty="0" err="1"/>
            <a:t>Rendah</a:t>
          </a:r>
          <a:r>
            <a:rPr lang="en-US" sz="600" kern="1200" dirty="0"/>
            <a:t>/MIN 250 m – Paling </a:t>
          </a:r>
          <a:r>
            <a:rPr lang="en-US" sz="600" kern="1200" dirty="0" err="1"/>
            <a:t>Tinggi</a:t>
          </a:r>
          <a:r>
            <a:rPr lang="en-US" sz="600" kern="1200" dirty="0"/>
            <a:t>/MAX 650 m</a:t>
          </a:r>
        </a:p>
      </dsp:txBody>
      <dsp:txXfrm>
        <a:off x="1813559" y="1517545"/>
        <a:ext cx="2594762" cy="251156"/>
      </dsp:txXfrm>
    </dsp:sp>
    <dsp:sp modelId="{1EECAB18-B742-45A4-8000-65F6BA3A30F8}">
      <dsp:nvSpPr>
        <dsp:cNvPr id="0" name=""/>
        <dsp:cNvSpPr/>
      </dsp:nvSpPr>
      <dsp:spPr>
        <a:xfrm>
          <a:off x="0" y="1475686"/>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en-US" sz="1300" kern="1200" dirty="0"/>
            <a:t>KETINGGIAN</a:t>
          </a:r>
        </a:p>
      </dsp:txBody>
      <dsp:txXfrm>
        <a:off x="16347" y="1492033"/>
        <a:ext cx="1780866" cy="302180"/>
      </dsp:txXfrm>
    </dsp:sp>
    <dsp:sp modelId="{91CDA560-0C54-4A26-B606-300214D28A83}">
      <dsp:nvSpPr>
        <dsp:cNvPr id="0" name=""/>
        <dsp:cNvSpPr/>
      </dsp:nvSpPr>
      <dsp:spPr>
        <a:xfrm>
          <a:off x="1813559" y="1844048"/>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a:t>Maximum 33’ C</a:t>
          </a:r>
        </a:p>
        <a:p>
          <a:pPr marL="57150" lvl="1" indent="-57150" algn="l" defTabSz="266700">
            <a:lnSpc>
              <a:spcPct val="90000"/>
            </a:lnSpc>
            <a:spcBef>
              <a:spcPct val="0"/>
            </a:spcBef>
            <a:spcAft>
              <a:spcPct val="15000"/>
            </a:spcAft>
            <a:buChar char="•"/>
          </a:pPr>
          <a:r>
            <a:rPr lang="en-US" sz="600" kern="1200" dirty="0"/>
            <a:t>Minimum 22’ C</a:t>
          </a:r>
        </a:p>
      </dsp:txBody>
      <dsp:txXfrm>
        <a:off x="1813559" y="1885907"/>
        <a:ext cx="2594762" cy="251156"/>
      </dsp:txXfrm>
    </dsp:sp>
    <dsp:sp modelId="{0D084B0C-3334-4420-B17E-0F26AAA5A5C8}">
      <dsp:nvSpPr>
        <dsp:cNvPr id="0" name=""/>
        <dsp:cNvSpPr/>
      </dsp:nvSpPr>
      <dsp:spPr>
        <a:xfrm>
          <a:off x="0" y="1844048"/>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en-US" sz="1300" kern="1200" dirty="0"/>
            <a:t>TEMPERATUR</a:t>
          </a:r>
        </a:p>
      </dsp:txBody>
      <dsp:txXfrm>
        <a:off x="16347" y="1860395"/>
        <a:ext cx="1780866" cy="302180"/>
      </dsp:txXfrm>
    </dsp:sp>
    <dsp:sp modelId="{D95142BF-4CAA-4077-8735-EC842D387FDF}">
      <dsp:nvSpPr>
        <dsp:cNvPr id="0" name=""/>
        <dsp:cNvSpPr/>
      </dsp:nvSpPr>
      <dsp:spPr>
        <a:xfrm>
          <a:off x="1813559" y="2212410"/>
          <a:ext cx="2720340" cy="33487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t" anchorCtr="0">
          <a:noAutofit/>
        </a:bodyPr>
        <a:lstStyle/>
        <a:p>
          <a:pPr marL="57150" lvl="1" indent="-57150" algn="l" defTabSz="266700">
            <a:lnSpc>
              <a:spcPct val="90000"/>
            </a:lnSpc>
            <a:spcBef>
              <a:spcPct val="0"/>
            </a:spcBef>
            <a:spcAft>
              <a:spcPct val="15000"/>
            </a:spcAft>
            <a:buChar char="•"/>
          </a:pPr>
          <a:r>
            <a:rPr lang="en-US" sz="600" kern="1200" dirty="0" err="1"/>
            <a:t>Batang</a:t>
          </a:r>
          <a:r>
            <a:rPr lang="en-US" sz="600" kern="1200" dirty="0"/>
            <a:t> </a:t>
          </a:r>
          <a:r>
            <a:rPr lang="en-US" sz="600" kern="1200" dirty="0" err="1"/>
            <a:t>Lasi</a:t>
          </a:r>
          <a:r>
            <a:rPr lang="en-US" sz="600" kern="1200" dirty="0"/>
            <a:t> (</a:t>
          </a:r>
          <a:r>
            <a:rPr lang="en-US" sz="600" kern="1200" dirty="0" err="1"/>
            <a:t>Silungkang</a:t>
          </a:r>
          <a:r>
            <a:rPr lang="en-US" sz="600" kern="1200" dirty="0"/>
            <a:t>), </a:t>
          </a:r>
          <a:r>
            <a:rPr lang="en-US" sz="600" kern="1200" dirty="0" err="1"/>
            <a:t>Batang</a:t>
          </a:r>
          <a:r>
            <a:rPr lang="en-US" sz="600" kern="1200" dirty="0"/>
            <a:t> </a:t>
          </a:r>
          <a:r>
            <a:rPr lang="en-US" sz="600" kern="1200" dirty="0" err="1"/>
            <a:t>Lunto</a:t>
          </a:r>
          <a:r>
            <a:rPr lang="en-US" sz="600" kern="1200" dirty="0"/>
            <a:t> (</a:t>
          </a:r>
          <a:r>
            <a:rPr lang="en-US" sz="600" kern="1200" dirty="0" err="1"/>
            <a:t>Lembah</a:t>
          </a:r>
          <a:r>
            <a:rPr lang="en-US" sz="600" kern="1200" dirty="0"/>
            <a:t> Segar)</a:t>
          </a:r>
        </a:p>
        <a:p>
          <a:pPr marL="57150" lvl="1" indent="-57150" algn="l" defTabSz="266700">
            <a:lnSpc>
              <a:spcPct val="90000"/>
            </a:lnSpc>
            <a:spcBef>
              <a:spcPct val="0"/>
            </a:spcBef>
            <a:spcAft>
              <a:spcPct val="15000"/>
            </a:spcAft>
            <a:buChar char="•"/>
          </a:pPr>
          <a:r>
            <a:rPr lang="en-US" sz="600" kern="1200" dirty="0" err="1"/>
            <a:t>Batang</a:t>
          </a:r>
          <a:r>
            <a:rPr lang="en-US" sz="600" kern="1200" dirty="0"/>
            <a:t> </a:t>
          </a:r>
          <a:r>
            <a:rPr lang="en-US" sz="600" kern="1200" dirty="0" err="1"/>
            <a:t>Sumpahan</a:t>
          </a:r>
          <a:r>
            <a:rPr lang="en-US" sz="600" kern="1200" dirty="0"/>
            <a:t>, </a:t>
          </a:r>
          <a:r>
            <a:rPr lang="en-US" sz="600" kern="1200" dirty="0" err="1"/>
            <a:t>Malakutan</a:t>
          </a:r>
          <a:r>
            <a:rPr lang="en-US" sz="600" kern="1200" dirty="0"/>
            <a:t> (</a:t>
          </a:r>
          <a:r>
            <a:rPr lang="en-US" sz="600" kern="1200" dirty="0" err="1"/>
            <a:t>Barangin</a:t>
          </a:r>
          <a:r>
            <a:rPr lang="en-US" sz="600" kern="1200" dirty="0"/>
            <a:t>), </a:t>
          </a:r>
          <a:r>
            <a:rPr lang="id-ID" sz="600" kern="1200" dirty="0"/>
            <a:t> Batang </a:t>
          </a:r>
          <a:r>
            <a:rPr lang="en-US" sz="600" kern="1200" dirty="0" err="1"/>
            <a:t>Ombilin</a:t>
          </a:r>
          <a:r>
            <a:rPr lang="id-ID" sz="600" kern="1200" dirty="0"/>
            <a:t> (Talawi)</a:t>
          </a:r>
          <a:endParaRPr lang="en-US" sz="600" kern="1200" dirty="0"/>
        </a:p>
      </dsp:txBody>
      <dsp:txXfrm>
        <a:off x="1813559" y="2254269"/>
        <a:ext cx="2594762" cy="251156"/>
      </dsp:txXfrm>
    </dsp:sp>
    <dsp:sp modelId="{3015122B-2A94-41CE-B998-70430A52A7E3}">
      <dsp:nvSpPr>
        <dsp:cNvPr id="0" name=""/>
        <dsp:cNvSpPr/>
      </dsp:nvSpPr>
      <dsp:spPr>
        <a:xfrm>
          <a:off x="0" y="2212410"/>
          <a:ext cx="1813560" cy="33487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l" defTabSz="577850">
            <a:lnSpc>
              <a:spcPct val="90000"/>
            </a:lnSpc>
            <a:spcBef>
              <a:spcPct val="0"/>
            </a:spcBef>
            <a:spcAft>
              <a:spcPct val="35000"/>
            </a:spcAft>
            <a:buNone/>
          </a:pPr>
          <a:r>
            <a:rPr lang="id-ID" sz="1300" kern="1200" dirty="0"/>
            <a:t>SUNGAI</a:t>
          </a:r>
          <a:endParaRPr lang="en-US" sz="1300" kern="1200" dirty="0"/>
        </a:p>
      </dsp:txBody>
      <dsp:txXfrm>
        <a:off x="16347" y="2228757"/>
        <a:ext cx="1780866" cy="30218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11"/>
            <a:ext cx="2972592" cy="497624"/>
          </a:xfrm>
          <a:prstGeom prst="rect">
            <a:avLst/>
          </a:prstGeom>
          <a:noFill/>
          <a:ln w="9525">
            <a:noFill/>
            <a:miter lim="800000"/>
            <a:headEnd/>
            <a:tailEnd/>
          </a:ln>
          <a:effectLst/>
        </p:spPr>
        <p:txBody>
          <a:bodyPr vert="horz" wrap="square" lIns="89061" tIns="44533" rIns="89061" bIns="44533" numCol="1" anchor="t" anchorCtr="0" compatLnSpc="1">
            <a:prstTxWarp prst="textNoShape">
              <a:avLst/>
            </a:prstTxWarp>
          </a:bodyPr>
          <a:lstStyle>
            <a:lvl1pPr algn="l" defTabSz="890313" eaLnBrk="1" hangingPunct="1">
              <a:defRPr sz="1100"/>
            </a:lvl1pPr>
          </a:lstStyle>
          <a:p>
            <a:pPr>
              <a:defRPr/>
            </a:pPr>
            <a:endParaRPr lang="en-US"/>
          </a:p>
        </p:txBody>
      </p:sp>
      <p:sp>
        <p:nvSpPr>
          <p:cNvPr id="36867" name="Rectangle 3"/>
          <p:cNvSpPr>
            <a:spLocks noGrp="1" noChangeArrowheads="1"/>
          </p:cNvSpPr>
          <p:nvPr>
            <p:ph type="dt" sz="quarter" idx="1"/>
          </p:nvPr>
        </p:nvSpPr>
        <p:spPr bwMode="auto">
          <a:xfrm>
            <a:off x="3883829" y="11"/>
            <a:ext cx="2972590" cy="497624"/>
          </a:xfrm>
          <a:prstGeom prst="rect">
            <a:avLst/>
          </a:prstGeom>
          <a:noFill/>
          <a:ln w="9525">
            <a:noFill/>
            <a:miter lim="800000"/>
            <a:headEnd/>
            <a:tailEnd/>
          </a:ln>
          <a:effectLst/>
        </p:spPr>
        <p:txBody>
          <a:bodyPr vert="horz" wrap="square" lIns="89061" tIns="44533" rIns="89061" bIns="44533" numCol="1" anchor="t" anchorCtr="0" compatLnSpc="1">
            <a:prstTxWarp prst="textNoShape">
              <a:avLst/>
            </a:prstTxWarp>
          </a:bodyPr>
          <a:lstStyle>
            <a:lvl1pPr defTabSz="890313" eaLnBrk="1" hangingPunct="1">
              <a:defRPr sz="1100"/>
            </a:lvl1pPr>
          </a:lstStyle>
          <a:p>
            <a:pPr>
              <a:defRPr/>
            </a:pPr>
            <a:endParaRPr lang="en-US"/>
          </a:p>
        </p:txBody>
      </p:sp>
      <p:sp>
        <p:nvSpPr>
          <p:cNvPr id="36868" name="Rectangle 4"/>
          <p:cNvSpPr>
            <a:spLocks noGrp="1" noChangeArrowheads="1"/>
          </p:cNvSpPr>
          <p:nvPr>
            <p:ph type="ftr" sz="quarter" idx="2"/>
          </p:nvPr>
        </p:nvSpPr>
        <p:spPr bwMode="auto">
          <a:xfrm>
            <a:off x="0" y="9446379"/>
            <a:ext cx="2972592" cy="497624"/>
          </a:xfrm>
          <a:prstGeom prst="rect">
            <a:avLst/>
          </a:prstGeom>
          <a:noFill/>
          <a:ln w="9525">
            <a:noFill/>
            <a:miter lim="800000"/>
            <a:headEnd/>
            <a:tailEnd/>
          </a:ln>
          <a:effectLst/>
        </p:spPr>
        <p:txBody>
          <a:bodyPr vert="horz" wrap="square" lIns="89061" tIns="44533" rIns="89061" bIns="44533" numCol="1" anchor="b" anchorCtr="0" compatLnSpc="1">
            <a:prstTxWarp prst="textNoShape">
              <a:avLst/>
            </a:prstTxWarp>
          </a:bodyPr>
          <a:lstStyle>
            <a:lvl1pPr algn="l" defTabSz="890313" eaLnBrk="1" hangingPunct="1">
              <a:defRPr sz="1100"/>
            </a:lvl1pPr>
          </a:lstStyle>
          <a:p>
            <a:pPr>
              <a:defRPr/>
            </a:pPr>
            <a:endParaRPr lang="en-US"/>
          </a:p>
        </p:txBody>
      </p:sp>
      <p:sp>
        <p:nvSpPr>
          <p:cNvPr id="36869" name="Rectangle 5"/>
          <p:cNvSpPr>
            <a:spLocks noGrp="1" noChangeArrowheads="1"/>
          </p:cNvSpPr>
          <p:nvPr>
            <p:ph type="sldNum" sz="quarter" idx="3"/>
          </p:nvPr>
        </p:nvSpPr>
        <p:spPr bwMode="auto">
          <a:xfrm>
            <a:off x="3883829" y="9446379"/>
            <a:ext cx="2972590" cy="497624"/>
          </a:xfrm>
          <a:prstGeom prst="rect">
            <a:avLst/>
          </a:prstGeom>
          <a:noFill/>
          <a:ln w="9525">
            <a:noFill/>
            <a:miter lim="800000"/>
            <a:headEnd/>
            <a:tailEnd/>
          </a:ln>
          <a:effectLst/>
        </p:spPr>
        <p:txBody>
          <a:bodyPr vert="horz" wrap="square" lIns="89061" tIns="44533" rIns="89061" bIns="44533" numCol="1" anchor="b" anchorCtr="0" compatLnSpc="1">
            <a:prstTxWarp prst="textNoShape">
              <a:avLst/>
            </a:prstTxWarp>
          </a:bodyPr>
          <a:lstStyle>
            <a:lvl1pPr defTabSz="890313" eaLnBrk="1" hangingPunct="1">
              <a:defRPr sz="1100"/>
            </a:lvl1pPr>
          </a:lstStyle>
          <a:p>
            <a:pPr>
              <a:defRPr/>
            </a:pPr>
            <a:fld id="{EC7DF139-2B29-441D-9834-3B27CE626708}" type="slidenum">
              <a:rPr lang="en-US"/>
              <a:pPr>
                <a:defRPr/>
              </a:pPr>
              <a:t>‹#›</a:t>
            </a:fld>
            <a:endParaRPr lang="en-US"/>
          </a:p>
        </p:txBody>
      </p:sp>
    </p:spTree>
    <p:extLst>
      <p:ext uri="{BB962C8B-B14F-4D97-AF65-F5344CB8AC3E}">
        <p14:creationId xmlns:p14="http://schemas.microsoft.com/office/powerpoint/2010/main" val="29244065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2898" name="Rectangle 2"/>
          <p:cNvSpPr>
            <a:spLocks noGrp="1" noChangeArrowheads="1"/>
          </p:cNvSpPr>
          <p:nvPr>
            <p:ph type="hdr" sz="quarter"/>
          </p:nvPr>
        </p:nvSpPr>
        <p:spPr bwMode="auto">
          <a:xfrm>
            <a:off x="0" y="11"/>
            <a:ext cx="2972592" cy="497624"/>
          </a:xfrm>
          <a:prstGeom prst="rect">
            <a:avLst/>
          </a:prstGeom>
          <a:noFill/>
          <a:ln w="9525">
            <a:noFill/>
            <a:miter lim="800000"/>
            <a:headEnd/>
            <a:tailEnd/>
          </a:ln>
          <a:effectLst/>
        </p:spPr>
        <p:txBody>
          <a:bodyPr vert="horz" wrap="square" lIns="92562" tIns="46281" rIns="92562" bIns="46281" numCol="1" anchor="t" anchorCtr="0" compatLnSpc="1">
            <a:prstTxWarp prst="textNoShape">
              <a:avLst/>
            </a:prstTxWarp>
          </a:bodyPr>
          <a:lstStyle>
            <a:lvl1pPr algn="l" eaLnBrk="1" hangingPunct="1">
              <a:defRPr sz="1200"/>
            </a:lvl1pPr>
          </a:lstStyle>
          <a:p>
            <a:pPr>
              <a:defRPr/>
            </a:pPr>
            <a:endParaRPr lang="en-GB"/>
          </a:p>
        </p:txBody>
      </p:sp>
      <p:sp>
        <p:nvSpPr>
          <p:cNvPr id="592899" name="Rectangle 3"/>
          <p:cNvSpPr>
            <a:spLocks noGrp="1" noChangeArrowheads="1"/>
          </p:cNvSpPr>
          <p:nvPr>
            <p:ph type="dt" idx="1"/>
          </p:nvPr>
        </p:nvSpPr>
        <p:spPr bwMode="auto">
          <a:xfrm>
            <a:off x="3883829" y="11"/>
            <a:ext cx="2972590" cy="497624"/>
          </a:xfrm>
          <a:prstGeom prst="rect">
            <a:avLst/>
          </a:prstGeom>
          <a:noFill/>
          <a:ln w="9525">
            <a:noFill/>
            <a:miter lim="800000"/>
            <a:headEnd/>
            <a:tailEnd/>
          </a:ln>
          <a:effectLst/>
        </p:spPr>
        <p:txBody>
          <a:bodyPr vert="horz" wrap="square" lIns="92562" tIns="46281" rIns="92562" bIns="46281" numCol="1" anchor="t" anchorCtr="0" compatLnSpc="1">
            <a:prstTxWarp prst="textNoShape">
              <a:avLst/>
            </a:prstTxWarp>
          </a:bodyPr>
          <a:lstStyle>
            <a:lvl1pPr eaLnBrk="1" hangingPunct="1">
              <a:defRPr sz="1200"/>
            </a:lvl1pPr>
          </a:lstStyle>
          <a:p>
            <a:pPr>
              <a:defRPr/>
            </a:pPr>
            <a:endParaRPr lang="en-GB"/>
          </a:p>
        </p:txBody>
      </p:sp>
      <p:sp>
        <p:nvSpPr>
          <p:cNvPr id="66564" name="Rectangle 4"/>
          <p:cNvSpPr>
            <a:spLocks noGrp="1" noRot="1" noChangeAspect="1" noChangeArrowheads="1" noTextEdit="1"/>
          </p:cNvSpPr>
          <p:nvPr>
            <p:ph type="sldImg" idx="2"/>
          </p:nvPr>
        </p:nvSpPr>
        <p:spPr bwMode="auto">
          <a:xfrm>
            <a:off x="869950" y="747713"/>
            <a:ext cx="5118100" cy="3722687"/>
          </a:xfrm>
          <a:prstGeom prst="rect">
            <a:avLst/>
          </a:prstGeom>
          <a:noFill/>
          <a:ln w="9525">
            <a:solidFill>
              <a:srgbClr val="000000"/>
            </a:solidFill>
            <a:miter lim="800000"/>
            <a:headEnd/>
            <a:tailEnd/>
          </a:ln>
        </p:spPr>
      </p:sp>
      <p:sp>
        <p:nvSpPr>
          <p:cNvPr id="592901" name="Rectangle 5"/>
          <p:cNvSpPr>
            <a:spLocks noGrp="1" noChangeArrowheads="1"/>
          </p:cNvSpPr>
          <p:nvPr>
            <p:ph type="body" sz="quarter" idx="3"/>
          </p:nvPr>
        </p:nvSpPr>
        <p:spPr bwMode="auto">
          <a:xfrm>
            <a:off x="686592" y="4724891"/>
            <a:ext cx="5486399" cy="4475221"/>
          </a:xfrm>
          <a:prstGeom prst="rect">
            <a:avLst/>
          </a:prstGeom>
          <a:noFill/>
          <a:ln w="9525">
            <a:noFill/>
            <a:miter lim="800000"/>
            <a:headEnd/>
            <a:tailEnd/>
          </a:ln>
          <a:effectLst/>
        </p:spPr>
        <p:txBody>
          <a:bodyPr vert="horz" wrap="square" lIns="92562" tIns="46281" rIns="92562" bIns="4628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92902" name="Rectangle 6"/>
          <p:cNvSpPr>
            <a:spLocks noGrp="1" noChangeArrowheads="1"/>
          </p:cNvSpPr>
          <p:nvPr>
            <p:ph type="ftr" sz="quarter" idx="4"/>
          </p:nvPr>
        </p:nvSpPr>
        <p:spPr bwMode="auto">
          <a:xfrm>
            <a:off x="0" y="9446379"/>
            <a:ext cx="2972592" cy="497624"/>
          </a:xfrm>
          <a:prstGeom prst="rect">
            <a:avLst/>
          </a:prstGeom>
          <a:noFill/>
          <a:ln w="9525">
            <a:noFill/>
            <a:miter lim="800000"/>
            <a:headEnd/>
            <a:tailEnd/>
          </a:ln>
          <a:effectLst/>
        </p:spPr>
        <p:txBody>
          <a:bodyPr vert="horz" wrap="square" lIns="92562" tIns="46281" rIns="92562" bIns="46281" numCol="1" anchor="b" anchorCtr="0" compatLnSpc="1">
            <a:prstTxWarp prst="textNoShape">
              <a:avLst/>
            </a:prstTxWarp>
          </a:bodyPr>
          <a:lstStyle>
            <a:lvl1pPr algn="l" eaLnBrk="1" hangingPunct="1">
              <a:defRPr sz="1200"/>
            </a:lvl1pPr>
          </a:lstStyle>
          <a:p>
            <a:pPr>
              <a:defRPr/>
            </a:pPr>
            <a:endParaRPr lang="en-GB"/>
          </a:p>
        </p:txBody>
      </p:sp>
      <p:sp>
        <p:nvSpPr>
          <p:cNvPr id="592903" name="Rectangle 7"/>
          <p:cNvSpPr>
            <a:spLocks noGrp="1" noChangeArrowheads="1"/>
          </p:cNvSpPr>
          <p:nvPr>
            <p:ph type="sldNum" sz="quarter" idx="5"/>
          </p:nvPr>
        </p:nvSpPr>
        <p:spPr bwMode="auto">
          <a:xfrm>
            <a:off x="3883829" y="9446379"/>
            <a:ext cx="2972590" cy="497624"/>
          </a:xfrm>
          <a:prstGeom prst="rect">
            <a:avLst/>
          </a:prstGeom>
          <a:noFill/>
          <a:ln w="9525">
            <a:noFill/>
            <a:miter lim="800000"/>
            <a:headEnd/>
            <a:tailEnd/>
          </a:ln>
          <a:effectLst/>
        </p:spPr>
        <p:txBody>
          <a:bodyPr vert="horz" wrap="square" lIns="92562" tIns="46281" rIns="92562" bIns="46281" numCol="1" anchor="b" anchorCtr="0" compatLnSpc="1">
            <a:prstTxWarp prst="textNoShape">
              <a:avLst/>
            </a:prstTxWarp>
          </a:bodyPr>
          <a:lstStyle>
            <a:lvl1pPr eaLnBrk="1" hangingPunct="1">
              <a:defRPr sz="1200"/>
            </a:lvl1pPr>
          </a:lstStyle>
          <a:p>
            <a:pPr>
              <a:defRPr/>
            </a:pPr>
            <a:fld id="{9DC7EFAB-4DAD-41FF-A50E-9EF5CA078796}" type="slidenum">
              <a:rPr lang="en-GB"/>
              <a:pPr>
                <a:defRPr/>
              </a:pPr>
              <a:t>‹#›</a:t>
            </a:fld>
            <a:endParaRPr lang="en-GB"/>
          </a:p>
        </p:txBody>
      </p:sp>
    </p:spTree>
    <p:extLst>
      <p:ext uri="{BB962C8B-B14F-4D97-AF65-F5344CB8AC3E}">
        <p14:creationId xmlns:p14="http://schemas.microsoft.com/office/powerpoint/2010/main" val="208502822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6975" algn="l" rtl="0" eaLnBrk="0" fontAlgn="base" hangingPunct="0">
      <a:spcBef>
        <a:spcPct val="30000"/>
      </a:spcBef>
      <a:spcAft>
        <a:spcPct val="0"/>
      </a:spcAft>
      <a:defRPr sz="1200" kern="1200">
        <a:solidFill>
          <a:schemeClr val="tx1"/>
        </a:solidFill>
        <a:latin typeface="Arial" charset="0"/>
        <a:ea typeface="+mn-ea"/>
        <a:cs typeface="+mn-cs"/>
      </a:defRPr>
    </a:lvl2pPr>
    <a:lvl3pPr marL="913947" algn="l" rtl="0" eaLnBrk="0" fontAlgn="base" hangingPunct="0">
      <a:spcBef>
        <a:spcPct val="30000"/>
      </a:spcBef>
      <a:spcAft>
        <a:spcPct val="0"/>
      </a:spcAft>
      <a:defRPr sz="1200" kern="1200">
        <a:solidFill>
          <a:schemeClr val="tx1"/>
        </a:solidFill>
        <a:latin typeface="Arial" charset="0"/>
        <a:ea typeface="+mn-ea"/>
        <a:cs typeface="+mn-cs"/>
      </a:defRPr>
    </a:lvl3pPr>
    <a:lvl4pPr marL="1370922" algn="l" rtl="0" eaLnBrk="0" fontAlgn="base" hangingPunct="0">
      <a:spcBef>
        <a:spcPct val="30000"/>
      </a:spcBef>
      <a:spcAft>
        <a:spcPct val="0"/>
      </a:spcAft>
      <a:defRPr sz="1200" kern="1200">
        <a:solidFill>
          <a:schemeClr val="tx1"/>
        </a:solidFill>
        <a:latin typeface="Arial" charset="0"/>
        <a:ea typeface="+mn-ea"/>
        <a:cs typeface="+mn-cs"/>
      </a:defRPr>
    </a:lvl4pPr>
    <a:lvl5pPr marL="1827894" algn="l" rtl="0" eaLnBrk="0" fontAlgn="base" hangingPunct="0">
      <a:spcBef>
        <a:spcPct val="30000"/>
      </a:spcBef>
      <a:spcAft>
        <a:spcPct val="0"/>
      </a:spcAft>
      <a:defRPr sz="1200" kern="1200">
        <a:solidFill>
          <a:schemeClr val="tx1"/>
        </a:solidFill>
        <a:latin typeface="Arial" charset="0"/>
        <a:ea typeface="+mn-ea"/>
        <a:cs typeface="+mn-cs"/>
      </a:defRPr>
    </a:lvl5pPr>
    <a:lvl6pPr marL="2284869" algn="l" defTabSz="913947" rtl="0" eaLnBrk="1" latinLnBrk="0" hangingPunct="1">
      <a:defRPr sz="1200" kern="1200">
        <a:solidFill>
          <a:schemeClr val="tx1"/>
        </a:solidFill>
        <a:latin typeface="+mn-lt"/>
        <a:ea typeface="+mn-ea"/>
        <a:cs typeface="+mn-cs"/>
      </a:defRPr>
    </a:lvl6pPr>
    <a:lvl7pPr marL="2741842" algn="l" defTabSz="913947" rtl="0" eaLnBrk="1" latinLnBrk="0" hangingPunct="1">
      <a:defRPr sz="1200" kern="1200">
        <a:solidFill>
          <a:schemeClr val="tx1"/>
        </a:solidFill>
        <a:latin typeface="+mn-lt"/>
        <a:ea typeface="+mn-ea"/>
        <a:cs typeface="+mn-cs"/>
      </a:defRPr>
    </a:lvl7pPr>
    <a:lvl8pPr marL="3198816" algn="l" defTabSz="913947" rtl="0" eaLnBrk="1" latinLnBrk="0" hangingPunct="1">
      <a:defRPr sz="1200" kern="1200">
        <a:solidFill>
          <a:schemeClr val="tx1"/>
        </a:solidFill>
        <a:latin typeface="+mn-lt"/>
        <a:ea typeface="+mn-ea"/>
        <a:cs typeface="+mn-cs"/>
      </a:defRPr>
    </a:lvl8pPr>
    <a:lvl9pPr marL="3655790" algn="l" defTabSz="9139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2591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4002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47612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93593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35106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83556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82220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7352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78145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33737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5691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3444789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2927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51580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617095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556954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00857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08192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915249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617844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13275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6104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457920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43147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043634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565643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492770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391047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913424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41630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78772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891339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3387373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051679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750035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85061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269735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179668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37281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608968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802807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056884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236755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677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38653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2150180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970866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71678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140003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115897219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193535195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548819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57907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596716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83972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9419664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8019260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503532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6920119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802196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5628316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796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7608990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5888261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4524659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326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364269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180553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1654667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89852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3705076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381164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8864396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8832793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669312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6349963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6208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412065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328552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21831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747713"/>
            <a:ext cx="5118100"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6136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0" y="2487545"/>
            <a:ext cx="503309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49626" tIns="24813" rIns="49626" bIns="24813" anchor="ctr"/>
          <a:lstStyle/>
          <a:p>
            <a:pPr algn="ctr" eaLnBrk="1" latinLnBrk="0" hangingPunct="1"/>
            <a:endParaRPr kumimoji="0" lang="en-US"/>
          </a:p>
        </p:txBody>
      </p:sp>
      <p:sp>
        <p:nvSpPr>
          <p:cNvPr id="9" name="Title 8"/>
          <p:cNvSpPr>
            <a:spLocks noGrp="1"/>
          </p:cNvSpPr>
          <p:nvPr>
            <p:ph type="ctrTitle"/>
          </p:nvPr>
        </p:nvSpPr>
        <p:spPr>
          <a:xfrm>
            <a:off x="377190" y="934722"/>
            <a:ext cx="4274820" cy="975873"/>
          </a:xfrm>
        </p:spPr>
        <p:txBody>
          <a:bodyPr vert="horz" anchor="b">
            <a:normAutofit/>
            <a:scene3d>
              <a:camera prst="orthographicFront"/>
              <a:lightRig rig="soft" dir="t"/>
            </a:scene3d>
            <a:sp3d prstMaterial="softEdge">
              <a:bevelT w="25400" h="25400"/>
            </a:sp3d>
          </a:bodyPr>
          <a:lstStyle>
            <a:lvl1pPr algn="r">
              <a:defRPr sz="26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377190" y="1926190"/>
            <a:ext cx="4274820" cy="639842"/>
          </a:xfrm>
        </p:spPr>
        <p:txBody>
          <a:bodyPr lIns="24813" rIns="24813"/>
          <a:lstStyle>
            <a:lvl1pPr marL="0" marR="34738" indent="0" algn="r">
              <a:buNone/>
              <a:defRPr>
                <a:solidFill>
                  <a:schemeClr val="tx2"/>
                </a:solidFill>
              </a:defRPr>
            </a:lvl1pPr>
            <a:lvl2pPr marL="248126" indent="0" algn="ctr">
              <a:buNone/>
            </a:lvl2pPr>
            <a:lvl3pPr marL="496251" indent="0" algn="ctr">
              <a:buNone/>
            </a:lvl3pPr>
            <a:lvl4pPr marL="744377" indent="0" algn="ctr">
              <a:buNone/>
            </a:lvl4pPr>
            <a:lvl5pPr marL="992503" indent="0" algn="ctr">
              <a:buNone/>
            </a:lvl5pPr>
            <a:lvl6pPr marL="1240629" indent="0" algn="ctr">
              <a:buNone/>
            </a:lvl6pPr>
            <a:lvl7pPr marL="1488755" indent="0" algn="ctr">
              <a:buNone/>
            </a:lvl7pPr>
            <a:lvl8pPr marL="1736881" indent="0" algn="ctr">
              <a:buNone/>
            </a:lvl8pPr>
            <a:lvl9pPr marL="1985006" indent="0" algn="ctr">
              <a:buNone/>
            </a:lvl9pPr>
            <a:extLst/>
          </a:lstStyle>
          <a:p>
            <a:r>
              <a:rPr kumimoji="0" lang="en-US"/>
              <a:t>Click to edit Master subtitle style</a:t>
            </a:r>
          </a:p>
        </p:txBody>
      </p:sp>
      <p:grpSp>
        <p:nvGrpSpPr>
          <p:cNvPr id="2" name="Group 1"/>
          <p:cNvGrpSpPr/>
          <p:nvPr/>
        </p:nvGrpSpPr>
        <p:grpSpPr>
          <a:xfrm>
            <a:off x="-2070" y="2641600"/>
            <a:ext cx="5031271" cy="1019780"/>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87D4108A-957A-4C16-98E9-8A33CEBC0B04}"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251460" y="790042"/>
            <a:ext cx="4526280" cy="2339238"/>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3A1E7D3D-3DAF-4F22-8F5F-C240647DB9D8}"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64208" y="146475"/>
            <a:ext cx="977609" cy="2982806"/>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251460" y="146476"/>
            <a:ext cx="3478530" cy="298280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27EE950A-CF98-4102-A324-A13EFAE0AD40}"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76238" y="244479"/>
            <a:ext cx="4533900"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1"/>
          <p:cNvSpPr>
            <a:spLocks noGrp="1" noChangeArrowheads="1"/>
          </p:cNvSpPr>
          <p:nvPr>
            <p:ph type="sldNum" sz="quarter" idx="10"/>
          </p:nvPr>
        </p:nvSpPr>
        <p:spPr>
          <a:ln/>
        </p:spPr>
        <p:txBody>
          <a:bodyPr/>
          <a:lstStyle>
            <a:lvl1pPr>
              <a:defRPr/>
            </a:lvl1pPr>
          </a:lstStyle>
          <a:p>
            <a:pPr>
              <a:defRPr/>
            </a:pPr>
            <a:fld id="{25AC60BC-9268-4293-819A-C1BF8BA39595}" type="slidenum">
              <a:rPr lang="en-US" smtClean="0"/>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6588" y="244475"/>
            <a:ext cx="4273550" cy="609600"/>
          </a:xfrm>
        </p:spPr>
        <p:txBody>
          <a:bodyPr/>
          <a:lstStyle/>
          <a:p>
            <a:r>
              <a:rPr lang="en-US"/>
              <a:t>Click to edit Master title style</a:t>
            </a:r>
          </a:p>
        </p:txBody>
      </p:sp>
      <p:sp>
        <p:nvSpPr>
          <p:cNvPr id="3" name="Text Placeholder 2"/>
          <p:cNvSpPr>
            <a:spLocks noGrp="1"/>
          </p:cNvSpPr>
          <p:nvPr>
            <p:ph type="body" sz="half" idx="1"/>
          </p:nvPr>
        </p:nvSpPr>
        <p:spPr>
          <a:xfrm>
            <a:off x="376238" y="1057279"/>
            <a:ext cx="2062162" cy="219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90804" y="1057279"/>
            <a:ext cx="2062163" cy="219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
          <p:cNvSpPr>
            <a:spLocks noGrp="1" noChangeArrowheads="1"/>
          </p:cNvSpPr>
          <p:nvPr>
            <p:ph type="sldNum" sz="quarter" idx="10"/>
          </p:nvPr>
        </p:nvSpPr>
        <p:spPr>
          <a:ln/>
        </p:spPr>
        <p:txBody>
          <a:bodyPr/>
          <a:lstStyle>
            <a:lvl1pPr>
              <a:defRPr/>
            </a:lvl1pPr>
          </a:lstStyle>
          <a:p>
            <a:pPr>
              <a:defRPr/>
            </a:pPr>
            <a:fld id="{C692C08A-96EF-4C5A-A845-B4FCFA3C8DE8}" type="slidenum">
              <a:rPr lang="en-US" smtClean="0"/>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36588" y="244475"/>
            <a:ext cx="4273550" cy="609600"/>
          </a:xfrm>
        </p:spPr>
        <p:txBody>
          <a:bodyPr/>
          <a:lstStyle/>
          <a:p>
            <a:r>
              <a:rPr lang="en-US"/>
              <a:t>Click to edit Master title style</a:t>
            </a:r>
          </a:p>
        </p:txBody>
      </p:sp>
      <p:sp>
        <p:nvSpPr>
          <p:cNvPr id="3" name="Table Placeholder 2"/>
          <p:cNvSpPr>
            <a:spLocks noGrp="1"/>
          </p:cNvSpPr>
          <p:nvPr>
            <p:ph type="tbl" idx="1"/>
          </p:nvPr>
        </p:nvSpPr>
        <p:spPr>
          <a:xfrm>
            <a:off x="376241" y="1057279"/>
            <a:ext cx="4276725" cy="2193925"/>
          </a:xfrm>
        </p:spPr>
        <p:txBody>
          <a:bodyPr/>
          <a:lstStyle/>
          <a:p>
            <a:pPr lvl="0"/>
            <a:endParaRPr lang="en-US" noProof="0"/>
          </a:p>
        </p:txBody>
      </p:sp>
      <p:sp>
        <p:nvSpPr>
          <p:cNvPr id="4" name="Rectangle 21"/>
          <p:cNvSpPr>
            <a:spLocks noGrp="1" noChangeArrowheads="1"/>
          </p:cNvSpPr>
          <p:nvPr>
            <p:ph type="sldNum" sz="quarter" idx="10"/>
          </p:nvPr>
        </p:nvSpPr>
        <p:spPr>
          <a:ln/>
        </p:spPr>
        <p:txBody>
          <a:bodyPr/>
          <a:lstStyle>
            <a:lvl1pPr>
              <a:defRPr/>
            </a:lvl1pPr>
          </a:lstStyle>
          <a:p>
            <a:pPr>
              <a:defRPr/>
            </a:pPr>
            <a:fld id="{B172EE61-B0E4-4A7E-BB86-F7F10F35AEE6}" type="slidenum">
              <a:rPr lang="en-US" smtClean="0"/>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AA79D410-052C-439F-8EA4-354899948FD0}" type="slidenum">
              <a:rPr lang="en-US" smtClean="0"/>
              <a:pPr>
                <a:defRPr/>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7307" y="565180"/>
            <a:ext cx="4274820" cy="975360"/>
          </a:xfrm>
        </p:spPr>
        <p:txBody>
          <a:bodyPr vert="horz" anchor="b">
            <a:normAutofit/>
            <a:scene3d>
              <a:camera prst="orthographicFront"/>
              <a:lightRig rig="soft" dir="t"/>
            </a:scene3d>
            <a:sp3d prstMaterial="softEdge">
              <a:bevelT w="25400" h="25400"/>
            </a:sp3d>
          </a:bodyPr>
          <a:lstStyle>
            <a:lvl1pPr algn="r">
              <a:buNone/>
              <a:defRPr sz="26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2157492" y="1563580"/>
            <a:ext cx="2514600" cy="775940"/>
          </a:xfrm>
        </p:spPr>
        <p:txBody>
          <a:bodyPr lIns="49626" rIns="49626" anchor="t"/>
          <a:lstStyle>
            <a:lvl1pPr marL="0" indent="0" algn="l">
              <a:buNone/>
              <a:defRPr sz="1200">
                <a:solidFill>
                  <a:schemeClr val="tx1"/>
                </a:solidFill>
              </a:defRPr>
            </a:lvl1pPr>
            <a:lvl2pPr>
              <a:buNone/>
              <a:defRPr sz="1000">
                <a:solidFill>
                  <a:schemeClr val="tx1">
                    <a:tint val="75000"/>
                  </a:schemeClr>
                </a:solidFill>
              </a:defRPr>
            </a:lvl2pPr>
            <a:lvl3pPr>
              <a:buNone/>
              <a:defRPr sz="900">
                <a:solidFill>
                  <a:schemeClr val="tx1">
                    <a:tint val="75000"/>
                  </a:schemeClr>
                </a:solidFill>
              </a:defRPr>
            </a:lvl3pPr>
            <a:lvl4pPr>
              <a:buNone/>
              <a:defRPr sz="800">
                <a:solidFill>
                  <a:schemeClr val="tx1">
                    <a:tint val="75000"/>
                  </a:schemeClr>
                </a:solidFill>
              </a:defRPr>
            </a:lvl4pPr>
            <a:lvl5pPr>
              <a:buNone/>
              <a:defRPr sz="8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pPr>
              <a:defRPr/>
            </a:pPr>
            <a:fld id="{31F10AFD-F959-49D6-B8D3-1EC548418B05}" type="slidenum">
              <a:rPr lang="en-US" smtClean="0"/>
              <a:pPr>
                <a:defRPr/>
              </a:pPr>
              <a:t>‹#›</a:t>
            </a:fld>
            <a:endParaRPr lang="en-US" dirty="0"/>
          </a:p>
        </p:txBody>
      </p:sp>
      <p:sp>
        <p:nvSpPr>
          <p:cNvPr id="7" name="Chevron 6"/>
          <p:cNvSpPr/>
          <p:nvPr/>
        </p:nvSpPr>
        <p:spPr>
          <a:xfrm>
            <a:off x="2000174" y="1602918"/>
            <a:ext cx="100584" cy="12192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49626" tIns="24813" rIns="49626" bIns="24813" anchor="ctr"/>
          <a:lstStyle/>
          <a:p>
            <a:pPr algn="l" eaLnBrk="1" latinLnBrk="0" hangingPunct="1"/>
            <a:endParaRPr kumimoji="0" lang="en-US"/>
          </a:p>
        </p:txBody>
      </p:sp>
      <p:sp>
        <p:nvSpPr>
          <p:cNvPr id="8" name="Chevron 7"/>
          <p:cNvSpPr/>
          <p:nvPr/>
        </p:nvSpPr>
        <p:spPr>
          <a:xfrm>
            <a:off x="1897645" y="1602918"/>
            <a:ext cx="100584" cy="12192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49626" tIns="24813" rIns="49626" bIns="24813"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460" y="790043"/>
            <a:ext cx="2221230" cy="2413847"/>
          </a:xfrm>
        </p:spPr>
        <p:txBody>
          <a:bodyPr/>
          <a:lstStyle>
            <a:lvl1pPr>
              <a:defRPr sz="1500"/>
            </a:lvl1pPr>
            <a:lvl2pPr>
              <a:defRPr sz="1300"/>
            </a:lvl2pPr>
            <a:lvl3pPr>
              <a:defRPr sz="1100"/>
            </a:lvl3pPr>
            <a:lvl4pPr>
              <a:defRPr sz="1000"/>
            </a:lvl4pPr>
            <a:lvl5pPr>
              <a:defRPr sz="1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2556510" y="790043"/>
            <a:ext cx="2221230" cy="2413847"/>
          </a:xfrm>
        </p:spPr>
        <p:txBody>
          <a:bodyPr/>
          <a:lstStyle>
            <a:lvl1pPr>
              <a:defRPr sz="1500"/>
            </a:lvl1pPr>
            <a:lvl2pPr>
              <a:defRPr sz="1300"/>
            </a:lvl2pPr>
            <a:lvl3pPr>
              <a:defRPr sz="1100"/>
            </a:lvl3pPr>
            <a:lvl4pPr>
              <a:defRPr sz="1000"/>
            </a:lvl4pPr>
            <a:lvl5pPr>
              <a:defRPr sz="1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fld id="{28AD8A6A-E484-42F9-967F-D23098286592}" type="slidenum">
              <a:rPr lang="en-US" smtClean="0"/>
              <a:pPr>
                <a:defRPr/>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1460" y="145627"/>
            <a:ext cx="4526280" cy="6096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251461" y="2885440"/>
            <a:ext cx="2222103" cy="406400"/>
          </a:xfrm>
          <a:solidFill>
            <a:schemeClr val="accent1"/>
          </a:solidFill>
          <a:ln w="9652">
            <a:solidFill>
              <a:schemeClr val="accent1"/>
            </a:solidFill>
            <a:miter lim="800000"/>
          </a:ln>
        </p:spPr>
        <p:txBody>
          <a:bodyPr lIns="99250" anchor="ctr"/>
          <a:lstStyle>
            <a:lvl1pPr marL="0" indent="0">
              <a:buNone/>
              <a:defRPr sz="1300" b="0">
                <a:solidFill>
                  <a:schemeClr val="bg1"/>
                </a:solidFill>
              </a:defRPr>
            </a:lvl1pPr>
            <a:lvl2pPr>
              <a:buNone/>
              <a:defRPr sz="1100" b="1"/>
            </a:lvl2pPr>
            <a:lvl3pPr>
              <a:buNone/>
              <a:defRPr sz="1000" b="1"/>
            </a:lvl3pPr>
            <a:lvl4pPr>
              <a:buNone/>
              <a:defRPr sz="900" b="1"/>
            </a:lvl4pPr>
            <a:lvl5pPr>
              <a:buNone/>
              <a:defRPr sz="9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2554765" y="2885440"/>
            <a:ext cx="2222976" cy="406400"/>
          </a:xfrm>
          <a:solidFill>
            <a:schemeClr val="accent1"/>
          </a:solidFill>
          <a:ln w="9652">
            <a:solidFill>
              <a:schemeClr val="accent1"/>
            </a:solidFill>
            <a:miter lim="800000"/>
          </a:ln>
        </p:spPr>
        <p:txBody>
          <a:bodyPr lIns="99250" anchor="ctr"/>
          <a:lstStyle>
            <a:lvl1pPr marL="0" indent="0">
              <a:buNone/>
              <a:defRPr sz="1300" b="0">
                <a:solidFill>
                  <a:schemeClr val="bg1"/>
                </a:solidFill>
              </a:defRPr>
            </a:lvl1pPr>
            <a:lvl2pPr>
              <a:buNone/>
              <a:defRPr sz="1100" b="1"/>
            </a:lvl2pPr>
            <a:lvl3pPr>
              <a:buNone/>
              <a:defRPr sz="1000" b="1"/>
            </a:lvl3pPr>
            <a:lvl4pPr>
              <a:buNone/>
              <a:defRPr sz="900" b="1"/>
            </a:lvl4pPr>
            <a:lvl5pPr>
              <a:buNone/>
              <a:defRPr sz="9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51461" y="770290"/>
            <a:ext cx="2222103" cy="2102274"/>
          </a:xfrm>
          <a:ln>
            <a:noFill/>
            <a:prstDash val="sysDash"/>
            <a:miter lim="800000"/>
          </a:ln>
        </p:spPr>
        <p:txBody>
          <a:bodyPr/>
          <a:lstStyle>
            <a:lvl1pPr>
              <a:defRPr sz="1300"/>
            </a:lvl1pPr>
            <a:lvl2pPr>
              <a:defRPr sz="1100"/>
            </a:lvl2pPr>
            <a:lvl3pPr>
              <a:defRPr sz="1000"/>
            </a:lvl3pPr>
            <a:lvl4pPr>
              <a:defRPr sz="900"/>
            </a:lvl4pPr>
            <a:lvl5pPr>
              <a:defRPr sz="9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554764" y="770290"/>
            <a:ext cx="2222976" cy="2102274"/>
          </a:xfrm>
          <a:ln>
            <a:noFill/>
            <a:prstDash val="sysDash"/>
            <a:miter lim="800000"/>
          </a:ln>
        </p:spPr>
        <p:txBody>
          <a:bodyPr/>
          <a:lstStyle>
            <a:lvl1pPr>
              <a:spcBef>
                <a:spcPts val="0"/>
              </a:spcBef>
              <a:defRPr sz="1300"/>
            </a:lvl1pPr>
            <a:lvl2pPr>
              <a:defRPr sz="1100"/>
            </a:lvl2pPr>
            <a:lvl3pPr>
              <a:defRPr sz="1000"/>
            </a:lvl3pPr>
            <a:lvl4pPr>
              <a:defRPr sz="900"/>
            </a:lvl4pPr>
            <a:lvl5pPr>
              <a:defRPr sz="9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defRPr/>
            </a:pPr>
            <a:fld id="{E63E17C2-A668-41FC-8900-E44DA443AA5C}"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a:defRPr/>
            </a:pPr>
            <a:fld id="{67C5F2A0-A931-4D52-915D-DCDAF3691998}" type="slidenum">
              <a:rPr lang="en-US" smtClean="0"/>
              <a:pPr>
                <a:defRPr/>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a:defRPr/>
            </a:pPr>
            <a:fld id="{5F92AE86-22A7-44E2-B096-BBE11CE8C10E}"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2921" y="2600960"/>
            <a:ext cx="4114977" cy="243840"/>
          </a:xfrm>
        </p:spPr>
        <p:txBody>
          <a:bodyPr vert="horz" anchor="t">
            <a:noAutofit/>
            <a:sp3d prstMaterial="softEdge">
              <a:bevelT w="0" h="0"/>
            </a:sp3d>
          </a:bodyPr>
          <a:lstStyle>
            <a:lvl1pPr algn="r">
              <a:buNone/>
              <a:defRPr sz="14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2430780" y="2856054"/>
            <a:ext cx="2186026" cy="487680"/>
          </a:xfrm>
        </p:spPr>
        <p:txBody>
          <a:bodyPr/>
          <a:lstStyle>
            <a:lvl1pPr marL="0" indent="0" algn="r">
              <a:buNone/>
              <a:defRPr sz="900"/>
            </a:lvl1pPr>
            <a:lvl2pPr>
              <a:buNone/>
              <a:defRPr sz="700"/>
            </a:lvl2pPr>
            <a:lvl3pPr>
              <a:buNone/>
              <a:defRPr sz="500"/>
            </a:lvl3pPr>
            <a:lvl4pPr>
              <a:buNone/>
              <a:defRPr sz="500"/>
            </a:lvl4pPr>
            <a:lvl5pPr>
              <a:buNone/>
              <a:defRPr sz="5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502920" y="146304"/>
            <a:ext cx="4113886" cy="2438400"/>
          </a:xfrm>
        </p:spPr>
        <p:txBody>
          <a:bodyPr/>
          <a:lstStyle>
            <a:lvl1pPr>
              <a:defRPr sz="1700"/>
            </a:lvl1pPr>
            <a:lvl2pPr>
              <a:defRPr sz="1500"/>
            </a:lvl2pPr>
            <a:lvl3pPr>
              <a:defRPr sz="1300"/>
            </a:lvl3pPr>
            <a:lvl4pPr>
              <a:defRPr sz="1100"/>
            </a:lvl4pPr>
            <a:lvl5pPr>
              <a:defRPr sz="11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3699868" y="3417570"/>
            <a:ext cx="1056132" cy="195072"/>
          </a:xfrm>
        </p:spPr>
        <p:txBody>
          <a:bodyPr/>
          <a:lstStyle/>
          <a:p>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fld id="{0CA1983C-17F2-4264-B619-FE5D79BE5AAF}"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27678" y="2903148"/>
            <a:ext cx="3939540" cy="345724"/>
          </a:xfrm>
          <a:noFill/>
        </p:spPr>
        <p:txBody>
          <a:bodyPr lIns="49626" tIns="0" rIns="49626" anchor="t"/>
          <a:lstStyle>
            <a:lvl1pPr marL="0" marR="9925" indent="0" algn="r">
              <a:buNone/>
              <a:defRPr sz="800"/>
            </a:lvl1pPr>
            <a:lvl2pPr>
              <a:defRPr sz="700"/>
            </a:lvl2pPr>
            <a:lvl3pPr>
              <a:defRPr sz="500"/>
            </a:lvl3pPr>
            <a:lvl4pPr>
              <a:defRPr sz="500"/>
            </a:lvl4pPr>
            <a:lvl5pPr>
              <a:defRPr sz="5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125730" y="101316"/>
            <a:ext cx="4777740" cy="2340864"/>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17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2409041" y="3417572"/>
            <a:ext cx="1292875" cy="194733"/>
          </a:xfrm>
        </p:spPr>
        <p:txBody>
          <a:bodyPr/>
          <a:lstStyle>
            <a:lvl1pPr>
              <a:defRPr>
                <a:solidFill>
                  <a:schemeClr val="tx1"/>
                </a:solidFill>
              </a:defRPr>
            </a:lvl1pPr>
            <a:extLst/>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r>
              <a:rPr lang="en-US"/>
              <a:t>T - </a:t>
            </a:r>
            <a:fld id="{3FEF6716-5521-4210-8310-6DCD945E491C}" type="slidenum">
              <a:rPr lang="en-US" smtClean="0"/>
              <a:pPr>
                <a:defRPr/>
              </a:pPr>
              <a:t>‹#›</a:t>
            </a:fld>
            <a:endParaRPr lang="en-US"/>
          </a:p>
        </p:txBody>
      </p:sp>
      <p:sp>
        <p:nvSpPr>
          <p:cNvPr id="2" name="Title 1"/>
          <p:cNvSpPr>
            <a:spLocks noGrp="1"/>
          </p:cNvSpPr>
          <p:nvPr>
            <p:ph type="title"/>
          </p:nvPr>
        </p:nvSpPr>
        <p:spPr>
          <a:xfrm>
            <a:off x="125730" y="2594732"/>
            <a:ext cx="4441488" cy="300092"/>
          </a:xfrm>
          <a:noFill/>
        </p:spPr>
        <p:txBody>
          <a:bodyPr anchor="t">
            <a:sp3d prstMaterial="softEdge"/>
          </a:bodyPr>
          <a:lstStyle>
            <a:lvl1pPr marR="0" algn="r">
              <a:buNone/>
              <a:defRPr sz="16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274601" y="3170633"/>
            <a:ext cx="2717343" cy="49124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49626" tIns="24813" rIns="49626" bIns="24813" anchor="t" compatLnSpc="1"/>
          <a:lstStyle/>
          <a:p>
            <a:endParaRPr kumimoji="0" lang="en-US"/>
          </a:p>
        </p:txBody>
      </p:sp>
      <p:sp>
        <p:nvSpPr>
          <p:cNvPr id="9" name="Freeform 8"/>
          <p:cNvSpPr>
            <a:spLocks/>
          </p:cNvSpPr>
          <p:nvPr/>
        </p:nvSpPr>
        <p:spPr bwMode="auto">
          <a:xfrm>
            <a:off x="267145" y="3167473"/>
            <a:ext cx="2029748" cy="49784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49626" tIns="24813" rIns="49626" bIns="24813" anchor="t" compatLnSpc="1"/>
          <a:lstStyle/>
          <a:p>
            <a:endParaRPr kumimoji="0" lang="en-US"/>
          </a:p>
        </p:txBody>
      </p:sp>
      <p:sp>
        <p:nvSpPr>
          <p:cNvPr id="10" name="Right Triangle 9"/>
          <p:cNvSpPr>
            <a:spLocks/>
          </p:cNvSpPr>
          <p:nvPr/>
        </p:nvSpPr>
        <p:spPr bwMode="auto">
          <a:xfrm>
            <a:off x="-3322" y="3088669"/>
            <a:ext cx="1871273" cy="576463"/>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49626" tIns="24813" rIns="49626" bIns="24813" anchor="ctr" compatLnSpc="1"/>
          <a:lstStyle/>
          <a:p>
            <a:pPr algn="ctr" eaLnBrk="1" latinLnBrk="0" hangingPunct="1"/>
            <a:endParaRPr kumimoji="0" lang="en-US"/>
          </a:p>
        </p:txBody>
      </p:sp>
      <p:cxnSp>
        <p:nvCxnSpPr>
          <p:cNvPr id="11" name="Straight Connector 10"/>
          <p:cNvCxnSpPr/>
          <p:nvPr/>
        </p:nvCxnSpPr>
        <p:spPr>
          <a:xfrm>
            <a:off x="-5080" y="3086794"/>
            <a:ext cx="1873030" cy="578338"/>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4765262" y="2660501"/>
            <a:ext cx="100584" cy="12192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49626" tIns="24813" rIns="49626" bIns="24813" anchor="ctr"/>
          <a:lstStyle/>
          <a:p>
            <a:pPr algn="l" eaLnBrk="1" latinLnBrk="0" hangingPunct="1"/>
            <a:endParaRPr kumimoji="0" lang="en-US"/>
          </a:p>
        </p:txBody>
      </p:sp>
      <p:sp>
        <p:nvSpPr>
          <p:cNvPr id="13" name="Chevron 12"/>
          <p:cNvSpPr/>
          <p:nvPr/>
        </p:nvSpPr>
        <p:spPr>
          <a:xfrm>
            <a:off x="4662733" y="2660501"/>
            <a:ext cx="100584" cy="12192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49626" tIns="24813" rIns="49626" bIns="24813"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274601" y="3170633"/>
            <a:ext cx="2717343" cy="49124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49626" tIns="24813" rIns="49626" bIns="24813" anchor="t" compatLnSpc="1"/>
          <a:lstStyle/>
          <a:p>
            <a:endParaRPr kumimoji="0" lang="en-US"/>
          </a:p>
        </p:txBody>
      </p:sp>
      <p:sp>
        <p:nvSpPr>
          <p:cNvPr id="12" name="Freeform 11"/>
          <p:cNvSpPr>
            <a:spLocks/>
          </p:cNvSpPr>
          <p:nvPr/>
        </p:nvSpPr>
        <p:spPr bwMode="auto">
          <a:xfrm>
            <a:off x="267145" y="3167473"/>
            <a:ext cx="2029748" cy="49784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49626" tIns="24813" rIns="49626" bIns="24813" anchor="t" compatLnSpc="1"/>
          <a:lstStyle/>
          <a:p>
            <a:endParaRPr kumimoji="0" lang="en-US"/>
          </a:p>
        </p:txBody>
      </p:sp>
      <p:sp>
        <p:nvSpPr>
          <p:cNvPr id="14" name="Right Triangle 13"/>
          <p:cNvSpPr>
            <a:spLocks/>
          </p:cNvSpPr>
          <p:nvPr/>
        </p:nvSpPr>
        <p:spPr bwMode="auto">
          <a:xfrm>
            <a:off x="-3322" y="3088669"/>
            <a:ext cx="1871273" cy="576463"/>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49626" tIns="24813" rIns="49626" bIns="24813" anchor="ctr" compatLnSpc="1"/>
          <a:lstStyle/>
          <a:p>
            <a:pPr algn="ctr" eaLnBrk="1" latinLnBrk="0" hangingPunct="1"/>
            <a:endParaRPr kumimoji="0" lang="en-US"/>
          </a:p>
        </p:txBody>
      </p:sp>
      <p:cxnSp>
        <p:nvCxnSpPr>
          <p:cNvPr id="15" name="Straight Connector 14"/>
          <p:cNvCxnSpPr/>
          <p:nvPr/>
        </p:nvCxnSpPr>
        <p:spPr>
          <a:xfrm>
            <a:off x="-5080" y="3086794"/>
            <a:ext cx="1873030" cy="578338"/>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251460" y="146474"/>
            <a:ext cx="4526280" cy="609600"/>
          </a:xfrm>
          <a:prstGeom prst="rect">
            <a:avLst/>
          </a:prstGeom>
        </p:spPr>
        <p:txBody>
          <a:bodyPr vert="horz" lIns="49626" tIns="24813" rIns="49626" bIns="24813"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251460" y="790043"/>
            <a:ext cx="4526280" cy="2413847"/>
          </a:xfrm>
          <a:prstGeom prst="rect">
            <a:avLst/>
          </a:prstGeom>
        </p:spPr>
        <p:txBody>
          <a:bodyPr vert="horz" lIns="49626" tIns="24813" rIns="49626" bIns="24813">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3699868" y="3417570"/>
            <a:ext cx="1056132" cy="195072"/>
          </a:xfrm>
          <a:prstGeom prst="rect">
            <a:avLst/>
          </a:prstGeom>
        </p:spPr>
        <p:txBody>
          <a:bodyPr vert="horz" lIns="49626" tIns="24813" rIns="49626" bIns="24813" anchor="b"/>
          <a:lstStyle>
            <a:lvl1pPr algn="l" eaLnBrk="1" latinLnBrk="0" hangingPunct="1">
              <a:defRPr kumimoji="0" sz="500">
                <a:solidFill>
                  <a:schemeClr val="tx1"/>
                </a:solidFill>
              </a:defRPr>
            </a:lvl1pPr>
            <a:extLst/>
          </a:lstStyle>
          <a:p>
            <a:pPr algn="r" eaLnBrk="1" latinLnBrk="0" hangingPunct="1"/>
            <a:endParaRPr lang="en-US" sz="800" dirty="0">
              <a:solidFill>
                <a:schemeClr val="tx2"/>
              </a:solidFill>
            </a:endParaRPr>
          </a:p>
        </p:txBody>
      </p:sp>
      <p:sp>
        <p:nvSpPr>
          <p:cNvPr id="22" name="Footer Placeholder 21"/>
          <p:cNvSpPr>
            <a:spLocks noGrp="1"/>
          </p:cNvSpPr>
          <p:nvPr>
            <p:ph type="ftr" sz="quarter" idx="3"/>
          </p:nvPr>
        </p:nvSpPr>
        <p:spPr>
          <a:xfrm>
            <a:off x="2409041" y="3417572"/>
            <a:ext cx="1292875" cy="194733"/>
          </a:xfrm>
          <a:prstGeom prst="rect">
            <a:avLst/>
          </a:prstGeom>
        </p:spPr>
        <p:txBody>
          <a:bodyPr vert="horz" lIns="49626" tIns="24813" rIns="49626" bIns="24813" anchor="b"/>
          <a:lstStyle>
            <a:lvl1pPr algn="r" eaLnBrk="1" latinLnBrk="0" hangingPunct="1">
              <a:defRPr kumimoji="0" sz="500">
                <a:solidFill>
                  <a:schemeClr val="tx1"/>
                </a:solidFill>
              </a:defRPr>
            </a:lvl1pPr>
            <a:extLst/>
          </a:lstStyle>
          <a:p>
            <a:endParaRPr kumimoji="0" lang="en-US" sz="800" dirty="0">
              <a:solidFill>
                <a:schemeClr val="tx2"/>
              </a:solidFill>
            </a:endParaRPr>
          </a:p>
        </p:txBody>
      </p:sp>
      <p:sp>
        <p:nvSpPr>
          <p:cNvPr id="18" name="Slide Number Placeholder 17"/>
          <p:cNvSpPr>
            <a:spLocks noGrp="1"/>
          </p:cNvSpPr>
          <p:nvPr>
            <p:ph type="sldNum" sz="quarter" idx="4"/>
          </p:nvPr>
        </p:nvSpPr>
        <p:spPr>
          <a:xfrm>
            <a:off x="4756000" y="3417572"/>
            <a:ext cx="201168" cy="194733"/>
          </a:xfrm>
          <a:prstGeom prst="rect">
            <a:avLst/>
          </a:prstGeom>
        </p:spPr>
        <p:txBody>
          <a:bodyPr vert="horz" lIns="49626" tIns="24813" rIns="49626" bIns="24813" anchor="b"/>
          <a:lstStyle>
            <a:lvl1pPr algn="r" eaLnBrk="1" latinLnBrk="0" hangingPunct="1">
              <a:defRPr kumimoji="0" sz="500" b="0">
                <a:solidFill>
                  <a:schemeClr val="tx1"/>
                </a:solidFill>
              </a:defRPr>
            </a:lvl1pPr>
            <a:extLst/>
          </a:lstStyle>
          <a:p>
            <a:pPr>
              <a:defRPr/>
            </a:pPr>
            <a:fld id="{7F646D5B-D3B3-4D13-974E-355A35D295C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845" r:id="rId1"/>
    <p:sldLayoutId id="2147484846" r:id="rId2"/>
    <p:sldLayoutId id="2147484847" r:id="rId3"/>
    <p:sldLayoutId id="2147484848" r:id="rId4"/>
    <p:sldLayoutId id="2147484849" r:id="rId5"/>
    <p:sldLayoutId id="2147484850" r:id="rId6"/>
    <p:sldLayoutId id="2147484851" r:id="rId7"/>
    <p:sldLayoutId id="2147484852" r:id="rId8"/>
    <p:sldLayoutId id="2147484853" r:id="rId9"/>
    <p:sldLayoutId id="2147484854" r:id="rId10"/>
    <p:sldLayoutId id="2147484855" r:id="rId11"/>
    <p:sldLayoutId id="2147484856" r:id="rId12"/>
    <p:sldLayoutId id="2147484857" r:id="rId13"/>
    <p:sldLayoutId id="2147484858" r:id="rId14"/>
  </p:sldLayoutIdLst>
  <p:hf sldNum="0" hdr="0" ftr="0" dt="0"/>
  <p:txStyles>
    <p:titleStyle>
      <a:lvl1pPr algn="l" rtl="0" eaLnBrk="1" latinLnBrk="0" hangingPunct="1">
        <a:spcBef>
          <a:spcPct val="0"/>
        </a:spcBef>
        <a:buNone/>
        <a:defRPr kumimoji="0" sz="22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198501" indent="-138950" algn="l" rtl="0" eaLnBrk="1" latinLnBrk="0" hangingPunct="1">
        <a:spcBef>
          <a:spcPts val="217"/>
        </a:spcBef>
        <a:spcAft>
          <a:spcPts val="0"/>
        </a:spcAft>
        <a:buClr>
          <a:schemeClr val="accent1"/>
        </a:buClr>
        <a:buSzPct val="68000"/>
        <a:buFont typeface="Wingdings 3"/>
        <a:buChar char=""/>
        <a:defRPr kumimoji="0" sz="1500" kern="1200">
          <a:solidFill>
            <a:schemeClr val="tx1"/>
          </a:solidFill>
          <a:latin typeface="+mn-lt"/>
          <a:ea typeface="+mn-ea"/>
          <a:cs typeface="+mn-cs"/>
        </a:defRPr>
      </a:lvl1pPr>
      <a:lvl2pPr marL="337451" indent="-124063" algn="l" rtl="0" eaLnBrk="1" latinLnBrk="0" hangingPunct="1">
        <a:spcBef>
          <a:spcPts val="176"/>
        </a:spcBef>
        <a:buClr>
          <a:schemeClr val="accent1"/>
        </a:buClr>
        <a:buFont typeface="Verdana"/>
        <a:buChar char="◦"/>
        <a:defRPr kumimoji="0" sz="1200" kern="1200">
          <a:solidFill>
            <a:schemeClr val="tx1"/>
          </a:solidFill>
          <a:latin typeface="+mn-lt"/>
          <a:ea typeface="+mn-ea"/>
          <a:cs typeface="+mn-cs"/>
        </a:defRPr>
      </a:lvl2pPr>
      <a:lvl3pPr marL="466477" indent="-124063" algn="l" rtl="0" eaLnBrk="1" latinLnBrk="0" hangingPunct="1">
        <a:spcBef>
          <a:spcPts val="190"/>
        </a:spcBef>
        <a:buClr>
          <a:schemeClr val="accent2"/>
        </a:buClr>
        <a:buSzPct val="100000"/>
        <a:buFont typeface="Wingdings 2"/>
        <a:buChar char=""/>
        <a:defRPr kumimoji="0" sz="1100" kern="1200">
          <a:solidFill>
            <a:schemeClr val="tx1"/>
          </a:solidFill>
          <a:latin typeface="+mn-lt"/>
          <a:ea typeface="+mn-ea"/>
          <a:cs typeface="+mn-cs"/>
        </a:defRPr>
      </a:lvl3pPr>
      <a:lvl4pPr marL="620314" indent="-124063" algn="l" rtl="0" eaLnBrk="1" latinLnBrk="0" hangingPunct="1">
        <a:spcBef>
          <a:spcPts val="190"/>
        </a:spcBef>
        <a:buClr>
          <a:schemeClr val="accent2"/>
        </a:buClr>
        <a:buFont typeface="Wingdings 2"/>
        <a:buChar char=""/>
        <a:defRPr kumimoji="0" sz="1000" kern="1200">
          <a:solidFill>
            <a:schemeClr val="tx1"/>
          </a:solidFill>
          <a:latin typeface="+mn-lt"/>
          <a:ea typeface="+mn-ea"/>
          <a:cs typeface="+mn-cs"/>
        </a:defRPr>
      </a:lvl4pPr>
      <a:lvl5pPr marL="744377" indent="-124063" algn="l" rtl="0" eaLnBrk="1" latinLnBrk="0" hangingPunct="1">
        <a:spcBef>
          <a:spcPts val="190"/>
        </a:spcBef>
        <a:buClr>
          <a:schemeClr val="accent2"/>
        </a:buClr>
        <a:buFont typeface="Wingdings 2"/>
        <a:buChar char=""/>
        <a:defRPr kumimoji="0" sz="1000" kern="1200">
          <a:solidFill>
            <a:schemeClr val="tx1"/>
          </a:solidFill>
          <a:latin typeface="+mn-lt"/>
          <a:ea typeface="+mn-ea"/>
          <a:cs typeface="+mn-cs"/>
        </a:defRPr>
      </a:lvl5pPr>
      <a:lvl6pPr marL="868441" indent="-124063" algn="l" rtl="0" eaLnBrk="1" latinLnBrk="0" hangingPunct="1">
        <a:spcBef>
          <a:spcPts val="190"/>
        </a:spcBef>
        <a:buClr>
          <a:schemeClr val="accent3"/>
        </a:buClr>
        <a:buFont typeface="Wingdings 2"/>
        <a:buChar char=""/>
        <a:defRPr kumimoji="0" sz="1000" kern="1200">
          <a:solidFill>
            <a:schemeClr val="tx1"/>
          </a:solidFill>
          <a:latin typeface="+mn-lt"/>
          <a:ea typeface="+mn-ea"/>
          <a:cs typeface="+mn-cs"/>
        </a:defRPr>
      </a:lvl6pPr>
      <a:lvl7pPr marL="992503" indent="-124063" algn="l" rtl="0" eaLnBrk="1" latinLnBrk="0" hangingPunct="1">
        <a:spcBef>
          <a:spcPts val="190"/>
        </a:spcBef>
        <a:buClr>
          <a:schemeClr val="accent3"/>
        </a:buClr>
        <a:buFont typeface="Wingdings 2"/>
        <a:buChar char=""/>
        <a:defRPr kumimoji="0" sz="900" kern="1200">
          <a:solidFill>
            <a:schemeClr val="tx1"/>
          </a:solidFill>
          <a:latin typeface="+mn-lt"/>
          <a:ea typeface="+mn-ea"/>
          <a:cs typeface="+mn-cs"/>
        </a:defRPr>
      </a:lvl7pPr>
      <a:lvl8pPr marL="1116567" indent="-124063" algn="l" rtl="0" eaLnBrk="1" latinLnBrk="0" hangingPunct="1">
        <a:spcBef>
          <a:spcPts val="190"/>
        </a:spcBef>
        <a:buClr>
          <a:schemeClr val="accent3"/>
        </a:buClr>
        <a:buFont typeface="Wingdings 2"/>
        <a:buChar char=""/>
        <a:defRPr kumimoji="0" sz="900" kern="1200">
          <a:solidFill>
            <a:schemeClr val="tx1"/>
          </a:solidFill>
          <a:latin typeface="+mn-lt"/>
          <a:ea typeface="+mn-ea"/>
          <a:cs typeface="+mn-cs"/>
        </a:defRPr>
      </a:lvl8pPr>
      <a:lvl9pPr marL="1240629" indent="-124063" algn="l" rtl="0" eaLnBrk="1" latinLnBrk="0" hangingPunct="1">
        <a:spcBef>
          <a:spcPts val="190"/>
        </a:spcBef>
        <a:buClr>
          <a:schemeClr val="accent3"/>
        </a:buClr>
        <a:buFont typeface="Wingdings 2"/>
        <a:buChar char=""/>
        <a:defRPr kumimoji="0" sz="9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248126" algn="l" rtl="0" eaLnBrk="1" latinLnBrk="0" hangingPunct="1">
        <a:defRPr kumimoji="0" kern="1200">
          <a:solidFill>
            <a:schemeClr val="tx1"/>
          </a:solidFill>
          <a:latin typeface="+mn-lt"/>
          <a:ea typeface="+mn-ea"/>
          <a:cs typeface="+mn-cs"/>
        </a:defRPr>
      </a:lvl2pPr>
      <a:lvl3pPr marL="496251" algn="l" rtl="0" eaLnBrk="1" latinLnBrk="0" hangingPunct="1">
        <a:defRPr kumimoji="0" kern="1200">
          <a:solidFill>
            <a:schemeClr val="tx1"/>
          </a:solidFill>
          <a:latin typeface="+mn-lt"/>
          <a:ea typeface="+mn-ea"/>
          <a:cs typeface="+mn-cs"/>
        </a:defRPr>
      </a:lvl3pPr>
      <a:lvl4pPr marL="744377" algn="l" rtl="0" eaLnBrk="1" latinLnBrk="0" hangingPunct="1">
        <a:defRPr kumimoji="0" kern="1200">
          <a:solidFill>
            <a:schemeClr val="tx1"/>
          </a:solidFill>
          <a:latin typeface="+mn-lt"/>
          <a:ea typeface="+mn-ea"/>
          <a:cs typeface="+mn-cs"/>
        </a:defRPr>
      </a:lvl4pPr>
      <a:lvl5pPr marL="992503" algn="l" rtl="0" eaLnBrk="1" latinLnBrk="0" hangingPunct="1">
        <a:defRPr kumimoji="0" kern="1200">
          <a:solidFill>
            <a:schemeClr val="tx1"/>
          </a:solidFill>
          <a:latin typeface="+mn-lt"/>
          <a:ea typeface="+mn-ea"/>
          <a:cs typeface="+mn-cs"/>
        </a:defRPr>
      </a:lvl5pPr>
      <a:lvl6pPr marL="1240629" algn="l" rtl="0" eaLnBrk="1" latinLnBrk="0" hangingPunct="1">
        <a:defRPr kumimoji="0" kern="1200">
          <a:solidFill>
            <a:schemeClr val="tx1"/>
          </a:solidFill>
          <a:latin typeface="+mn-lt"/>
          <a:ea typeface="+mn-ea"/>
          <a:cs typeface="+mn-cs"/>
        </a:defRPr>
      </a:lvl6pPr>
      <a:lvl7pPr marL="1488755" algn="l" rtl="0" eaLnBrk="1" latinLnBrk="0" hangingPunct="1">
        <a:defRPr kumimoji="0" kern="1200">
          <a:solidFill>
            <a:schemeClr val="tx1"/>
          </a:solidFill>
          <a:latin typeface="+mn-lt"/>
          <a:ea typeface="+mn-ea"/>
          <a:cs typeface="+mn-cs"/>
        </a:defRPr>
      </a:lvl7pPr>
      <a:lvl8pPr marL="1736881" algn="l" rtl="0" eaLnBrk="1" latinLnBrk="0" hangingPunct="1">
        <a:defRPr kumimoji="0" kern="1200">
          <a:solidFill>
            <a:schemeClr val="tx1"/>
          </a:solidFill>
          <a:latin typeface="+mn-lt"/>
          <a:ea typeface="+mn-ea"/>
          <a:cs typeface="+mn-cs"/>
        </a:defRPr>
      </a:lvl8pPr>
      <a:lvl9pPr marL="1985006"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emf"/></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group of people posing for a photo&#10;&#10;Description automatically generated">
            <a:extLst>
              <a:ext uri="{FF2B5EF4-FFF2-40B4-BE49-F238E27FC236}">
                <a16:creationId xmlns:a16="http://schemas.microsoft.com/office/drawing/2014/main" id="{BE318035-88A3-D83B-DA61-3DCA1052321D}"/>
              </a:ext>
            </a:extLst>
          </p:cNvPr>
          <p:cNvPicPr>
            <a:picLocks noGrp="1" noChangeAspect="1"/>
          </p:cNvPicPr>
          <p:nvPr>
            <p:ph/>
          </p:nvPr>
        </p:nvPicPr>
        <p:blipFill>
          <a:blip r:embed="rId3" cstate="print">
            <a:extLst>
              <a:ext uri="{28A0092B-C50C-407E-A947-70E740481C1C}">
                <a14:useLocalDpi xmlns:a14="http://schemas.microsoft.com/office/drawing/2010/main" val="0"/>
              </a:ext>
            </a:extLst>
          </a:blip>
          <a:stretch>
            <a:fillRect/>
          </a:stretch>
        </p:blipFill>
        <p:spPr>
          <a:xfrm>
            <a:off x="176000" y="228600"/>
            <a:ext cx="2872000" cy="1676399"/>
          </a:xfrm>
        </p:spPr>
      </p:pic>
      <p:sp>
        <p:nvSpPr>
          <p:cNvPr id="11" name="TextBox 10"/>
          <p:cNvSpPr txBox="1"/>
          <p:nvPr/>
        </p:nvSpPr>
        <p:spPr>
          <a:xfrm>
            <a:off x="891845" y="2743200"/>
            <a:ext cx="4137355" cy="338538"/>
          </a:xfrm>
          <a:prstGeom prst="rect">
            <a:avLst/>
          </a:prstGeom>
          <a:noFill/>
        </p:spPr>
        <p:txBody>
          <a:bodyPr wrap="square" lIns="91424" tIns="45712" rIns="91424" bIns="45712" rtlCol="0">
            <a:spAutoFit/>
          </a:bodyPr>
          <a:lstStyle/>
          <a:p>
            <a:pPr algn="l"/>
            <a:r>
              <a:rPr lang="en-US" sz="800" b="1" dirty="0"/>
              <a:t>Alamat : </a:t>
            </a:r>
            <a:r>
              <a:rPr lang="en-US" sz="800" b="1" dirty="0" err="1"/>
              <a:t>Jln</a:t>
            </a:r>
            <a:r>
              <a:rPr lang="en-US" sz="800" b="1" dirty="0"/>
              <a:t>. </a:t>
            </a:r>
            <a:r>
              <a:rPr lang="en-US" sz="800" b="1" dirty="0" err="1"/>
              <a:t>Khatib</a:t>
            </a:r>
            <a:r>
              <a:rPr lang="en-US" sz="800" b="1" dirty="0"/>
              <a:t> </a:t>
            </a:r>
            <a:r>
              <a:rPr lang="en-US" sz="800" b="1" dirty="0" err="1"/>
              <a:t>Sulaiman</a:t>
            </a:r>
            <a:r>
              <a:rPr lang="en-US" sz="800" b="1" dirty="0"/>
              <a:t> </a:t>
            </a:r>
            <a:r>
              <a:rPr lang="en-US" sz="800" b="1" dirty="0" err="1"/>
              <a:t>Telp</a:t>
            </a:r>
            <a:r>
              <a:rPr lang="en-US" sz="800" b="1" dirty="0"/>
              <a:t>/Fax : (0754) 61536/62387  </a:t>
            </a:r>
            <a:r>
              <a:rPr lang="en-US" sz="800" b="1" dirty="0" err="1"/>
              <a:t>Kode</a:t>
            </a:r>
            <a:r>
              <a:rPr lang="en-US" sz="800" b="1" dirty="0"/>
              <a:t> </a:t>
            </a:r>
            <a:r>
              <a:rPr lang="en-US" sz="800" b="1" dirty="0" err="1"/>
              <a:t>Pos</a:t>
            </a:r>
            <a:r>
              <a:rPr lang="en-US" sz="800" b="1" dirty="0"/>
              <a:t> 27424       Home Page : diknas-sawahlunto.org Email : disdiksawahlunto@gmail.com</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4024" y="1151494"/>
            <a:ext cx="1830092" cy="1283377"/>
          </a:xfrm>
          <a:prstGeom prst="rect">
            <a:avLst/>
          </a:prstGeom>
        </p:spPr>
      </p:pic>
      <p:sp>
        <p:nvSpPr>
          <p:cNvPr id="13" name="TextBox 12"/>
          <p:cNvSpPr txBox="1"/>
          <p:nvPr/>
        </p:nvSpPr>
        <p:spPr>
          <a:xfrm>
            <a:off x="3048000" y="228600"/>
            <a:ext cx="1975152" cy="1077202"/>
          </a:xfrm>
          <a:prstGeom prst="rect">
            <a:avLst/>
          </a:prstGeom>
          <a:noFill/>
        </p:spPr>
        <p:txBody>
          <a:bodyPr wrap="square" lIns="91424" tIns="45712" rIns="91424" bIns="45712" rtlCol="0" anchor="ctr">
            <a:spAutoFit/>
          </a:bodyPr>
          <a:lstStyle/>
          <a:p>
            <a:pPr algn="ctr"/>
            <a:r>
              <a:rPr lang="en-US" sz="1600" b="1" dirty="0">
                <a:solidFill>
                  <a:schemeClr val="accent3"/>
                </a:solidFill>
                <a:latin typeface="Algerian" pitchFamily="82" charset="0"/>
              </a:rPr>
              <a:t>BUKU SAKU</a:t>
            </a:r>
          </a:p>
          <a:p>
            <a:pPr algn="ctr"/>
            <a:r>
              <a:rPr lang="en-US" sz="1600" b="1" dirty="0">
                <a:solidFill>
                  <a:schemeClr val="accent3"/>
                </a:solidFill>
                <a:latin typeface="Algerian" pitchFamily="82" charset="0"/>
              </a:rPr>
              <a:t>DINAS PENDIDIKAN TAHUN 2022</a:t>
            </a:r>
          </a:p>
          <a:p>
            <a:pPr algn="l"/>
            <a:endParaRPr lang="en-US" sz="1600" b="1" dirty="0">
              <a:latin typeface="Algerian" pitchFamily="82" charset="0"/>
            </a:endParaRPr>
          </a:p>
        </p:txBody>
      </p:sp>
      <p:pic>
        <p:nvPicPr>
          <p:cNvPr id="16" name="Content Placeholder 2" descr="Lambang_Kota_Sawahlunto.jpg"/>
          <p:cNvPicPr>
            <a:picLocks noChangeAspect="1"/>
          </p:cNvPicPr>
          <p:nvPr/>
        </p:nvPicPr>
        <p:blipFill>
          <a:blip r:embed="rId5" cstate="print"/>
          <a:stretch>
            <a:fillRect/>
          </a:stretch>
        </p:blipFill>
        <p:spPr>
          <a:xfrm>
            <a:off x="152400" y="2286000"/>
            <a:ext cx="714801" cy="714801"/>
          </a:xfrm>
          <a:prstGeom prst="rect">
            <a:avLst/>
          </a:prstGeom>
        </p:spPr>
      </p:pic>
      <p:sp>
        <p:nvSpPr>
          <p:cNvPr id="17" name="TextBox 16"/>
          <p:cNvSpPr txBox="1"/>
          <p:nvPr/>
        </p:nvSpPr>
        <p:spPr>
          <a:xfrm>
            <a:off x="907869" y="2221169"/>
            <a:ext cx="4121331" cy="584759"/>
          </a:xfrm>
          <a:prstGeom prst="rect">
            <a:avLst/>
          </a:prstGeom>
          <a:noFill/>
        </p:spPr>
        <p:txBody>
          <a:bodyPr wrap="square" lIns="91424" tIns="45712" rIns="91424" bIns="45712" rtlCol="0">
            <a:spAutoFit/>
          </a:bodyPr>
          <a:lstStyle/>
          <a:p>
            <a:pPr algn="l"/>
            <a:r>
              <a:rPr lang="en-US" sz="1200" b="1" dirty="0">
                <a:latin typeface="Times New Roman" pitchFamily="18" charset="0"/>
                <a:cs typeface="Times New Roman" pitchFamily="18" charset="0"/>
              </a:rPr>
              <a:t>DINAS PENDIDIKAN</a:t>
            </a:r>
          </a:p>
          <a:p>
            <a:pPr algn="l"/>
            <a:r>
              <a:rPr lang="en-US" sz="2000" b="1" dirty="0">
                <a:latin typeface="Times New Roman" pitchFamily="18" charset="0"/>
                <a:cs typeface="Times New Roman" pitchFamily="18" charset="0"/>
              </a:rPr>
              <a:t>KOTA SAWAHLUNTO</a:t>
            </a:r>
          </a:p>
        </p:txBody>
      </p:sp>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3034068"/>
            <a:ext cx="5029200" cy="640593"/>
          </a:xfrm>
          <a:prstGeom prst="rect">
            <a:avLst/>
          </a:prstGeom>
        </p:spPr>
      </p:pic>
    </p:spTree>
    <p:extLst>
      <p:ext uri="{BB962C8B-B14F-4D97-AF65-F5344CB8AC3E}">
        <p14:creationId xmlns:p14="http://schemas.microsoft.com/office/powerpoint/2010/main" val="9095916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76200"/>
            <a:ext cx="4533900" cy="762000"/>
          </a:xfrm>
        </p:spPr>
        <p:txBody>
          <a:bodyPr>
            <a:normAutofit/>
          </a:bodyPr>
          <a:lstStyle/>
          <a:p>
            <a:pPr algn="ctr">
              <a:buNone/>
            </a:pPr>
            <a:r>
              <a:rPr lang="id-ID" sz="1200" dirty="0"/>
              <a:t>BAGAN STRUKTUR ORGANISASI DINAS PENDIDIKAN</a:t>
            </a:r>
          </a:p>
          <a:p>
            <a:pPr algn="ctr">
              <a:buNone/>
            </a:pPr>
            <a:r>
              <a:rPr lang="id-ID" sz="1200" dirty="0"/>
              <a:t>KOTA SAWAHLUNTO</a:t>
            </a:r>
          </a:p>
        </p:txBody>
      </p:sp>
      <p:graphicFrame>
        <p:nvGraphicFramePr>
          <p:cNvPr id="84994" name="Object 2"/>
          <p:cNvGraphicFramePr>
            <a:graphicFrameLocks noChangeAspect="1"/>
          </p:cNvGraphicFramePr>
          <p:nvPr>
            <p:extLst>
              <p:ext uri="{D42A27DB-BD31-4B8C-83A1-F6EECF244321}">
                <p14:modId xmlns:p14="http://schemas.microsoft.com/office/powerpoint/2010/main" val="2272815900"/>
              </p:ext>
            </p:extLst>
          </p:nvPr>
        </p:nvGraphicFramePr>
        <p:xfrm>
          <a:off x="230188" y="230188"/>
          <a:ext cx="6126162" cy="5130800"/>
        </p:xfrm>
        <a:graphic>
          <a:graphicData uri="http://schemas.openxmlformats.org/presentationml/2006/ole">
            <mc:AlternateContent xmlns:mc="http://schemas.openxmlformats.org/markup-compatibility/2006">
              <mc:Choice xmlns:v="urn:schemas-microsoft-com:vml" Requires="v">
                <p:oleObj name="Document" r:id="rId3" imgW="12309953" imgH="9912577" progId="Word.Document.12">
                  <p:embed/>
                </p:oleObj>
              </mc:Choice>
              <mc:Fallback>
                <p:oleObj name="Document" r:id="rId3" imgW="12309953" imgH="9912577" progId="Word.Document.12">
                  <p:embed/>
                  <p:pic>
                    <p:nvPicPr>
                      <p:cNvPr id="84994" name="Object 2"/>
                      <p:cNvPicPr>
                        <a:picLocks noChangeAspect="1" noChangeArrowheads="1"/>
                      </p:cNvPicPr>
                      <p:nvPr/>
                    </p:nvPicPr>
                    <p:blipFill>
                      <a:blip r:embed="rId4"/>
                      <a:srcRect/>
                      <a:stretch>
                        <a:fillRect/>
                      </a:stretch>
                    </p:blipFill>
                    <p:spPr bwMode="auto">
                      <a:xfrm>
                        <a:off x="230188" y="230188"/>
                        <a:ext cx="6126162" cy="5130800"/>
                      </a:xfrm>
                      <a:prstGeom prst="rect">
                        <a:avLst/>
                      </a:prstGeom>
                      <a:noFill/>
                      <a:ln>
                        <a:noFill/>
                      </a:ln>
                      <a:effectLst/>
                    </p:spPr>
                  </p:pic>
                </p:oleObj>
              </mc:Fallback>
            </mc:AlternateContent>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1" y="1"/>
            <a:ext cx="4568825" cy="309563"/>
          </a:xfrm>
        </p:spPr>
        <p:txBody>
          <a:bodyPr>
            <a:normAutofit/>
          </a:bodyPr>
          <a:lstStyle/>
          <a:p>
            <a:pPr algn="ctr"/>
            <a:r>
              <a:rPr lang="en-US" sz="1400" dirty="0">
                <a:solidFill>
                  <a:schemeClr val="tx1"/>
                </a:solidFill>
                <a:latin typeface="Constantia"/>
              </a:rPr>
              <a:t>PEJABAT STRUKTURAL</a:t>
            </a:r>
            <a:endParaRPr lang="en-US" sz="14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94914341"/>
              </p:ext>
            </p:extLst>
          </p:nvPr>
        </p:nvGraphicFramePr>
        <p:xfrm>
          <a:off x="228600" y="304800"/>
          <a:ext cx="4724402" cy="2898487"/>
        </p:xfrm>
        <a:graphic>
          <a:graphicData uri="http://schemas.openxmlformats.org/drawingml/2006/table">
            <a:tbl>
              <a:tblPr/>
              <a:tblGrid>
                <a:gridCol w="1649791">
                  <a:extLst>
                    <a:ext uri="{9D8B030D-6E8A-4147-A177-3AD203B41FA5}">
                      <a16:colId xmlns:a16="http://schemas.microsoft.com/office/drawing/2014/main" val="20000"/>
                    </a:ext>
                  </a:extLst>
                </a:gridCol>
                <a:gridCol w="1274838">
                  <a:extLst>
                    <a:ext uri="{9D8B030D-6E8A-4147-A177-3AD203B41FA5}">
                      <a16:colId xmlns:a16="http://schemas.microsoft.com/office/drawing/2014/main" val="20001"/>
                    </a:ext>
                  </a:extLst>
                </a:gridCol>
                <a:gridCol w="449943">
                  <a:extLst>
                    <a:ext uri="{9D8B030D-6E8A-4147-A177-3AD203B41FA5}">
                      <a16:colId xmlns:a16="http://schemas.microsoft.com/office/drawing/2014/main" val="20002"/>
                    </a:ext>
                  </a:extLst>
                </a:gridCol>
                <a:gridCol w="674915">
                  <a:extLst>
                    <a:ext uri="{9D8B030D-6E8A-4147-A177-3AD203B41FA5}">
                      <a16:colId xmlns:a16="http://schemas.microsoft.com/office/drawing/2014/main" val="20003"/>
                    </a:ext>
                  </a:extLst>
                </a:gridCol>
                <a:gridCol w="674915">
                  <a:extLst>
                    <a:ext uri="{9D8B030D-6E8A-4147-A177-3AD203B41FA5}">
                      <a16:colId xmlns:a16="http://schemas.microsoft.com/office/drawing/2014/main" val="20004"/>
                    </a:ext>
                  </a:extLst>
                </a:gridCol>
              </a:tblGrid>
              <a:tr h="178123">
                <a:tc>
                  <a:txBody>
                    <a:bodyPr/>
                    <a:lstStyle/>
                    <a:p>
                      <a:pPr algn="ctr" rtl="0" fontAlgn="ctr"/>
                      <a:r>
                        <a:rPr lang="en-US" sz="800" b="1" i="0" u="none" strike="noStrike" dirty="0">
                          <a:solidFill>
                            <a:srgbClr val="000000"/>
                          </a:solidFill>
                          <a:effectLst/>
                          <a:latin typeface="Times New Roman"/>
                        </a:rPr>
                        <a:t>JABATAN</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NAMA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GOL</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ALAMAT</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TELP / HP</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5374">
                <a:tc>
                  <a:txBody>
                    <a:bodyPr/>
                    <a:lstStyle/>
                    <a:p>
                      <a:pPr algn="l" rtl="0" fontAlgn="ctr"/>
                      <a:r>
                        <a:rPr lang="en-US" sz="700" b="0" i="0" u="none" strike="noStrike" dirty="0" err="1">
                          <a:solidFill>
                            <a:srgbClr val="000000"/>
                          </a:solidFill>
                          <a:effectLst/>
                          <a:latin typeface="Times New Roman"/>
                        </a:rPr>
                        <a:t>Kepala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Dinas</a:t>
                      </a:r>
                      <a:r>
                        <a:rPr lang="en-US" sz="700" b="0" i="0" u="none" strike="noStrike" dirty="0">
                          <a:solidFill>
                            <a:srgbClr val="000000"/>
                          </a:solidFill>
                          <a:effectLst/>
                          <a:latin typeface="Times New Roman"/>
                        </a:rPr>
                        <a:t> </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ASRIL,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r>
                        <a:rPr lang="en-US" sz="700" b="1" i="0" u="none" strike="noStrike" dirty="0" err="1">
                          <a:solidFill>
                            <a:srgbClr val="000000"/>
                          </a:solidFill>
                          <a:effectLst/>
                          <a:latin typeface="Times New Roman"/>
                        </a:rPr>
                        <a:t>M.Pd</a:t>
                      </a:r>
                      <a:r>
                        <a:rPr lang="en-US" sz="700" b="0" i="0" u="none" strike="noStrike" dirty="0">
                          <a:solidFill>
                            <a:srgbClr val="000000"/>
                          </a:solidFill>
                          <a:effectLst/>
                          <a:latin typeface="Times New Roman"/>
                        </a:rPr>
                        <a:t>       NIP.19690311 199512 1001</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IV/c</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Talawi</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081363441159</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374">
                <a:tc>
                  <a:txBody>
                    <a:bodyPr/>
                    <a:lstStyle/>
                    <a:p>
                      <a:pPr algn="l" rtl="0" fontAlgn="ctr"/>
                      <a:r>
                        <a:rPr lang="en-US" sz="700" b="0" i="0" u="none" strike="noStrike" dirty="0" err="1">
                          <a:solidFill>
                            <a:srgbClr val="000000"/>
                          </a:solidFill>
                          <a:effectLst/>
                          <a:latin typeface="Times New Roman"/>
                        </a:rPr>
                        <a:t>Sekretaris</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NURLAILI, SH   </a:t>
                      </a:r>
                      <a:r>
                        <a:rPr lang="en-US" sz="700" b="0" i="0" u="none" strike="noStrike" dirty="0">
                          <a:solidFill>
                            <a:srgbClr val="000000"/>
                          </a:solidFill>
                          <a:effectLst/>
                          <a:latin typeface="Times New Roman"/>
                        </a:rPr>
                        <a:t>                    NIP.19670627 199203 2 006</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IV/b</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Santur</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08126624851</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374">
                <a:tc>
                  <a:txBody>
                    <a:bodyPr/>
                    <a:lstStyle/>
                    <a:p>
                      <a:pPr algn="l" rtl="0" fontAlgn="ctr"/>
                      <a:r>
                        <a:rPr lang="en-US" sz="700" b="0" i="0" u="none" strike="noStrike" dirty="0" err="1">
                          <a:solidFill>
                            <a:srgbClr val="000000"/>
                          </a:solidFill>
                          <a:effectLst/>
                          <a:latin typeface="Times New Roman"/>
                        </a:rPr>
                        <a:t>Kabid</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Pembinaan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Dasar</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v-SE" sz="700" b="1" i="0" u="none" strike="noStrike" dirty="0">
                          <a:solidFill>
                            <a:srgbClr val="000000"/>
                          </a:solidFill>
                          <a:effectLst/>
                          <a:latin typeface="Times New Roman"/>
                        </a:rPr>
                        <a:t>SUDIRMAN, M.Pd.T </a:t>
                      </a:r>
                      <a:r>
                        <a:rPr lang="fr-FR" sz="700" b="0" i="0" u="none" strike="noStrike" dirty="0">
                          <a:solidFill>
                            <a:srgbClr val="000000"/>
                          </a:solidFill>
                          <a:effectLst/>
                          <a:latin typeface="Times New Roman"/>
                        </a:rPr>
                        <a:t>NIP.19761106 200604 1 008</a:t>
                      </a:r>
                      <a:endParaRPr lang="sv-SE"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IV/a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Sijantang</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081374818859</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374">
                <a:tc>
                  <a:txBody>
                    <a:bodyPr/>
                    <a:lstStyle/>
                    <a:p>
                      <a:pPr algn="l" rtl="0" fontAlgn="ctr"/>
                      <a:r>
                        <a:rPr lang="en-US" sz="700" b="0" i="0" u="none" strike="noStrike" dirty="0" err="1">
                          <a:solidFill>
                            <a:srgbClr val="000000"/>
                          </a:solidFill>
                          <a:effectLst/>
                          <a:latin typeface="Times New Roman"/>
                        </a:rPr>
                        <a:t>Kabid</a:t>
                      </a:r>
                      <a:r>
                        <a:rPr lang="en-US" sz="700" b="0" i="0" u="none" strike="noStrike" dirty="0">
                          <a:solidFill>
                            <a:srgbClr val="000000"/>
                          </a:solidFill>
                          <a:effectLst/>
                          <a:latin typeface="Times New Roman"/>
                        </a:rPr>
                        <a:t> PAUD dan Pendidikan Non Formal</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sv-SE" sz="700" b="1" i="0" u="none" strike="noStrike" dirty="0">
                          <a:solidFill>
                            <a:srgbClr val="000000"/>
                          </a:solidFill>
                          <a:effectLst/>
                          <a:latin typeface="Times New Roman"/>
                        </a:rPr>
                        <a:t>RINA NASRI, SKM </a:t>
                      </a:r>
                      <a:r>
                        <a:rPr lang="fr-FR" sz="700" b="0" i="0" u="none" strike="noStrike" dirty="0">
                          <a:solidFill>
                            <a:srgbClr val="000000"/>
                          </a:solidFill>
                          <a:effectLst/>
                          <a:latin typeface="Times New Roman"/>
                        </a:rPr>
                        <a:t>NIP.19821226 200501 2 000</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Kumbayau</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081363155154</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374">
                <a:tc>
                  <a:txBody>
                    <a:bodyPr/>
                    <a:lstStyle/>
                    <a:p>
                      <a:pPr algn="l"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Kebijakan</a:t>
                      </a:r>
                      <a:r>
                        <a:rPr lang="en-US" sz="700" b="0" i="0" u="none" strike="noStrike" dirty="0">
                          <a:solidFill>
                            <a:srgbClr val="000000"/>
                          </a:solidFill>
                          <a:effectLst/>
                          <a:latin typeface="Times New Roman"/>
                        </a:rPr>
                        <a:t> Ahli Muda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OCTRI MALASARI,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r>
                        <a:rPr lang="en-US" sz="700" b="0" i="0" u="none" strike="noStrike" dirty="0">
                          <a:solidFill>
                            <a:srgbClr val="000000"/>
                          </a:solidFill>
                          <a:effectLst/>
                          <a:latin typeface="Times New Roman"/>
                        </a:rPr>
                        <a:t>    NIP.19851028 201101 2008</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Guguk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Balang</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082385662682</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374">
                <a:tc>
                  <a:txBody>
                    <a:bodyPr/>
                    <a:lstStyle/>
                    <a:p>
                      <a:pPr algn="l" rtl="0" fontAlgn="ctr"/>
                      <a:r>
                        <a:rPr lang="en-US" sz="700" b="0" i="0" u="none" strike="noStrike">
                          <a:solidFill>
                            <a:srgbClr val="000000"/>
                          </a:solidFill>
                          <a:effectLst/>
                          <a:latin typeface="Times New Roman"/>
                        </a:rPr>
                        <a:t>Kasubag TU</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KRISNA DIANTI, </a:t>
                      </a:r>
                      <a:r>
                        <a:rPr lang="en-US" sz="700" b="1" i="0" u="none" strike="noStrike" dirty="0" err="1">
                          <a:solidFill>
                            <a:srgbClr val="000000"/>
                          </a:solidFill>
                          <a:effectLst/>
                          <a:latin typeface="Times New Roman"/>
                        </a:rPr>
                        <a:t>S.Sos</a:t>
                      </a:r>
                      <a:r>
                        <a:rPr lang="en-US" sz="700" b="0" i="0" u="none" strike="noStrike" dirty="0">
                          <a:solidFill>
                            <a:srgbClr val="000000"/>
                          </a:solidFill>
                          <a:effectLst/>
                          <a:latin typeface="Times New Roman"/>
                        </a:rPr>
                        <a:t>      NIP.19740101 199403 2 003</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III/d</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Perumnas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Lembah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Santur</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081261429470</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374">
                <a:tc>
                  <a:txBody>
                    <a:bodyPr/>
                    <a:lstStyle/>
                    <a:p>
                      <a:pPr algn="l" rtl="0" fontAlgn="ctr"/>
                      <a:r>
                        <a:rPr lang="fi-FI" sz="700" b="0" i="0" u="none" strike="noStrike" dirty="0">
                          <a:solidFill>
                            <a:srgbClr val="000000"/>
                          </a:solidFill>
                          <a:effectLst/>
                          <a:latin typeface="Times New Roman"/>
                        </a:rPr>
                        <a:t>Pengembang Kurikulum Ahli Muda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de-DE" sz="700" b="1" i="0" u="none" strike="noStrike" dirty="0">
                          <a:solidFill>
                            <a:srgbClr val="000000"/>
                          </a:solidFill>
                          <a:effectLst/>
                          <a:latin typeface="Times New Roman"/>
                        </a:rPr>
                        <a:t>IRMAYULIS, S.Pd</a:t>
                      </a:r>
                      <a:r>
                        <a:rPr lang="de-DE" sz="700" b="0" i="0" u="none" strike="noStrike" dirty="0">
                          <a:solidFill>
                            <a:srgbClr val="000000"/>
                          </a:solidFill>
                          <a:effectLst/>
                          <a:latin typeface="Times New Roman"/>
                        </a:rPr>
                        <a:t>       NIP.19740101 199403 2 003</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III/c</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Muarokalaban</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08126718573</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374">
                <a:tc>
                  <a:txBody>
                    <a:bodyPr/>
                    <a:lstStyle/>
                    <a:p>
                      <a:pPr algn="l" rtl="0" fontAlgn="ctr"/>
                      <a:r>
                        <a:rPr lang="fi-FI" sz="700" b="0" i="0" u="none" strike="noStrike" dirty="0">
                          <a:solidFill>
                            <a:srgbClr val="000000"/>
                          </a:solidFill>
                          <a:effectLst/>
                          <a:latin typeface="Times New Roman"/>
                        </a:rPr>
                        <a:t>Pengembang Teknologi Pembelajaran Ahli Muda </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700" b="1" i="0" u="none" strike="noStrike" dirty="0">
                          <a:solidFill>
                            <a:srgbClr val="000000"/>
                          </a:solidFill>
                          <a:effectLst/>
                          <a:latin typeface="Times New Roman"/>
                        </a:rPr>
                        <a:t>MULYATI, </a:t>
                      </a:r>
                      <a:r>
                        <a:rPr lang="fr-FR" sz="700" b="1" i="0" u="none" strike="noStrike" dirty="0" err="1">
                          <a:solidFill>
                            <a:srgbClr val="000000"/>
                          </a:solidFill>
                          <a:effectLst/>
                          <a:latin typeface="Times New Roman"/>
                        </a:rPr>
                        <a:t>S.Pd</a:t>
                      </a:r>
                      <a:r>
                        <a:rPr lang="fr-FR" sz="700" b="1" i="0" u="none" strike="noStrike" dirty="0">
                          <a:solidFill>
                            <a:srgbClr val="000000"/>
                          </a:solidFill>
                          <a:effectLst/>
                          <a:latin typeface="Times New Roman"/>
                        </a:rPr>
                        <a:t>,</a:t>
                      </a:r>
                      <a:r>
                        <a:rPr lang="fr-FR" sz="700" b="1" i="0" u="none" strike="noStrike" baseline="0" dirty="0">
                          <a:solidFill>
                            <a:srgbClr val="000000"/>
                          </a:solidFill>
                          <a:effectLst/>
                          <a:latin typeface="Times New Roman"/>
                        </a:rPr>
                        <a:t> M.M </a:t>
                      </a:r>
                      <a:r>
                        <a:rPr lang="fr-FR" sz="700" b="0" i="0" u="none" strike="noStrike" baseline="0" dirty="0">
                          <a:solidFill>
                            <a:srgbClr val="000000"/>
                          </a:solidFill>
                          <a:effectLst/>
                          <a:latin typeface="Times New Roman"/>
                        </a:rPr>
                        <a:t>NIP</a:t>
                      </a:r>
                      <a:r>
                        <a:rPr lang="fr-FR" sz="700" b="1" i="0" u="none" strike="noStrike" baseline="0" dirty="0">
                          <a:solidFill>
                            <a:srgbClr val="000000"/>
                          </a:solidFill>
                          <a:effectLst/>
                          <a:latin typeface="Times New Roman"/>
                        </a:rPr>
                        <a:t>.</a:t>
                      </a:r>
                      <a:r>
                        <a:rPr lang="fr-FR" sz="700" b="0" i="0" u="none" strike="noStrike" dirty="0">
                          <a:solidFill>
                            <a:srgbClr val="000000"/>
                          </a:solidFill>
                          <a:effectLst/>
                          <a:latin typeface="Times New Roman"/>
                        </a:rPr>
                        <a:t>19790722 200312 2 007</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Tanjung</a:t>
                      </a:r>
                      <a:r>
                        <a:rPr lang="en-US" sz="700" b="0" i="0" u="none" strike="noStrike" baseline="0" dirty="0">
                          <a:solidFill>
                            <a:srgbClr val="000000"/>
                          </a:solidFill>
                          <a:effectLst/>
                          <a:latin typeface="Times New Roman"/>
                        </a:rPr>
                        <a:t> Sari</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081378041661</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374">
                <a:tc>
                  <a:txBody>
                    <a:bodyPr/>
                    <a:lstStyle/>
                    <a:p>
                      <a:pPr algn="l" rtl="0" fontAlgn="ctr"/>
                      <a:r>
                        <a:rPr lang="nl-NL" sz="700" b="0" i="0" u="none" strike="noStrike" dirty="0">
                          <a:solidFill>
                            <a:srgbClr val="000000"/>
                          </a:solidFill>
                          <a:effectLst/>
                          <a:latin typeface="Times New Roman"/>
                        </a:rPr>
                        <a:t>Pengembang Penilaian Pendidikan Ahli Muda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5964">
                <a:tc>
                  <a:txBody>
                    <a:bodyPr/>
                    <a:lstStyle/>
                    <a:p>
                      <a:pPr algn="l" rtl="0" fontAlgn="ctr"/>
                      <a:r>
                        <a:rPr lang="fi-FI" sz="700" b="0" i="0" u="none" strike="noStrike" dirty="0">
                          <a:solidFill>
                            <a:srgbClr val="000000"/>
                          </a:solidFill>
                          <a:effectLst/>
                          <a:latin typeface="Times New Roman"/>
                        </a:rPr>
                        <a:t>Pengembang Kelembagaan, Sarana dan Prasarana PAUD dan PNF</a:t>
                      </a:r>
                    </a:p>
                    <a:p>
                      <a:pPr algn="l" rtl="0" fontAlgn="ctr"/>
                      <a:endParaRPr lang="fi-FI"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it-IT"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374">
                <a:tc>
                  <a:txBody>
                    <a:bodyPr/>
                    <a:lstStyle/>
                    <a:p>
                      <a:pPr algn="l" rtl="0" fontAlgn="ctr"/>
                      <a:r>
                        <a:rPr lang="en-US" sz="700" b="0" i="0" u="none" strike="noStrike" dirty="0" err="1">
                          <a:solidFill>
                            <a:srgbClr val="000000"/>
                          </a:solidFill>
                          <a:effectLst/>
                          <a:latin typeface="Times New Roman"/>
                        </a:rPr>
                        <a:t>Pengembang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Kurikulum</a:t>
                      </a:r>
                      <a:r>
                        <a:rPr lang="en-US" sz="700" b="0" i="0" u="none" strike="noStrike" dirty="0">
                          <a:solidFill>
                            <a:srgbClr val="000000"/>
                          </a:solidFill>
                          <a:effectLst/>
                          <a:latin typeface="Times New Roman"/>
                        </a:rPr>
                        <a:t> Ahli Muda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nn-NO" sz="700" b="1" i="0" u="none" strike="noStrike" dirty="0">
                          <a:solidFill>
                            <a:srgbClr val="000000"/>
                          </a:solidFill>
                          <a:effectLst/>
                          <a:latin typeface="Times New Roman"/>
                        </a:rPr>
                        <a:t>MUNFILENDRI, S.Pd   </a:t>
                      </a:r>
                      <a:r>
                        <a:rPr lang="nn-NO" sz="700" b="0" i="0" u="none" strike="noStrike" dirty="0">
                          <a:solidFill>
                            <a:srgbClr val="000000"/>
                          </a:solidFill>
                          <a:effectLst/>
                          <a:latin typeface="Times New Roman"/>
                        </a:rPr>
                        <a:t>                     NIP. 19660713 199503 2 002</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Kel</a:t>
                      </a:r>
                      <a:r>
                        <a:rPr lang="en-US" sz="700" b="0" i="0" u="none" strike="noStrike" dirty="0">
                          <a:solidFill>
                            <a:srgbClr val="000000"/>
                          </a:solidFill>
                          <a:effectLst/>
                          <a:latin typeface="Times New Roman"/>
                        </a:rPr>
                        <a:t>. Durian I</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081363127427</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5374">
                <a:tc>
                  <a:txBody>
                    <a:bodyPr/>
                    <a:lstStyle/>
                    <a:p>
                      <a:pPr algn="l" rtl="0" fontAlgn="ctr"/>
                      <a:r>
                        <a:rPr lang="nl-NL" sz="700" b="0" i="0" u="none" strike="noStrike" dirty="0">
                          <a:solidFill>
                            <a:srgbClr val="000000"/>
                          </a:solidFill>
                          <a:effectLst/>
                          <a:latin typeface="Times New Roman"/>
                        </a:rPr>
                        <a:t>Pengembang Penilaian Pendidikan Ahli Muda</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700" b="1" i="0" u="none" strike="noStrike" dirty="0">
                          <a:solidFill>
                            <a:srgbClr val="000000"/>
                          </a:solidFill>
                          <a:effectLst/>
                          <a:latin typeface="Times New Roman"/>
                        </a:rPr>
                        <a:t>YAYUK DELVITA, S.Pd</a:t>
                      </a:r>
                    </a:p>
                    <a:p>
                      <a:pPr algn="l" rtl="0" fontAlgn="ctr"/>
                      <a:r>
                        <a:rPr lang="it-IT" sz="700" b="0" i="0" u="none" strike="noStrike" dirty="0">
                          <a:solidFill>
                            <a:srgbClr val="000000"/>
                          </a:solidFill>
                          <a:effectLst/>
                          <a:latin typeface="Times New Roman"/>
                        </a:rPr>
                        <a:t>NIP. 19820413 200902 2 008</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Sapan</a:t>
                      </a:r>
                      <a:endParaRPr lang="en-US" sz="700" b="0" i="0" u="none" strike="noStrike" dirty="0">
                        <a:solidFill>
                          <a:srgbClr val="000000"/>
                        </a:solidFill>
                        <a:effectLst/>
                        <a:latin typeface="Times New Roman"/>
                      </a:endParaRP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081363308523</a:t>
                      </a:r>
                    </a:p>
                  </a:txBody>
                  <a:tcPr marL="4447" marR="4447" marT="4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10566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1" y="76201"/>
            <a:ext cx="4568825" cy="304799"/>
          </a:xfrm>
        </p:spPr>
        <p:txBody>
          <a:bodyPr>
            <a:normAutofit/>
          </a:bodyPr>
          <a:lstStyle/>
          <a:p>
            <a:pPr algn="ctr"/>
            <a:r>
              <a:rPr lang="en-US" sz="1400" dirty="0">
                <a:solidFill>
                  <a:schemeClr val="tx1"/>
                </a:solidFill>
                <a:effectLst/>
                <a:latin typeface="Constantia"/>
              </a:rPr>
              <a:t>PEGAWAI FUNGSIONAL UMUM</a:t>
            </a:r>
            <a:endParaRPr lang="en-US" sz="1400" dirty="0">
              <a:solidFill>
                <a:schemeClr val="tx1"/>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3554862906"/>
              </p:ext>
            </p:extLst>
          </p:nvPr>
        </p:nvGraphicFramePr>
        <p:xfrm>
          <a:off x="152400" y="381001"/>
          <a:ext cx="4648200" cy="2743194"/>
        </p:xfrm>
        <a:graphic>
          <a:graphicData uri="http://schemas.openxmlformats.org/drawingml/2006/table">
            <a:tbl>
              <a:tblPr/>
              <a:tblGrid>
                <a:gridCol w="311390">
                  <a:extLst>
                    <a:ext uri="{9D8B030D-6E8A-4147-A177-3AD203B41FA5}">
                      <a16:colId xmlns:a16="http://schemas.microsoft.com/office/drawing/2014/main" val="20000"/>
                    </a:ext>
                  </a:extLst>
                </a:gridCol>
                <a:gridCol w="121261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282804">
                <a:tc>
                  <a:txBody>
                    <a:bodyPr/>
                    <a:lstStyle/>
                    <a:p>
                      <a:pPr algn="ctr" rtl="0" fontAlgn="ctr"/>
                      <a:r>
                        <a:rPr lang="en-US" sz="700" b="1" i="0" u="none" strike="noStrike" dirty="0">
                          <a:solidFill>
                            <a:srgbClr val="000000"/>
                          </a:solidFill>
                          <a:effectLst/>
                          <a:latin typeface="Times New Roman"/>
                        </a:rPr>
                        <a:t>NO</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NIP</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GOL</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JABATAN</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6039">
                <a:tc>
                  <a:txBody>
                    <a:bodyPr/>
                    <a:lstStyle/>
                    <a:p>
                      <a:pPr algn="ctr" rtl="0" fontAlgn="ctr"/>
                      <a:r>
                        <a:rPr lang="en-US" sz="700" b="1"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ERMIYENTI,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MM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19661009 198703 2 004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TK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6039">
                <a:tc>
                  <a:txBody>
                    <a:bodyPr/>
                    <a:lstStyle/>
                    <a:p>
                      <a:pPr algn="ctr" rtl="0" fontAlgn="ctr"/>
                      <a:r>
                        <a:rPr lang="en-US" sz="700" b="1"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OSDAYENI,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19630114 198207 2 001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6039">
                <a:tc>
                  <a:txBody>
                    <a:bodyPr/>
                    <a:lstStyle/>
                    <a:p>
                      <a:pPr algn="ctr" rtl="0" fontAlgn="ctr"/>
                      <a:r>
                        <a:rPr lang="en-US" sz="700" b="1"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MURNIATI, </a:t>
                      </a:r>
                      <a:r>
                        <a:rPr lang="en-US" sz="700" b="1" i="0" u="none" strike="noStrike" dirty="0" err="1">
                          <a:solidFill>
                            <a:srgbClr val="000000"/>
                          </a:solidFill>
                          <a:effectLst/>
                          <a:latin typeface="Times New Roman"/>
                        </a:rPr>
                        <a:t>S.Pd.UD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19651013 198603 2 004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6039">
                <a:tc>
                  <a:txBody>
                    <a:bodyPr/>
                    <a:lstStyle/>
                    <a:p>
                      <a:pPr algn="ctr" rtl="0" fontAlgn="ctr"/>
                      <a:r>
                        <a:rPr lang="en-US" sz="700" b="1"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EDIANTO,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19680331 198802 1 001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777097"/>
                  </a:ext>
                </a:extLst>
              </a:tr>
              <a:tr h="246039">
                <a:tc>
                  <a:txBody>
                    <a:bodyPr/>
                    <a:lstStyle/>
                    <a:p>
                      <a:pPr algn="ctr" rtl="0" fontAlgn="ctr"/>
                      <a:r>
                        <a:rPr lang="en-US" sz="700" b="1"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Dra. ADESTIK MERI, </a:t>
                      </a:r>
                      <a:r>
                        <a:rPr lang="en-US" sz="700" b="1" i="0" u="none" strike="noStrike" dirty="0" err="1">
                          <a:solidFill>
                            <a:srgbClr val="000000"/>
                          </a:solidFill>
                          <a:effectLst/>
                          <a:latin typeface="Times New Roman"/>
                        </a:rPr>
                        <a:t>M.Pd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19671204 200312 2 002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6039">
                <a:tc>
                  <a:txBody>
                    <a:bodyPr/>
                    <a:lstStyle/>
                    <a:p>
                      <a:pPr algn="ctr" rtl="0" fontAlgn="ctr"/>
                      <a:r>
                        <a:rPr lang="en-US" sz="700" b="1" i="0" u="none" strike="noStrike" dirty="0">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SYAMSUL BAHRI,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19621011 198207 1 002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6039">
                <a:tc>
                  <a:txBody>
                    <a:bodyPr/>
                    <a:lstStyle/>
                    <a:p>
                      <a:pPr algn="ctr" rtl="0" fontAlgn="ctr"/>
                      <a:r>
                        <a:rPr lang="en-US" sz="700" b="1"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ADIES HIKMY,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19791222 200501 2 006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6039">
                <a:tc>
                  <a:txBody>
                    <a:bodyPr/>
                    <a:lstStyle/>
                    <a:p>
                      <a:pPr algn="ctr" rtl="0" fontAlgn="ctr"/>
                      <a:r>
                        <a:rPr lang="en-US" sz="700" b="1" i="0" u="none" strike="noStrike" dirty="0">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MAINARNI T,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19700505 199912 2 001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6039">
                <a:tc>
                  <a:txBody>
                    <a:bodyPr/>
                    <a:lstStyle/>
                    <a:p>
                      <a:pPr algn="ctr" rtl="0" fontAlgn="ctr"/>
                      <a:r>
                        <a:rPr lang="en-US" sz="700" b="1"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ABDUL HOLFI,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19731130 199912 1 001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76193"/>
                  </a:ext>
                </a:extLst>
              </a:tr>
              <a:tr h="246039">
                <a:tc>
                  <a:txBody>
                    <a:bodyPr/>
                    <a:lstStyle/>
                    <a:p>
                      <a:pPr algn="ctr" rtl="0" fontAlgn="ctr"/>
                      <a:r>
                        <a:rPr lang="en-US" sz="700" b="1" i="0" u="none" strike="noStrike" dirty="0">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MASRI,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19761026 200501 1 005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8927400"/>
                  </a:ext>
                </a:extLst>
              </a:tr>
            </a:tbl>
          </a:graphicData>
        </a:graphic>
      </p:graphicFrame>
    </p:spTree>
    <p:extLst>
      <p:ext uri="{BB962C8B-B14F-4D97-AF65-F5344CB8AC3E}">
        <p14:creationId xmlns:p14="http://schemas.microsoft.com/office/powerpoint/2010/main" val="2637884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8652658"/>
              </p:ext>
            </p:extLst>
          </p:nvPr>
        </p:nvGraphicFramePr>
        <p:xfrm>
          <a:off x="228600" y="228601"/>
          <a:ext cx="4571999" cy="2998259"/>
        </p:xfrm>
        <a:graphic>
          <a:graphicData uri="http://schemas.openxmlformats.org/drawingml/2006/table">
            <a:tbl>
              <a:tblPr/>
              <a:tblGrid>
                <a:gridCol w="300030">
                  <a:extLst>
                    <a:ext uri="{9D8B030D-6E8A-4147-A177-3AD203B41FA5}">
                      <a16:colId xmlns:a16="http://schemas.microsoft.com/office/drawing/2014/main" val="20000"/>
                    </a:ext>
                  </a:extLst>
                </a:gridCol>
                <a:gridCol w="1198986">
                  <a:extLst>
                    <a:ext uri="{9D8B030D-6E8A-4147-A177-3AD203B41FA5}">
                      <a16:colId xmlns:a16="http://schemas.microsoft.com/office/drawing/2014/main" val="20001"/>
                    </a:ext>
                  </a:extLst>
                </a:gridCol>
                <a:gridCol w="1049311">
                  <a:extLst>
                    <a:ext uri="{9D8B030D-6E8A-4147-A177-3AD203B41FA5}">
                      <a16:colId xmlns:a16="http://schemas.microsoft.com/office/drawing/2014/main" val="20002"/>
                    </a:ext>
                  </a:extLst>
                </a:gridCol>
                <a:gridCol w="524656">
                  <a:extLst>
                    <a:ext uri="{9D8B030D-6E8A-4147-A177-3AD203B41FA5}">
                      <a16:colId xmlns:a16="http://schemas.microsoft.com/office/drawing/2014/main" val="20003"/>
                    </a:ext>
                  </a:extLst>
                </a:gridCol>
                <a:gridCol w="1499016">
                  <a:extLst>
                    <a:ext uri="{9D8B030D-6E8A-4147-A177-3AD203B41FA5}">
                      <a16:colId xmlns:a16="http://schemas.microsoft.com/office/drawing/2014/main" val="20004"/>
                    </a:ext>
                  </a:extLst>
                </a:gridCol>
              </a:tblGrid>
              <a:tr h="224755">
                <a:tc>
                  <a:txBody>
                    <a:bodyPr/>
                    <a:lstStyle/>
                    <a:p>
                      <a:pPr algn="ctr" rtl="0" fontAlgn="ctr"/>
                      <a:r>
                        <a:rPr lang="en-US" sz="700" b="1" i="0" u="none" strike="noStrike" dirty="0">
                          <a:solidFill>
                            <a:srgbClr val="000000"/>
                          </a:solidFill>
                          <a:effectLst/>
                          <a:latin typeface="Times New Roman"/>
                        </a:rPr>
                        <a:t>NO</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NIP</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GOL</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JABATAN</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6334">
                <a:tc>
                  <a:txBody>
                    <a:bodyPr/>
                    <a:lstStyle/>
                    <a:p>
                      <a:pPr algn="ctr" rtl="0" fontAlgn="ctr"/>
                      <a:r>
                        <a:rPr lang="en-US" sz="700" b="1" i="0" u="none" strike="noStrike" dirty="0">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SUDARMONO, </a:t>
                      </a:r>
                      <a:r>
                        <a:rPr lang="en-US" sz="700" b="1" i="0" u="none" strike="noStrike" dirty="0" err="1">
                          <a:solidFill>
                            <a:srgbClr val="000000"/>
                          </a:solidFill>
                          <a:effectLst/>
                          <a:latin typeface="Times New Roman"/>
                        </a:rPr>
                        <a:t>S.Pd.M.Pd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19810529 200604 1 013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4755">
                <a:tc>
                  <a:txBody>
                    <a:bodyPr/>
                    <a:lstStyle/>
                    <a:p>
                      <a:pPr algn="ctr" rtl="0" fontAlgn="ctr"/>
                      <a:r>
                        <a:rPr lang="en-US" sz="700" b="1"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en-US" sz="700" b="1" i="0" u="none" strike="noStrike" dirty="0">
                          <a:solidFill>
                            <a:srgbClr val="000000"/>
                          </a:solidFill>
                          <a:effectLst/>
                          <a:latin typeface="Times New Roman"/>
                        </a:rPr>
                        <a:t>YASRUL EFENDI,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19820902 201001 1 021</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4755">
                <a:tc>
                  <a:txBody>
                    <a:bodyPr/>
                    <a:lstStyle/>
                    <a:p>
                      <a:pPr algn="ctr" rtl="0" fontAlgn="ctr"/>
                      <a:r>
                        <a:rPr lang="en-US" sz="700" b="1" i="0" u="none" strike="noStrike" dirty="0">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NINING SUHAIMI,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19711025 200604 2 006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Pengembangan</a:t>
                      </a:r>
                      <a:r>
                        <a:rPr lang="en-US" sz="700" b="0" i="0" u="none" strike="noStrike" dirty="0">
                          <a:solidFill>
                            <a:srgbClr val="000000"/>
                          </a:solidFill>
                          <a:effectLst/>
                          <a:latin typeface="Times New Roman"/>
                        </a:rPr>
                        <a:t> Pendidikan Anak </a:t>
                      </a:r>
                      <a:r>
                        <a:rPr lang="en-US" sz="700" b="0" i="0" u="none" strike="noStrike" dirty="0" err="1">
                          <a:solidFill>
                            <a:srgbClr val="000000"/>
                          </a:solidFill>
                          <a:effectLst/>
                          <a:latin typeface="Times New Roman"/>
                        </a:rPr>
                        <a:t>Usia</a:t>
                      </a:r>
                      <a:r>
                        <a:rPr lang="en-US" sz="700" b="0" i="0" u="none" strike="noStrike" dirty="0">
                          <a:solidFill>
                            <a:srgbClr val="000000"/>
                          </a:solidFill>
                          <a:effectLst/>
                          <a:latin typeface="Times New Roman"/>
                        </a:rPr>
                        <a:t> Dini dan Nonformal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592597"/>
                  </a:ext>
                </a:extLst>
              </a:tr>
              <a:tr h="224755">
                <a:tc>
                  <a:txBody>
                    <a:bodyPr/>
                    <a:lstStyle/>
                    <a:p>
                      <a:pPr algn="ctr" rtl="0" fontAlgn="ctr"/>
                      <a:r>
                        <a:rPr lang="en-US" sz="700" b="1"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en-US" sz="700" b="1" i="0" u="none" strike="noStrike" dirty="0">
                          <a:solidFill>
                            <a:srgbClr val="000000"/>
                          </a:solidFill>
                          <a:effectLst/>
                          <a:latin typeface="Times New Roman"/>
                        </a:rPr>
                        <a:t>TESRIZA,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19740619 200604 2 008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Data </a:t>
                      </a:r>
                      <a:r>
                        <a:rPr lang="en-US" sz="700" b="0" i="0" u="none" strike="noStrike" dirty="0" err="1">
                          <a:solidFill>
                            <a:srgbClr val="000000"/>
                          </a:solidFill>
                          <a:effectLst/>
                          <a:latin typeface="Times New Roman"/>
                        </a:rPr>
                        <a:t>dan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Informasi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dan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Tenaga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Kependidikan</a:t>
                      </a:r>
                      <a:r>
                        <a:rPr lang="en-US" sz="700" b="0" i="0" u="none" strike="noStrike" dirty="0">
                          <a:solidFill>
                            <a:srgbClr val="000000"/>
                          </a:solidFill>
                          <a:effectLst/>
                          <a:latin typeface="Times New Roman"/>
                        </a:rPr>
                        <a:t> Bid. 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6334">
                <a:tc>
                  <a:txBody>
                    <a:bodyPr/>
                    <a:lstStyle/>
                    <a:p>
                      <a:pPr algn="ctr" rtl="0" fontAlgn="ctr"/>
                      <a:r>
                        <a:rPr lang="en-US" sz="700" b="1" i="0" u="none" strike="noStrike" dirty="0">
                          <a:solidFill>
                            <a:srgbClr val="000000"/>
                          </a:solidFill>
                          <a:effectLst/>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en-US" sz="700" b="1" i="0" u="none" strike="noStrike" dirty="0">
                          <a:solidFill>
                            <a:srgbClr val="000000"/>
                          </a:solidFill>
                          <a:effectLst/>
                          <a:latin typeface="Times New Roman"/>
                        </a:rPr>
                        <a:t>RINTA NILDA,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19670314 200801 2 001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Informasi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Pengembangan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dan Tenaga </a:t>
                      </a:r>
                      <a:r>
                        <a:rPr lang="en-US" sz="700" b="0" i="0" u="none" strike="noStrike" dirty="0" err="1">
                          <a:solidFill>
                            <a:srgbClr val="000000"/>
                          </a:solidFill>
                          <a:effectLst/>
                          <a:latin typeface="Times New Roman"/>
                        </a:rPr>
                        <a:t>Kependidikan</a:t>
                      </a:r>
                      <a:r>
                        <a:rPr lang="en-US" sz="700" b="0" i="0" u="none" strike="noStrike" dirty="0">
                          <a:solidFill>
                            <a:srgbClr val="000000"/>
                          </a:solidFill>
                          <a:effectLst/>
                          <a:latin typeface="Times New Roman"/>
                        </a:rPr>
                        <a:t> Bid.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4755">
                <a:tc>
                  <a:txBody>
                    <a:bodyPr/>
                    <a:lstStyle/>
                    <a:p>
                      <a:pPr algn="ctr" rtl="0" fontAlgn="ctr"/>
                      <a:r>
                        <a:rPr lang="en-US" sz="700" b="1" i="0" u="none" strike="noStrike" dirty="0">
                          <a:solidFill>
                            <a:srgbClr val="000000"/>
                          </a:solidFill>
                          <a:effectLst/>
                          <a:latin typeface="Times New Roman"/>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YENNY DELVINA,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19860429 200902 2 006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Data dan </a:t>
                      </a:r>
                      <a:r>
                        <a:rPr lang="en-US" sz="700" b="0" i="0" u="none" strike="noStrike" dirty="0" err="1">
                          <a:solidFill>
                            <a:srgbClr val="000000"/>
                          </a:solidFill>
                          <a:effectLst/>
                          <a:latin typeface="Times New Roman"/>
                        </a:rPr>
                        <a:t>Informasi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dan Tenaga </a:t>
                      </a:r>
                      <a:r>
                        <a:rPr lang="en-US" sz="700" b="0" i="0" u="none" strike="noStrike" dirty="0" err="1">
                          <a:solidFill>
                            <a:srgbClr val="000000"/>
                          </a:solidFill>
                          <a:effectLst/>
                          <a:latin typeface="Times New Roman"/>
                        </a:rPr>
                        <a:t>Kependidikan</a:t>
                      </a:r>
                      <a:r>
                        <a:rPr lang="en-US" sz="700" b="0" i="0" u="none" strike="noStrike" dirty="0">
                          <a:solidFill>
                            <a:srgbClr val="000000"/>
                          </a:solidFill>
                          <a:effectLst/>
                          <a:latin typeface="Times New Roman"/>
                        </a:rPr>
                        <a:t> Bid.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6334">
                <a:tc>
                  <a:txBody>
                    <a:bodyPr/>
                    <a:lstStyle/>
                    <a:p>
                      <a:pPr algn="ctr" rtl="0" fontAlgn="ctr"/>
                      <a:r>
                        <a:rPr lang="en-US" sz="700" b="1" i="0" u="none" strike="noStrike" dirty="0">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NILAKUSUMAWATI,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19750530 200604 2 016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Penyusun</a:t>
                      </a:r>
                      <a:r>
                        <a:rPr lang="en-US" sz="700" b="0" i="0" u="none" strike="noStrike" dirty="0">
                          <a:solidFill>
                            <a:srgbClr val="000000"/>
                          </a:solidFill>
                          <a:effectLst/>
                          <a:latin typeface="Times New Roman"/>
                        </a:rPr>
                        <a:t> Program </a:t>
                      </a:r>
                      <a:r>
                        <a:rPr lang="en-US" sz="700" b="0" i="0" u="none" strike="noStrike" dirty="0" err="1">
                          <a:solidFill>
                            <a:srgbClr val="000000"/>
                          </a:solidFill>
                          <a:effectLst/>
                          <a:latin typeface="Times New Roman"/>
                        </a:rPr>
                        <a:t>Peningkatan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Kompetensi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dan Tenaga </a:t>
                      </a:r>
                      <a:r>
                        <a:rPr lang="en-US" sz="700" b="0" i="0" u="none" strike="noStrike" dirty="0" err="1">
                          <a:solidFill>
                            <a:srgbClr val="000000"/>
                          </a:solidFill>
                          <a:effectLst/>
                          <a:latin typeface="Times New Roman"/>
                        </a:rPr>
                        <a:t>Kependidikan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4755">
                <a:tc>
                  <a:txBody>
                    <a:bodyPr/>
                    <a:lstStyle/>
                    <a:p>
                      <a:pPr algn="ctr" rtl="0" fontAlgn="ctr"/>
                      <a:r>
                        <a:rPr lang="en-US" sz="700" b="1" i="0" u="none" strike="noStrike" dirty="0">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WIDYA MAYA SARI,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19840312 200901 2 001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it-IT" sz="700" b="0" i="0" u="none" strike="noStrike" dirty="0">
                          <a:solidFill>
                            <a:srgbClr val="000000"/>
                          </a:solidFill>
                          <a:effectLst/>
                          <a:latin typeface="Times New Roman"/>
                        </a:rPr>
                        <a:t>Analis Pengembangan SDM PAUD dan PNF Bid. PAUD dan PNF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4755">
                <a:tc>
                  <a:txBody>
                    <a:bodyPr/>
                    <a:lstStyle/>
                    <a:p>
                      <a:pPr algn="ctr" rtl="0" fontAlgn="ctr"/>
                      <a:r>
                        <a:rPr lang="en-US" sz="700" b="1" i="0" u="none" strike="noStrike" dirty="0">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err="1">
                          <a:solidFill>
                            <a:srgbClr val="000000"/>
                          </a:solidFill>
                          <a:effectLst/>
                          <a:latin typeface="Times New Roman"/>
                        </a:rPr>
                        <a:t>DESMARIANTO,S.Pd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19761213 2001001 1 003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Pengelolaan</a:t>
                      </a:r>
                      <a:r>
                        <a:rPr lang="en-US" sz="700" b="0" i="0" u="none" strike="noStrike" dirty="0">
                          <a:solidFill>
                            <a:srgbClr val="000000"/>
                          </a:solidFill>
                          <a:effectLst/>
                          <a:latin typeface="Times New Roman"/>
                        </a:rPr>
                        <a:t> Dana </a:t>
                      </a:r>
                      <a:r>
                        <a:rPr lang="en-US" sz="700" b="0" i="0" u="none" strike="noStrike" dirty="0" err="1">
                          <a:solidFill>
                            <a:srgbClr val="000000"/>
                          </a:solidFill>
                          <a:effectLst/>
                          <a:latin typeface="Times New Roman"/>
                        </a:rPr>
                        <a:t>Alokasi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Khusus</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4755">
                <a:tc>
                  <a:txBody>
                    <a:bodyPr/>
                    <a:lstStyle/>
                    <a:p>
                      <a:pPr algn="ctr" rtl="0" fontAlgn="ctr"/>
                      <a:r>
                        <a:rPr lang="en-US" sz="700" b="1"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NUR IZATI, </a:t>
                      </a:r>
                      <a:r>
                        <a:rPr lang="en-US" sz="700" b="1" i="0" u="none" strike="noStrike" dirty="0" err="1">
                          <a:solidFill>
                            <a:srgbClr val="000000"/>
                          </a:solidFill>
                          <a:effectLst/>
                          <a:latin typeface="Times New Roman"/>
                        </a:rPr>
                        <a:t>S.Kom</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19750616 200803 2 001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Data dan </a:t>
                      </a:r>
                      <a:r>
                        <a:rPr lang="en-US" sz="700" b="0" i="0" u="none" strike="noStrike" dirty="0" err="1">
                          <a:solidFill>
                            <a:srgbClr val="000000"/>
                          </a:solidFill>
                          <a:effectLst/>
                          <a:latin typeface="Times New Roman"/>
                        </a:rPr>
                        <a:t>Informasi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dan Tenaga </a:t>
                      </a:r>
                      <a:r>
                        <a:rPr lang="en-US" sz="700" b="0" i="0" u="none" strike="noStrike" dirty="0" err="1">
                          <a:solidFill>
                            <a:srgbClr val="000000"/>
                          </a:solidFill>
                          <a:effectLst/>
                          <a:latin typeface="Times New Roman"/>
                        </a:rPr>
                        <a:t>Kependidikan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6952751"/>
                  </a:ext>
                </a:extLst>
              </a:tr>
              <a:tr h="224755">
                <a:tc>
                  <a:txBody>
                    <a:bodyPr/>
                    <a:lstStyle/>
                    <a:p>
                      <a:pPr algn="ctr" rtl="0" fontAlgn="ctr"/>
                      <a:r>
                        <a:rPr lang="en-US" sz="700" b="1" i="0" u="none" strike="noStrike" dirty="0">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REFNI EFNITA,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19790125 200902 2 004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Penilik</a:t>
                      </a:r>
                      <a:r>
                        <a:rPr lang="en-US" sz="700" b="0" i="0" u="none" strike="noStrike" dirty="0">
                          <a:solidFill>
                            <a:srgbClr val="000000"/>
                          </a:solidFill>
                          <a:effectLst/>
                          <a:latin typeface="Times New Roman"/>
                        </a:rPr>
                        <a:t> PLS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38884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64737304"/>
              </p:ext>
            </p:extLst>
          </p:nvPr>
        </p:nvGraphicFramePr>
        <p:xfrm>
          <a:off x="152400" y="457202"/>
          <a:ext cx="4648200" cy="2683596"/>
        </p:xfrm>
        <a:graphic>
          <a:graphicData uri="http://schemas.openxmlformats.org/drawingml/2006/table">
            <a:tbl>
              <a:tblPr/>
              <a:tblGrid>
                <a:gridCol w="311390">
                  <a:extLst>
                    <a:ext uri="{9D8B030D-6E8A-4147-A177-3AD203B41FA5}">
                      <a16:colId xmlns:a16="http://schemas.microsoft.com/office/drawing/2014/main" val="20000"/>
                    </a:ext>
                  </a:extLst>
                </a:gridCol>
                <a:gridCol w="121261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261559">
                <a:tc>
                  <a:txBody>
                    <a:bodyPr/>
                    <a:lstStyle/>
                    <a:p>
                      <a:pPr algn="ctr" rtl="0" fontAlgn="ctr"/>
                      <a:r>
                        <a:rPr lang="en-US" sz="700" b="1" i="0" u="none" strike="noStrike" dirty="0">
                          <a:solidFill>
                            <a:srgbClr val="000000"/>
                          </a:solidFill>
                          <a:effectLst/>
                          <a:latin typeface="Times New Roman"/>
                        </a:rPr>
                        <a:t>NO</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NIP</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GOL</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JABATAN</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1559">
                <a:tc>
                  <a:txBody>
                    <a:bodyPr/>
                    <a:lstStyle/>
                    <a:p>
                      <a:pPr algn="ctr" rtl="0" fontAlgn="ctr"/>
                      <a:r>
                        <a:rPr lang="en-US" sz="700" b="1" i="0" u="none" strike="noStrike" dirty="0">
                          <a:solidFill>
                            <a:srgbClr val="000000"/>
                          </a:solidFill>
                          <a:effectLst/>
                          <a:latin typeface="Times New Roman"/>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ERMA YANTI,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19760624 201001 2 014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Penilik</a:t>
                      </a:r>
                      <a:r>
                        <a:rPr lang="en-US" sz="700" b="0" i="0" u="none" strike="noStrike" dirty="0">
                          <a:solidFill>
                            <a:srgbClr val="000000"/>
                          </a:solidFill>
                          <a:effectLst/>
                          <a:latin typeface="Times New Roman"/>
                        </a:rPr>
                        <a:t> PLS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1559">
                <a:tc>
                  <a:txBody>
                    <a:bodyPr/>
                    <a:lstStyle/>
                    <a:p>
                      <a:pPr algn="ctr" rtl="0" fontAlgn="ctr"/>
                      <a:r>
                        <a:rPr lang="en-US" sz="700" b="1" i="0" u="none" strike="noStrike" dirty="0">
                          <a:solidFill>
                            <a:srgbClr val="000000"/>
                          </a:solidFill>
                          <a:effectLst/>
                          <a:latin typeface="Times New Roman"/>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FICA ANDRIA,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19830209 201001 2 023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it-IT" sz="700" b="0" i="0" u="none" strike="noStrike" dirty="0">
                          <a:solidFill>
                            <a:srgbClr val="000000"/>
                          </a:solidFill>
                          <a:effectLst/>
                          <a:latin typeface="Times New Roman"/>
                        </a:rPr>
                        <a:t>Analis Sarana Pendidikan Anak Usia Dini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559">
                <a:tc>
                  <a:txBody>
                    <a:bodyPr/>
                    <a:lstStyle/>
                    <a:p>
                      <a:pPr algn="ctr" rtl="0" fontAlgn="ctr"/>
                      <a:r>
                        <a:rPr lang="en-US" sz="700" b="1" i="0" u="none" strike="noStrike" dirty="0">
                          <a:solidFill>
                            <a:srgbClr val="000000"/>
                          </a:solidFill>
                          <a:effectLst/>
                          <a:latin typeface="Times New Roman"/>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AFDHIL FEBRATA, </a:t>
                      </a:r>
                      <a:r>
                        <a:rPr lang="en-US" sz="700" b="1" i="0" u="none" strike="noStrike" dirty="0" err="1">
                          <a:solidFill>
                            <a:srgbClr val="000000"/>
                          </a:solidFill>
                          <a:effectLst/>
                          <a:latin typeface="Times New Roman"/>
                        </a:rPr>
                        <a:t>S.Pd.I</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19800227 200902 1 003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700" b="0" i="0" u="none" strike="noStrike" dirty="0">
                          <a:solidFill>
                            <a:srgbClr val="000000"/>
                          </a:solidFill>
                          <a:effectLst/>
                          <a:latin typeface="Times New Roman"/>
                        </a:rPr>
                        <a:t>Analis Kebutuhan Pendidik dan tenaga Kependidikan Bid PAUD dan PNF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036245"/>
                  </a:ext>
                </a:extLst>
              </a:tr>
              <a:tr h="261559">
                <a:tc>
                  <a:txBody>
                    <a:bodyPr/>
                    <a:lstStyle/>
                    <a:p>
                      <a:pPr algn="ctr" rtl="0" fontAlgn="ctr"/>
                      <a:r>
                        <a:rPr lang="en-US" sz="700" b="1" i="0" u="none" strike="noStrike" dirty="0">
                          <a:solidFill>
                            <a:srgbClr val="000000"/>
                          </a:solidFill>
                          <a:effectLst/>
                          <a:latin typeface="Times New Roman"/>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HAZWIR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19770427 199802 1 001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Pengolah</a:t>
                      </a:r>
                      <a:r>
                        <a:rPr lang="en-US" sz="700" b="0" i="0" u="none" strike="noStrike" dirty="0">
                          <a:solidFill>
                            <a:srgbClr val="000000"/>
                          </a:solidFill>
                          <a:effectLst/>
                          <a:latin typeface="Times New Roman"/>
                        </a:rPr>
                        <a:t> Data </a:t>
                      </a:r>
                      <a:r>
                        <a:rPr lang="en-US" sz="700" b="0" i="0" u="none" strike="noStrike" dirty="0" err="1">
                          <a:solidFill>
                            <a:srgbClr val="000000"/>
                          </a:solidFill>
                          <a:effectLst/>
                          <a:latin typeface="Times New Roman"/>
                        </a:rPr>
                        <a:t>Anggaran</a:t>
                      </a:r>
                      <a:r>
                        <a:rPr lang="en-US" sz="700" b="0" i="0" u="none" strike="noStrike" dirty="0">
                          <a:solidFill>
                            <a:srgbClr val="000000"/>
                          </a:solidFill>
                          <a:effectLst/>
                          <a:latin typeface="Times New Roman"/>
                        </a:rPr>
                        <a:t> dan </a:t>
                      </a:r>
                      <a:r>
                        <a:rPr lang="en-US" sz="700" b="0" i="0" u="none" strike="noStrike" dirty="0" err="1">
                          <a:solidFill>
                            <a:srgbClr val="000000"/>
                          </a:solidFill>
                          <a:effectLst/>
                          <a:latin typeface="Times New Roman"/>
                        </a:rPr>
                        <a:t>Perbendaharaan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964685"/>
                  </a:ext>
                </a:extLst>
              </a:tr>
              <a:tr h="261559">
                <a:tc>
                  <a:txBody>
                    <a:bodyPr/>
                    <a:lstStyle/>
                    <a:p>
                      <a:pPr algn="ctr" rtl="0" fontAlgn="ctr"/>
                      <a:r>
                        <a:rPr lang="en-US" sz="700" b="1" i="0" u="none" strike="noStrike" dirty="0">
                          <a:solidFill>
                            <a:srgbClr val="000000"/>
                          </a:solidFill>
                          <a:effectLst/>
                          <a:latin typeface="Times New Roman"/>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IMARDIAH, </a:t>
                      </a:r>
                      <a:r>
                        <a:rPr lang="en-US" sz="700" b="1" i="0" u="none" strike="noStrike" dirty="0" err="1">
                          <a:solidFill>
                            <a:srgbClr val="000000"/>
                          </a:solidFill>
                          <a:effectLst/>
                          <a:latin typeface="Times New Roman"/>
                        </a:rPr>
                        <a:t>A.Md</a:t>
                      </a:r>
                      <a:r>
                        <a:rPr lang="en-US" sz="7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19651207 200701 2 011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Pengelola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Barang</a:t>
                      </a:r>
                      <a:r>
                        <a:rPr lang="en-US" sz="700" b="0" i="0" u="none" strike="noStrike" dirty="0">
                          <a:solidFill>
                            <a:srgbClr val="000000"/>
                          </a:solidFill>
                          <a:effectLst/>
                          <a:latin typeface="Times New Roman"/>
                        </a:rPr>
                        <a:t> Milik Negara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637035"/>
                  </a:ext>
                </a:extLst>
              </a:tr>
              <a:tr h="261559">
                <a:tc>
                  <a:txBody>
                    <a:bodyPr/>
                    <a:lstStyle/>
                    <a:p>
                      <a:pPr algn="ctr" rtl="0" fontAlgn="ctr"/>
                      <a:r>
                        <a:rPr lang="en-US" sz="700" b="1" i="0" u="none" strike="noStrike" dirty="0">
                          <a:solidFill>
                            <a:srgbClr val="000000"/>
                          </a:solidFill>
                          <a:effectLst/>
                          <a:latin typeface="Times New Roman"/>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HENDRO KUSWOYO,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19770624 200701 1 004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Pengembangan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Sarana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dan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Prasarana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Pembelajaran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74535"/>
                  </a:ext>
                </a:extLst>
              </a:tr>
              <a:tr h="261559">
                <a:tc>
                  <a:txBody>
                    <a:bodyPr/>
                    <a:lstStyle/>
                    <a:p>
                      <a:pPr algn="ctr" rtl="0" fontAlgn="ctr"/>
                      <a:r>
                        <a:rPr lang="en-US" sz="700" b="1" i="0" u="none" strike="noStrike" dirty="0">
                          <a:solidFill>
                            <a:srgbClr val="000000"/>
                          </a:solidFill>
                          <a:effectLst/>
                          <a:latin typeface="Times New Roman"/>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DESI WARTIN NOVITA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19800818 200701 2 004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700" b="0" i="0" u="none" strike="noStrike" dirty="0">
                          <a:solidFill>
                            <a:srgbClr val="000000"/>
                          </a:solidFill>
                          <a:effectLst/>
                          <a:latin typeface="Times New Roman"/>
                        </a:rPr>
                        <a:t>Fungsional Umum Subbag TU (Bendahara)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1559">
                <a:tc>
                  <a:txBody>
                    <a:bodyPr/>
                    <a:lstStyle/>
                    <a:p>
                      <a:pPr algn="ctr" rtl="0" fontAlgn="ctr"/>
                      <a:r>
                        <a:rPr lang="en-US" sz="700" b="1" i="0" u="none" strike="noStrike" dirty="0">
                          <a:solidFill>
                            <a:srgbClr val="000000"/>
                          </a:solidFill>
                          <a:effectLst/>
                          <a:latin typeface="Times New Roman"/>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YESI ACHZI,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19790112 201407 2 003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700" b="0" i="0" u="none" strike="noStrike" dirty="0">
                          <a:solidFill>
                            <a:srgbClr val="000000"/>
                          </a:solidFill>
                          <a:effectLst/>
                          <a:latin typeface="Times New Roman"/>
                        </a:rPr>
                        <a:t>Analis Peserta Didik Bid.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592175"/>
                  </a:ext>
                </a:extLst>
              </a:tr>
              <a:tr h="261559">
                <a:tc>
                  <a:txBody>
                    <a:bodyPr/>
                    <a:lstStyle/>
                    <a:p>
                      <a:pPr algn="ctr" rtl="0" fontAlgn="ctr"/>
                      <a:r>
                        <a:rPr lang="en-US" sz="700" b="1" i="0" u="none" strike="noStrike" dirty="0">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HESTI PRIMA PUTRI,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19860727 201503 2 004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700" b="0" i="0" u="none" strike="noStrike" dirty="0">
                          <a:solidFill>
                            <a:srgbClr val="000000"/>
                          </a:solidFill>
                          <a:effectLst/>
                          <a:latin typeface="Times New Roman"/>
                        </a:rPr>
                        <a:t>Analis Informasi Pengembangan Pendidik dan Tenaga Kependidikan Bid.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807829"/>
                  </a:ext>
                </a:extLst>
              </a:tr>
            </a:tbl>
          </a:graphicData>
        </a:graphic>
      </p:graphicFrame>
    </p:spTree>
    <p:extLst>
      <p:ext uri="{BB962C8B-B14F-4D97-AF65-F5344CB8AC3E}">
        <p14:creationId xmlns:p14="http://schemas.microsoft.com/office/powerpoint/2010/main" val="987546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623C3A8-1EFE-DB05-B817-A39F99769F87}"/>
              </a:ext>
            </a:extLst>
          </p:cNvPr>
          <p:cNvGraphicFramePr>
            <a:graphicFrameLocks noGrp="1"/>
          </p:cNvGraphicFramePr>
          <p:nvPr>
            <p:extLst>
              <p:ext uri="{D42A27DB-BD31-4B8C-83A1-F6EECF244321}">
                <p14:modId xmlns:p14="http://schemas.microsoft.com/office/powerpoint/2010/main" val="3513272706"/>
              </p:ext>
            </p:extLst>
          </p:nvPr>
        </p:nvGraphicFramePr>
        <p:xfrm>
          <a:off x="304800" y="228601"/>
          <a:ext cx="4594224" cy="2357108"/>
        </p:xfrm>
        <a:graphic>
          <a:graphicData uri="http://schemas.openxmlformats.org/drawingml/2006/table">
            <a:tbl>
              <a:tblPr/>
              <a:tblGrid>
                <a:gridCol w="307774">
                  <a:extLst>
                    <a:ext uri="{9D8B030D-6E8A-4147-A177-3AD203B41FA5}">
                      <a16:colId xmlns:a16="http://schemas.microsoft.com/office/drawing/2014/main" val="3006635472"/>
                    </a:ext>
                  </a:extLst>
                </a:gridCol>
                <a:gridCol w="1198529">
                  <a:extLst>
                    <a:ext uri="{9D8B030D-6E8A-4147-A177-3AD203B41FA5}">
                      <a16:colId xmlns:a16="http://schemas.microsoft.com/office/drawing/2014/main" val="1535819473"/>
                    </a:ext>
                  </a:extLst>
                </a:gridCol>
                <a:gridCol w="1054412">
                  <a:extLst>
                    <a:ext uri="{9D8B030D-6E8A-4147-A177-3AD203B41FA5}">
                      <a16:colId xmlns:a16="http://schemas.microsoft.com/office/drawing/2014/main" val="2390938207"/>
                    </a:ext>
                  </a:extLst>
                </a:gridCol>
                <a:gridCol w="527206">
                  <a:extLst>
                    <a:ext uri="{9D8B030D-6E8A-4147-A177-3AD203B41FA5}">
                      <a16:colId xmlns:a16="http://schemas.microsoft.com/office/drawing/2014/main" val="2911005912"/>
                    </a:ext>
                  </a:extLst>
                </a:gridCol>
                <a:gridCol w="1506303">
                  <a:extLst>
                    <a:ext uri="{9D8B030D-6E8A-4147-A177-3AD203B41FA5}">
                      <a16:colId xmlns:a16="http://schemas.microsoft.com/office/drawing/2014/main" val="3046190041"/>
                    </a:ext>
                  </a:extLst>
                </a:gridCol>
              </a:tblGrid>
              <a:tr h="289649">
                <a:tc>
                  <a:txBody>
                    <a:bodyPr/>
                    <a:lstStyle/>
                    <a:p>
                      <a:pPr algn="ctr" rtl="0" fontAlgn="ctr"/>
                      <a:r>
                        <a:rPr lang="en-US" sz="700" b="1" i="0" u="none" strike="noStrike" dirty="0">
                          <a:solidFill>
                            <a:srgbClr val="000000"/>
                          </a:solidFill>
                          <a:effectLst/>
                          <a:latin typeface="Times New Roman"/>
                        </a:rPr>
                        <a:t>NO</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NIP</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GOL</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JABATAN</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824410"/>
                  </a:ext>
                </a:extLst>
              </a:tr>
              <a:tr h="289649">
                <a:tc>
                  <a:txBody>
                    <a:bodyPr/>
                    <a:lstStyle/>
                    <a:p>
                      <a:pPr algn="ctr" rtl="0" fontAlgn="ctr"/>
                      <a:r>
                        <a:rPr lang="en-US" sz="700" b="1" i="0" u="none" strike="noStrike" dirty="0">
                          <a:solidFill>
                            <a:srgbClr val="000000"/>
                          </a:solidFill>
                          <a:effectLst/>
                          <a:latin typeface="Times New Roman"/>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ANTON SARNI EKA PUTRA, </a:t>
                      </a:r>
                      <a:r>
                        <a:rPr lang="en-US" sz="700" b="1" i="0" u="none" strike="noStrike" dirty="0" err="1">
                          <a:solidFill>
                            <a:srgbClr val="000000"/>
                          </a:solidFill>
                          <a:effectLst/>
                          <a:latin typeface="Times New Roman"/>
                        </a:rPr>
                        <a:t>S.Pd.I</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19870101 201503 1 003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Kursus</a:t>
                      </a:r>
                      <a:r>
                        <a:rPr lang="en-US" sz="700" b="0" i="0" u="none" strike="noStrike" dirty="0">
                          <a:solidFill>
                            <a:srgbClr val="000000"/>
                          </a:solidFill>
                          <a:effectLst/>
                          <a:latin typeface="Times New Roman"/>
                        </a:rPr>
                        <a:t> dan </a:t>
                      </a:r>
                      <a:r>
                        <a:rPr lang="en-US" sz="700" b="0" i="0" u="none" strike="noStrike" dirty="0" err="1">
                          <a:solidFill>
                            <a:srgbClr val="000000"/>
                          </a:solidFill>
                          <a:effectLst/>
                          <a:latin typeface="Times New Roman"/>
                        </a:rPr>
                        <a:t>Kesetaraan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Seksi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Pendidik</a:t>
                      </a:r>
                      <a:r>
                        <a:rPr lang="en-US" sz="700" b="0" i="0" u="none" strike="noStrike" dirty="0">
                          <a:solidFill>
                            <a:srgbClr val="000000"/>
                          </a:solidFill>
                          <a:effectLst/>
                          <a:latin typeface="Times New Roman"/>
                        </a:rPr>
                        <a:t> dan </a:t>
                      </a:r>
                      <a:r>
                        <a:rPr lang="en-US" sz="700" b="0" i="0" u="none" strike="noStrike" dirty="0" err="1">
                          <a:solidFill>
                            <a:srgbClr val="000000"/>
                          </a:solidFill>
                          <a:effectLst/>
                          <a:latin typeface="Times New Roman"/>
                        </a:rPr>
                        <a:t>tenaga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Kependidikan</a:t>
                      </a:r>
                      <a:r>
                        <a:rPr lang="en-US" sz="700" b="0" i="0" u="none" strike="noStrike" dirty="0">
                          <a:solidFill>
                            <a:srgbClr val="000000"/>
                          </a:solidFill>
                          <a:effectLst/>
                          <a:latin typeface="Times New Roman"/>
                        </a:rPr>
                        <a:t> PAUD dan PNF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854667"/>
                  </a:ext>
                </a:extLst>
              </a:tr>
              <a:tr h="289649">
                <a:tc>
                  <a:txBody>
                    <a:bodyPr/>
                    <a:lstStyle/>
                    <a:p>
                      <a:pPr algn="ctr" rtl="0" fontAlgn="ctr"/>
                      <a:r>
                        <a:rPr lang="en-US" sz="700" b="1" i="0" u="none" strike="noStrike" dirty="0">
                          <a:solidFill>
                            <a:srgbClr val="000000"/>
                          </a:solidFill>
                          <a:effectLst/>
                          <a:latin typeface="Times New Roman"/>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RESI NATALIA, </a:t>
                      </a:r>
                      <a:r>
                        <a:rPr lang="en-US" sz="700" b="1" i="0" u="none" strike="noStrike" dirty="0" err="1">
                          <a:solidFill>
                            <a:srgbClr val="000000"/>
                          </a:solidFill>
                          <a:effectLst/>
                          <a:latin typeface="Times New Roman"/>
                        </a:rPr>
                        <a:t>S.Sos</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19811127 2017407 2 003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it-IT" sz="700" b="0" i="0" u="none" strike="noStrike" dirty="0">
                          <a:solidFill>
                            <a:srgbClr val="000000"/>
                          </a:solidFill>
                          <a:effectLst/>
                          <a:latin typeface="Times New Roman"/>
                        </a:rPr>
                        <a:t>Analis Sarana Pendidikan Anak Usia Dini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245356"/>
                  </a:ext>
                </a:extLst>
              </a:tr>
              <a:tr h="289649">
                <a:tc>
                  <a:txBody>
                    <a:bodyPr/>
                    <a:lstStyle/>
                    <a:p>
                      <a:pPr algn="ctr" rtl="0" fontAlgn="ctr"/>
                      <a:r>
                        <a:rPr lang="en-US" sz="700" b="1" i="0" u="none" strike="noStrike" dirty="0">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ANDRE YUBERTA, </a:t>
                      </a:r>
                      <a:r>
                        <a:rPr lang="en-US" sz="700" b="1" i="0" u="none" strike="noStrike" dirty="0" err="1">
                          <a:solidFill>
                            <a:srgbClr val="000000"/>
                          </a:solidFill>
                          <a:effectLst/>
                          <a:latin typeface="Times New Roman"/>
                        </a:rPr>
                        <a:t>S.Kom</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19861230 202012 1 006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Analisis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Sistem</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Informasi</a:t>
                      </a:r>
                      <a:r>
                        <a:rPr lang="en-US" sz="700" b="0" i="0" u="none" strike="noStrike" dirty="0">
                          <a:solidFill>
                            <a:srgbClr val="000000"/>
                          </a:solidFill>
                          <a:effectLst/>
                          <a:latin typeface="Times New Roman"/>
                        </a:rPr>
                        <a:t> dan </a:t>
                      </a:r>
                      <a:r>
                        <a:rPr lang="en-US" sz="700" b="0" i="0" u="none" strike="noStrike" dirty="0" err="1">
                          <a:solidFill>
                            <a:srgbClr val="000000"/>
                          </a:solidFill>
                          <a:effectLst/>
                          <a:latin typeface="Times New Roman"/>
                        </a:rPr>
                        <a:t>Jaringan</a:t>
                      </a:r>
                      <a:r>
                        <a:rPr lang="en-US" sz="700" b="0" i="0" u="none" strike="noStrike" dirty="0">
                          <a:solidFill>
                            <a:srgbClr val="000000"/>
                          </a:solidFill>
                          <a:effectLst/>
                          <a:latin typeface="Times New Roman"/>
                        </a:rPr>
                        <a:t> Bid. </a:t>
                      </a:r>
                      <a:r>
                        <a:rPr lang="en-US" sz="700" b="0" i="0" u="none" strike="noStrike" dirty="0" err="1">
                          <a:solidFill>
                            <a:srgbClr val="000000"/>
                          </a:solidFill>
                          <a:effectLst/>
                          <a:latin typeface="Times New Roman"/>
                        </a:rPr>
                        <a:t>Dikdas</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9606572"/>
                  </a:ext>
                </a:extLst>
              </a:tr>
              <a:tr h="289649">
                <a:tc>
                  <a:txBody>
                    <a:bodyPr/>
                    <a:lstStyle/>
                    <a:p>
                      <a:pPr algn="ctr" rtl="0" fontAlgn="ctr"/>
                      <a:r>
                        <a:rPr lang="en-US" sz="700" b="1" i="0" u="none" strike="noStrike" dirty="0">
                          <a:solidFill>
                            <a:srgbClr val="000000"/>
                          </a:solidFill>
                          <a:effectLst/>
                          <a:latin typeface="Times New Roman"/>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ERLINDA, S.A.P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19850503 200501 2 002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Pengelola</a:t>
                      </a:r>
                      <a:r>
                        <a:rPr lang="en-US" sz="700" b="0" i="0" u="none" strike="noStrike" dirty="0">
                          <a:solidFill>
                            <a:srgbClr val="000000"/>
                          </a:solidFill>
                          <a:effectLst/>
                          <a:latin typeface="Times New Roman"/>
                        </a:rPr>
                        <a:t> Situs </a:t>
                      </a:r>
                      <a:r>
                        <a:rPr lang="en-US" sz="700" b="0" i="0" u="none" strike="noStrike" dirty="0" err="1">
                          <a:solidFill>
                            <a:srgbClr val="000000"/>
                          </a:solidFill>
                          <a:effectLst/>
                          <a:latin typeface="Times New Roman"/>
                        </a:rPr>
                        <a:t>atau</a:t>
                      </a:r>
                      <a:r>
                        <a:rPr lang="en-US" sz="700" b="0" i="0" u="none" strike="noStrike" dirty="0">
                          <a:solidFill>
                            <a:srgbClr val="000000"/>
                          </a:solidFill>
                          <a:effectLst/>
                          <a:latin typeface="Times New Roman"/>
                        </a:rPr>
                        <a:t> Web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3045704"/>
                  </a:ext>
                </a:extLst>
              </a:tr>
              <a:tr h="289649">
                <a:tc>
                  <a:txBody>
                    <a:bodyPr/>
                    <a:lstStyle/>
                    <a:p>
                      <a:pPr algn="ctr" rtl="0" fontAlgn="ctr"/>
                      <a:r>
                        <a:rPr lang="en-US" sz="700" b="1" i="0" u="none" strike="noStrike" dirty="0">
                          <a:solidFill>
                            <a:srgbClr val="000000"/>
                          </a:solidFill>
                          <a:effectLst/>
                          <a:latin typeface="Times New Roman"/>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SURYA DIAN PERTIWI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19710318 200604 2 000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Penata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Laporan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Keuangan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802892"/>
                  </a:ext>
                </a:extLst>
              </a:tr>
              <a:tr h="289649">
                <a:tc>
                  <a:txBody>
                    <a:bodyPr/>
                    <a:lstStyle/>
                    <a:p>
                      <a:pPr algn="ctr" rtl="0" fontAlgn="ctr"/>
                      <a:r>
                        <a:rPr lang="en-US" sz="700" b="1" i="0" u="none" strike="noStrike" dirty="0">
                          <a:solidFill>
                            <a:srgbClr val="000000"/>
                          </a:solidFill>
                          <a:effectLst/>
                          <a:latin typeface="Times New Roman"/>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HERLIN MUSRI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19900221 201503 2 004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err="1">
                          <a:solidFill>
                            <a:srgbClr val="000000"/>
                          </a:solidFill>
                          <a:effectLst/>
                          <a:latin typeface="Times New Roman"/>
                        </a:rPr>
                        <a:t>Pengelola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Kepegawaian</a:t>
                      </a:r>
                      <a:endParaRPr lang="en-US" sz="7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003834"/>
                  </a:ext>
                </a:extLst>
              </a:tr>
              <a:tr h="289649">
                <a:tc>
                  <a:txBody>
                    <a:bodyPr/>
                    <a:lstStyle/>
                    <a:p>
                      <a:pPr algn="ctr" rtl="0" fontAlgn="ctr"/>
                      <a:r>
                        <a:rPr lang="en-US" sz="700" b="1" i="0" u="none" strike="noStrike" dirty="0">
                          <a:solidFill>
                            <a:srgbClr val="000000"/>
                          </a:solidFill>
                          <a:effectLst/>
                          <a:latin typeface="Times New Roman"/>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a:rPr>
                        <a:t>FAHRIZAL HB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19750106 201407 1 003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700" b="0" i="0" u="none" strike="noStrike" dirty="0">
                          <a:solidFill>
                            <a:srgbClr val="000000"/>
                          </a:solidFill>
                          <a:effectLst/>
                          <a:latin typeface="Times New Roman"/>
                        </a:rPr>
                        <a:t>Pengadministrasi Kepegawaian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775788"/>
                  </a:ext>
                </a:extLst>
              </a:tr>
            </a:tbl>
          </a:graphicData>
        </a:graphic>
      </p:graphicFrame>
    </p:spTree>
    <p:extLst>
      <p:ext uri="{BB962C8B-B14F-4D97-AF65-F5344CB8AC3E}">
        <p14:creationId xmlns:p14="http://schemas.microsoft.com/office/powerpoint/2010/main" val="296292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1" y="71437"/>
            <a:ext cx="4568825" cy="233363"/>
          </a:xfrm>
        </p:spPr>
        <p:txBody>
          <a:bodyPr>
            <a:noAutofit/>
          </a:bodyPr>
          <a:lstStyle/>
          <a:p>
            <a:pPr algn="ctr"/>
            <a:r>
              <a:rPr lang="en-US" sz="1400" dirty="0">
                <a:solidFill>
                  <a:schemeClr val="tx1"/>
                </a:solidFill>
                <a:effectLst/>
                <a:latin typeface="Constantia"/>
              </a:rPr>
              <a:t>PEGAWAI HONOR DAERAH DAN SUKARELA</a:t>
            </a:r>
            <a:endParaRPr lang="en-US" sz="1400" dirty="0">
              <a:solidFill>
                <a:schemeClr val="tx1"/>
              </a:solidFill>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293483890"/>
              </p:ext>
            </p:extLst>
          </p:nvPr>
        </p:nvGraphicFramePr>
        <p:xfrm>
          <a:off x="228600" y="304800"/>
          <a:ext cx="4648200" cy="2823528"/>
        </p:xfrm>
        <a:graphic>
          <a:graphicData uri="http://schemas.openxmlformats.org/drawingml/2006/table">
            <a:tbl>
              <a:tblPr/>
              <a:tblGrid>
                <a:gridCol w="228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228600">
                <a:tc>
                  <a:txBody>
                    <a:bodyPr/>
                    <a:lstStyle/>
                    <a:p>
                      <a:pPr algn="ctr" fontAlgn="ctr"/>
                      <a:r>
                        <a:rPr lang="en-US" sz="800" b="1" i="0" u="none" strike="noStrike" dirty="0">
                          <a:solidFill>
                            <a:srgbClr val="000000"/>
                          </a:solidFill>
                          <a:effectLst/>
                          <a:latin typeface="+mj-lt"/>
                          <a:cs typeface="Times New Roman" pitchFamily="18" charset="0"/>
                        </a:rPr>
                        <a:t>NO </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NAMA</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KUALIFIKASI</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NR-PTT</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JABATAN</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7739">
                <a:tc>
                  <a:txBody>
                    <a:bodyPr/>
                    <a:lstStyle/>
                    <a:p>
                      <a:pPr algn="ctr" rtl="0" fontAlgn="ctr"/>
                      <a:r>
                        <a:rPr lang="en-US" sz="800" b="0" i="0" u="none" strike="noStrike">
                          <a:solidFill>
                            <a:srgbClr val="000000"/>
                          </a:solidFill>
                          <a:effectLst/>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RAHMAWATI, A.Md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D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5473-200511-2-014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7739">
                <a:tc>
                  <a:txBody>
                    <a:bodyPr/>
                    <a:lstStyle/>
                    <a:p>
                      <a:pPr algn="ctr" rtl="0" fontAlgn="ctr"/>
                      <a:r>
                        <a:rPr lang="en-US" sz="800" b="0" i="0" u="none" strike="noStrike">
                          <a:solidFill>
                            <a:srgbClr val="000000"/>
                          </a:solidFill>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FITRIALDI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5473-200511-1-017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7739">
                <a:tc>
                  <a:txBody>
                    <a:bodyPr/>
                    <a:lstStyle/>
                    <a:p>
                      <a:pPr algn="ctr" rtl="0" fontAlgn="ctr"/>
                      <a:r>
                        <a:rPr lang="en-US" sz="800" b="0" i="0" u="none" strike="noStrike">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NUR IKHSAN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5473-201001-1-019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7739">
                <a:tc>
                  <a:txBody>
                    <a:bodyPr/>
                    <a:lstStyle/>
                    <a:p>
                      <a:pPr algn="ctr" rtl="0" fontAlgn="ctr"/>
                      <a:r>
                        <a:rPr lang="en-US" sz="800" b="0" i="0" u="none" strike="noStrike" dirty="0">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MIKE NOFRI ANTI, S.Pd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5473-201302-2-016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7739">
                <a:tc>
                  <a:txBody>
                    <a:bodyPr/>
                    <a:lstStyle/>
                    <a:p>
                      <a:pPr algn="ctr" rtl="0" fontAlgn="ctr"/>
                      <a:r>
                        <a:rPr lang="en-US" sz="800" b="0" i="0" u="none" strike="noStrike" dirty="0">
                          <a:solidFill>
                            <a:srgbClr val="000000"/>
                          </a:solidFill>
                          <a:effectLst/>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KICA SAMANTHA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Calibri"/>
                        </a:rPr>
                        <a:t>SMA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5473-201503-2-007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37739">
                <a:tc>
                  <a:txBody>
                    <a:bodyPr/>
                    <a:lstStyle/>
                    <a:p>
                      <a:pPr algn="ctr" rtl="0" fontAlgn="ctr"/>
                      <a:r>
                        <a:rPr lang="en-US" sz="800" b="0" i="0" u="none" strike="noStrike" dirty="0">
                          <a:solidFill>
                            <a:srgbClr val="000000"/>
                          </a:solidFill>
                          <a:effectLst/>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SRI GUSTINA RAHAYU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5473-200710-2-002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SAPRAS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37739">
                <a:tc>
                  <a:txBody>
                    <a:bodyPr/>
                    <a:lstStyle/>
                    <a:p>
                      <a:pPr algn="ctr" rtl="0" fontAlgn="ctr"/>
                      <a:r>
                        <a:rPr lang="en-US" sz="800" b="0" i="0" u="none" strike="noStrike" dirty="0">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SYAFNA MARIANIS, </a:t>
                      </a:r>
                      <a:r>
                        <a:rPr lang="en-US" sz="800" b="0" i="0" u="none" strike="noStrike" dirty="0" err="1">
                          <a:solidFill>
                            <a:srgbClr val="000000"/>
                          </a:solidFill>
                          <a:effectLst/>
                          <a:latin typeface="Calibri"/>
                        </a:rPr>
                        <a:t>A.Md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D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5473-200904-2-006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 KURIKULUM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37739">
                <a:tc>
                  <a:txBody>
                    <a:bodyPr/>
                    <a:lstStyle/>
                    <a:p>
                      <a:pPr algn="ctr" rtl="0" fontAlgn="ctr"/>
                      <a:r>
                        <a:rPr lang="en-US" sz="800" b="0" i="0" u="none" strike="noStrike" dirty="0">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BENNI DASRIL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5473-200508-1-007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TENDIK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37739">
                <a:tc>
                  <a:txBody>
                    <a:bodyPr/>
                    <a:lstStyle/>
                    <a:p>
                      <a:pPr algn="ctr" rtl="0" fontAlgn="ctr"/>
                      <a:r>
                        <a:rPr lang="en-US" sz="800" b="0" i="0" u="none" strike="noStrike" dirty="0">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NELA MARDENI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D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5473-201202-2-006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SAPRAS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3365">
                <a:tc>
                  <a:txBody>
                    <a:bodyPr/>
                    <a:lstStyle/>
                    <a:p>
                      <a:pPr algn="ctr" rtl="0" fontAlgn="ctr"/>
                      <a:r>
                        <a:rPr lang="en-US" sz="800" b="0" i="0" u="none" strike="noStrike" dirty="0">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SYAFRI ERVANDI,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5473-201509-1-003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PENYELENGARAAN TUGAS PEMBANTUAN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37739">
                <a:tc>
                  <a:txBody>
                    <a:bodyPr/>
                    <a:lstStyle/>
                    <a:p>
                      <a:pPr algn="ctr" rtl="0" fontAlgn="ctr"/>
                      <a:r>
                        <a:rPr lang="en-US" sz="800" b="0" i="0" u="none" strike="noStrike" dirty="0">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YULIANA PRATAMA PUTRI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5473-201701-2-001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KURIKULUM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37739">
                <a:tc>
                  <a:txBody>
                    <a:bodyPr/>
                    <a:lstStyle/>
                    <a:p>
                      <a:pPr algn="ctr" rtl="0" fontAlgn="ctr"/>
                      <a:r>
                        <a:rPr lang="en-US" sz="800" b="0" i="0" u="none" strike="noStrike" dirty="0">
                          <a:solidFill>
                            <a:srgbClr val="000000"/>
                          </a:solidFill>
                          <a:effectLst/>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YUNIA PRAWESTY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5473-201201-2-008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TENDIK 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37739">
                <a:tc>
                  <a:txBody>
                    <a:bodyPr/>
                    <a:lstStyle/>
                    <a:p>
                      <a:pPr algn="ctr" rtl="0" fontAlgn="ctr"/>
                      <a:r>
                        <a:rPr lang="en-US" sz="800" b="0" i="0" u="none" strike="noStrike" dirty="0">
                          <a:solidFill>
                            <a:srgbClr val="000000"/>
                          </a:solidFill>
                          <a:effectLst/>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GALIH SURYAWAN ADI PUTRA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5473-201201-1-007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SAPRAS 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37739">
                <a:tc>
                  <a:txBody>
                    <a:bodyPr/>
                    <a:lstStyle/>
                    <a:p>
                      <a:pPr algn="ctr" rtl="0" fontAlgn="ctr"/>
                      <a:r>
                        <a:rPr lang="en-US" sz="800" b="0" i="0" u="none" strike="noStrike" dirty="0">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AFRIMA SYAHRI,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5473-201608-2-004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KURIKULUM DAN PESDIK 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37739">
                <a:tc>
                  <a:txBody>
                    <a:bodyPr/>
                    <a:lstStyle/>
                    <a:p>
                      <a:pPr algn="ctr" rtl="0" fontAlgn="ctr"/>
                      <a:r>
                        <a:rPr lang="en-US" sz="800" b="0" i="0" u="none" strike="noStrike" dirty="0">
                          <a:solidFill>
                            <a:srgbClr val="000000"/>
                          </a:solidFill>
                          <a:effectLst/>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IRA NOVIANA YOSNITA,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5473-201703-2-007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SAPRAS 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37739">
                <a:tc>
                  <a:txBody>
                    <a:bodyPr/>
                    <a:lstStyle/>
                    <a:p>
                      <a:pPr algn="ctr" rtl="0" fontAlgn="ctr"/>
                      <a:r>
                        <a:rPr lang="en-US" sz="800" b="0" i="0" u="none" strike="noStrike" dirty="0">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NISE FEBRIANTI,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Calibri"/>
                        </a:rPr>
                        <a:t>5473-201301-2-012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TLD PENGAWAS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37739">
                <a:tc>
                  <a:txBody>
                    <a:bodyPr/>
                    <a:lstStyle/>
                    <a:p>
                      <a:pPr algn="ctr" rtl="0" fontAlgn="ctr"/>
                      <a:r>
                        <a:rPr lang="en-US" sz="800" b="0" i="0" u="none" strike="noStrike" dirty="0">
                          <a:solidFill>
                            <a:srgbClr val="000000"/>
                          </a:solidFill>
                          <a:effectLst/>
                          <a:latin typeface="Calibri"/>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RONY OKANA, 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5473-201301-1-011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TLD PENGAWAS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0066995"/>
                  </a:ext>
                </a:extLst>
              </a:tr>
              <a:tr h="137739">
                <a:tc>
                  <a:txBody>
                    <a:bodyPr/>
                    <a:lstStyle/>
                    <a:p>
                      <a:pPr algn="ctr" rtl="0" fontAlgn="ctr"/>
                      <a:r>
                        <a:rPr lang="en-US" sz="800" b="0" i="0" u="none" strike="noStrike" dirty="0">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DIANA HARTUTI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SUBBAG TATA USAHA (CS)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2433491"/>
                  </a:ext>
                </a:extLst>
              </a:tr>
            </a:tbl>
          </a:graphicData>
        </a:graphic>
      </p:graphicFrame>
    </p:spTree>
    <p:extLst>
      <p:ext uri="{BB962C8B-B14F-4D97-AF65-F5344CB8AC3E}">
        <p14:creationId xmlns:p14="http://schemas.microsoft.com/office/powerpoint/2010/main" val="4164752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3920817"/>
              </p:ext>
            </p:extLst>
          </p:nvPr>
        </p:nvGraphicFramePr>
        <p:xfrm>
          <a:off x="152400" y="152401"/>
          <a:ext cx="4648200" cy="2641563"/>
        </p:xfrm>
        <a:graphic>
          <a:graphicData uri="http://schemas.openxmlformats.org/drawingml/2006/table">
            <a:tbl>
              <a:tblPr/>
              <a:tblGrid>
                <a:gridCol w="228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228600">
                <a:tc>
                  <a:txBody>
                    <a:bodyPr/>
                    <a:lstStyle/>
                    <a:p>
                      <a:pPr algn="ctr" fontAlgn="ctr"/>
                      <a:r>
                        <a:rPr lang="en-US" sz="800" b="1" i="0" u="none" strike="noStrike" dirty="0">
                          <a:solidFill>
                            <a:srgbClr val="000000"/>
                          </a:solidFill>
                          <a:effectLst/>
                          <a:latin typeface="+mj-lt"/>
                          <a:cs typeface="Times New Roman" pitchFamily="18" charset="0"/>
                        </a:rPr>
                        <a:t>NO </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NAMA</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KUALIFIKASI</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NR-PTT</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mj-lt"/>
                          <a:cs typeface="Times New Roman" pitchFamily="18" charset="0"/>
                        </a:rPr>
                        <a:t>JABATAN</a:t>
                      </a:r>
                    </a:p>
                  </a:txBody>
                  <a:tcPr marL="3443" marR="3443" marT="34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7739">
                <a:tc>
                  <a:txBody>
                    <a:bodyPr/>
                    <a:lstStyle/>
                    <a:p>
                      <a:pPr algn="ctr" rtl="0" fontAlgn="ctr"/>
                      <a:r>
                        <a:rPr lang="en-US" sz="800" b="0" i="0" u="none" strike="noStrike" dirty="0">
                          <a:solidFill>
                            <a:srgbClr val="000000"/>
                          </a:solidFill>
                          <a:effectLst/>
                          <a:latin typeface="Calibri"/>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HENDRA RONALDO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SUBBAG TATA USAHA  SATPAM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7739">
                <a:tc>
                  <a:txBody>
                    <a:bodyPr/>
                    <a:lstStyle/>
                    <a:p>
                      <a:pPr algn="ctr" rtl="0" fontAlgn="ctr"/>
                      <a:r>
                        <a:rPr lang="en-US" sz="800" b="0" i="0" u="none" strike="noStrike" dirty="0">
                          <a:solidFill>
                            <a:srgbClr val="000000"/>
                          </a:solidFill>
                          <a:effectLst/>
                          <a:latin typeface="Calibri"/>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JEFRI WINANDA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5473-201911-1-044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7739">
                <a:tc>
                  <a:txBody>
                    <a:bodyPr/>
                    <a:lstStyle/>
                    <a:p>
                      <a:pPr algn="ctr" rtl="0" fontAlgn="ctr"/>
                      <a:r>
                        <a:rPr lang="en-US" sz="800" b="0" i="0" u="none" strike="noStrike" dirty="0">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YULIA PUTRI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7739">
                <a:tc>
                  <a:txBody>
                    <a:bodyPr/>
                    <a:lstStyle/>
                    <a:p>
                      <a:pPr algn="ctr" rtl="0" fontAlgn="ctr"/>
                      <a:r>
                        <a:rPr lang="en-US" sz="800" b="0" i="0" u="none" strike="noStrike" dirty="0">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MILA SRI RAHMADONA, </a:t>
                      </a:r>
                      <a:r>
                        <a:rPr lang="en-US" sz="800" b="0" i="0" u="none" strike="noStrike" dirty="0" err="1">
                          <a:solidFill>
                            <a:srgbClr val="000000"/>
                          </a:solidFill>
                          <a:effectLst/>
                          <a:latin typeface="Calibri"/>
                        </a:rPr>
                        <a:t>A.Md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D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KURIKULUM DIKDAS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3365">
                <a:tc>
                  <a:txBody>
                    <a:bodyPr/>
                    <a:lstStyle/>
                    <a:p>
                      <a:pPr algn="ctr" rtl="0" fontAlgn="ctr"/>
                      <a:r>
                        <a:rPr lang="en-US" sz="800" b="0" i="0" u="none" strike="noStrike" dirty="0">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ANDI KURNIAWAN, </a:t>
                      </a:r>
                      <a:r>
                        <a:rPr lang="en-US" sz="800" b="0" i="0" u="none" strike="noStrike" dirty="0" err="1">
                          <a:solidFill>
                            <a:srgbClr val="000000"/>
                          </a:solidFill>
                          <a:effectLst/>
                          <a:latin typeface="Calibri"/>
                        </a:rPr>
                        <a:t>S.Kom</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Calibri"/>
                        </a:rPr>
                        <a:t>5473-201911-1-138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PENYELENGARAAN TUGAS PEMBANTUAN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37739">
                <a:tc>
                  <a:txBody>
                    <a:bodyPr/>
                    <a:lstStyle/>
                    <a:p>
                      <a:pPr algn="ctr" rtl="0" fontAlgn="ctr"/>
                      <a:r>
                        <a:rPr lang="en-US" sz="800" b="0" i="0" u="none" strike="noStrike" dirty="0">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SRI NOVLISRIA NOLA, </a:t>
                      </a:r>
                      <a:r>
                        <a:rPr lang="en-US" sz="800" b="0" i="0" u="none" strike="noStrike" dirty="0" err="1">
                          <a:solidFill>
                            <a:srgbClr val="000000"/>
                          </a:solidFill>
                          <a:effectLst/>
                          <a:latin typeface="Calibri"/>
                        </a:rPr>
                        <a:t>S.Kom</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37739">
                <a:tc>
                  <a:txBody>
                    <a:bodyPr/>
                    <a:lstStyle/>
                    <a:p>
                      <a:pPr algn="ctr" rtl="0" fontAlgn="ctr"/>
                      <a:r>
                        <a:rPr lang="en-US" sz="800" b="0" i="0" u="none" strike="noStrike" dirty="0">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KURNIA RAMANDHA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37739">
                <a:tc>
                  <a:txBody>
                    <a:bodyPr/>
                    <a:lstStyle/>
                    <a:p>
                      <a:pPr algn="ctr" rtl="0" fontAlgn="ctr"/>
                      <a:r>
                        <a:rPr lang="en-US" sz="800" b="0" i="0" u="none" strike="noStrike" dirty="0">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ELFITRA YANTI, 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D 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5473-201911-2-059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3365">
                <a:tc>
                  <a:txBody>
                    <a:bodyPr/>
                    <a:lstStyle/>
                    <a:p>
                      <a:pPr algn="ctr" rtl="0" fontAlgn="ctr"/>
                      <a:r>
                        <a:rPr lang="en-US" sz="800" b="0" i="0" u="none" strike="noStrike" dirty="0">
                          <a:solidFill>
                            <a:srgbClr val="000000"/>
                          </a:solidFill>
                          <a:effectLst/>
                          <a:latin typeface="Calibri"/>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KHAZANATUL AFNI,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5473-201912-2-009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PENYELENGARAAN TUGAS PEMBANTUAN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3365">
                <a:tc>
                  <a:txBody>
                    <a:bodyPr/>
                    <a:lstStyle/>
                    <a:p>
                      <a:pPr algn="ctr" rtl="0" fontAlgn="ctr"/>
                      <a:r>
                        <a:rPr lang="en-US" sz="800" b="0" i="0" u="none" strike="noStrike" dirty="0">
                          <a:solidFill>
                            <a:srgbClr val="000000"/>
                          </a:solidFill>
                          <a:effectLst/>
                          <a:latin typeface="Calibri"/>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YODHA SATRIA, </a:t>
                      </a:r>
                      <a:r>
                        <a:rPr lang="en-US" sz="800" b="0" i="0" u="none" strike="noStrike" dirty="0" err="1">
                          <a:solidFill>
                            <a:srgbClr val="000000"/>
                          </a:solidFill>
                          <a:effectLst/>
                          <a:latin typeface="Calibri"/>
                        </a:rPr>
                        <a:t>S.Si</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PENYELENGARAAN TUGAS PEMBANTUAN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37739">
                <a:tc>
                  <a:txBody>
                    <a:bodyPr/>
                    <a:lstStyle/>
                    <a:p>
                      <a:pPr algn="ctr" rtl="0" fontAlgn="ctr"/>
                      <a:r>
                        <a:rPr lang="en-US" sz="800" b="0" i="0" u="none" strike="noStrike" dirty="0">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DHIKA APRINANDA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SATPAM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37739">
                <a:tc>
                  <a:txBody>
                    <a:bodyPr/>
                    <a:lstStyle/>
                    <a:p>
                      <a:pPr algn="ctr" rtl="0" fontAlgn="ctr"/>
                      <a:r>
                        <a:rPr lang="en-US" sz="800" b="0" i="0" u="none" strike="noStrike" dirty="0">
                          <a:solidFill>
                            <a:srgbClr val="000000"/>
                          </a:solidFill>
                          <a:effectLst/>
                          <a:latin typeface="Calibri"/>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TULUS ADY PRATAMA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SMK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SATPAM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37739">
                <a:tc>
                  <a:txBody>
                    <a:bodyPr/>
                    <a:lstStyle/>
                    <a:p>
                      <a:pPr algn="ctr" rtl="0" fontAlgn="ctr"/>
                      <a:r>
                        <a:rPr lang="en-US" sz="800" b="0" i="0" u="none" strike="noStrike" dirty="0">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REZA ARISKA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37739">
                <a:tc>
                  <a:txBody>
                    <a:bodyPr/>
                    <a:lstStyle/>
                    <a:p>
                      <a:pPr algn="ctr" rtl="0" fontAlgn="ctr"/>
                      <a:r>
                        <a:rPr lang="en-US" sz="800" b="0" i="0" u="none" strike="noStrike" dirty="0">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WILMA ROVINKA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37739">
                <a:tc>
                  <a:txBody>
                    <a:bodyPr/>
                    <a:lstStyle/>
                    <a:p>
                      <a:pPr algn="ctr" rtl="0" fontAlgn="ctr"/>
                      <a:r>
                        <a:rPr lang="en-US" sz="800" b="0" i="0" u="none" strike="noStrike" dirty="0">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RESKY RAMADHANI,</a:t>
                      </a:r>
                      <a:r>
                        <a:rPr lang="en-US" sz="800" b="0" i="0" u="none" strike="noStrike" baseline="0" dirty="0">
                          <a:solidFill>
                            <a:srgbClr val="000000"/>
                          </a:solidFill>
                          <a:effectLst/>
                          <a:latin typeface="Calibri"/>
                        </a:rPr>
                        <a:t> </a:t>
                      </a:r>
                      <a:r>
                        <a:rPr lang="en-US" sz="800" b="0" i="0" u="none" strike="noStrike" baseline="0" dirty="0" err="1">
                          <a:solidFill>
                            <a:srgbClr val="000000"/>
                          </a:solidFill>
                          <a:effectLst/>
                          <a:latin typeface="Calibri"/>
                        </a:rPr>
                        <a:t>S.Pd</a:t>
                      </a:r>
                      <a:endParaRPr lang="en-US" sz="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Calibri"/>
                        </a:rPr>
                        <a:t>SUBBAG TATA USAHA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536557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1" y="152400"/>
            <a:ext cx="4568825" cy="304800"/>
          </a:xfrm>
        </p:spPr>
        <p:txBody>
          <a:bodyPr anchor="ctr">
            <a:normAutofit fontScale="90000"/>
          </a:bodyPr>
          <a:lstStyle/>
          <a:p>
            <a:pPr algn="ctr"/>
            <a:r>
              <a:rPr lang="en-US" sz="1400" dirty="0">
                <a:solidFill>
                  <a:schemeClr val="tx1"/>
                </a:solidFill>
                <a:effectLst/>
                <a:latin typeface="Times New Roman" pitchFamily="18" charset="0"/>
                <a:cs typeface="Times New Roman" pitchFamily="18" charset="0"/>
              </a:rPr>
              <a:t>PENGAWAS, PENILIK, DAN TLD DINAS PENDIDIKAN</a:t>
            </a:r>
            <a:endParaRPr lang="en-US" dirty="0">
              <a:solidFill>
                <a:schemeClr val="tx1"/>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2330433500"/>
              </p:ext>
            </p:extLst>
          </p:nvPr>
        </p:nvGraphicFramePr>
        <p:xfrm>
          <a:off x="228600" y="533401"/>
          <a:ext cx="4648200" cy="2590804"/>
        </p:xfrm>
        <a:graphic>
          <a:graphicData uri="http://schemas.openxmlformats.org/drawingml/2006/table">
            <a:tbl>
              <a:tblPr/>
              <a:tblGrid>
                <a:gridCol w="304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284372">
                <a:tc>
                  <a:txBody>
                    <a:bodyPr/>
                    <a:lstStyle/>
                    <a:p>
                      <a:pPr algn="ctr" rtl="0" fontAlgn="ctr"/>
                      <a:r>
                        <a:rPr lang="en-US" sz="700" b="1" i="0" u="none" strike="noStrike" dirty="0">
                          <a:solidFill>
                            <a:srgbClr val="000000"/>
                          </a:solidFill>
                          <a:effectLst/>
                          <a:latin typeface="Times New Roman"/>
                        </a:rPr>
                        <a:t>NO</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NIP</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GOL</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JABATAN</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152">
                <a:tc>
                  <a:txBody>
                    <a:bodyPr/>
                    <a:lstStyle/>
                    <a:p>
                      <a:pPr algn="ctr" rtl="0" fontAlgn="ctr"/>
                      <a:r>
                        <a:rPr lang="en-US" sz="700" b="0" i="0" u="none" strike="noStrike" dirty="0">
                          <a:solidFill>
                            <a:srgbClr val="000000"/>
                          </a:solidFill>
                          <a:effectLst/>
                          <a:latin typeface="Times New Roman"/>
                        </a:rPr>
                        <a:t>1</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a:solidFill>
                            <a:srgbClr val="000000"/>
                          </a:solidFill>
                          <a:effectLst/>
                          <a:latin typeface="Times New Roman"/>
                        </a:rPr>
                        <a:t>ERMIYENTI, S.Pd, MM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19661009 198703 2 004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TK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4152">
                <a:tc>
                  <a:txBody>
                    <a:bodyPr/>
                    <a:lstStyle/>
                    <a:p>
                      <a:pPr algn="ctr" rtl="0" fontAlgn="ctr"/>
                      <a:r>
                        <a:rPr lang="en-US" sz="700" b="0" i="0" u="none" strike="noStrike" dirty="0">
                          <a:solidFill>
                            <a:srgbClr val="000000"/>
                          </a:solidFill>
                          <a:effectLst/>
                          <a:latin typeface="Times New Roman"/>
                        </a:rPr>
                        <a:t>2</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OSDAYENI,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19630114 198207 2 001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4152">
                <a:tc>
                  <a:txBody>
                    <a:bodyPr/>
                    <a:lstStyle/>
                    <a:p>
                      <a:pPr algn="ctr" rtl="0" fontAlgn="ctr"/>
                      <a:r>
                        <a:rPr lang="en-US" sz="700" b="0" i="0" u="none" strike="noStrike" dirty="0">
                          <a:solidFill>
                            <a:srgbClr val="000000"/>
                          </a:solidFill>
                          <a:effectLst/>
                          <a:latin typeface="Times New Roman"/>
                        </a:rPr>
                        <a:t>3</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MURNIATI, </a:t>
                      </a:r>
                      <a:r>
                        <a:rPr lang="en-US" sz="700" b="1" i="0" u="none" strike="noStrike" dirty="0" err="1">
                          <a:solidFill>
                            <a:srgbClr val="000000"/>
                          </a:solidFill>
                          <a:effectLst/>
                          <a:latin typeface="Times New Roman"/>
                        </a:rPr>
                        <a:t>S.Pd.UD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19651013 198603 2 004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4152">
                <a:tc>
                  <a:txBody>
                    <a:bodyPr/>
                    <a:lstStyle/>
                    <a:p>
                      <a:pPr algn="ctr" rtl="0" fontAlgn="ctr"/>
                      <a:r>
                        <a:rPr lang="en-US" sz="700" b="0" i="0" u="none" strike="noStrike" dirty="0">
                          <a:solidFill>
                            <a:srgbClr val="000000"/>
                          </a:solidFill>
                          <a:effectLst/>
                          <a:latin typeface="Times New Roman"/>
                        </a:rPr>
                        <a:t>4</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EDIANTO,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19680331 198802 1 001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IV/b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911928"/>
                  </a:ext>
                </a:extLst>
              </a:tr>
              <a:tr h="144152">
                <a:tc>
                  <a:txBody>
                    <a:bodyPr/>
                    <a:lstStyle/>
                    <a:p>
                      <a:pPr algn="ctr" rtl="0" fontAlgn="ctr"/>
                      <a:r>
                        <a:rPr lang="en-US" sz="700" b="0" i="0" u="none" strike="noStrike" dirty="0">
                          <a:solidFill>
                            <a:srgbClr val="000000"/>
                          </a:solidFill>
                          <a:effectLst/>
                          <a:latin typeface="Times New Roman"/>
                        </a:rPr>
                        <a:t>5</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err="1">
                          <a:solidFill>
                            <a:srgbClr val="000000"/>
                          </a:solidFill>
                          <a:effectLst/>
                          <a:latin typeface="Times New Roman"/>
                        </a:rPr>
                        <a:t>Dra</a:t>
                      </a:r>
                      <a:r>
                        <a:rPr lang="en-US" sz="700" b="1" i="0" u="none" strike="noStrike" dirty="0">
                          <a:solidFill>
                            <a:srgbClr val="000000"/>
                          </a:solidFill>
                          <a:effectLst/>
                          <a:latin typeface="Times New Roman"/>
                        </a:rPr>
                        <a:t>. ADESTIK MERI, </a:t>
                      </a:r>
                      <a:r>
                        <a:rPr lang="en-US" sz="700" b="1" i="0" u="none" strike="noStrike" dirty="0" err="1">
                          <a:solidFill>
                            <a:srgbClr val="000000"/>
                          </a:solidFill>
                          <a:effectLst/>
                          <a:latin typeface="Times New Roman"/>
                        </a:rPr>
                        <a:t>M.Pd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19671204 200312 2 002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4152">
                <a:tc>
                  <a:txBody>
                    <a:bodyPr/>
                    <a:lstStyle/>
                    <a:p>
                      <a:pPr algn="ctr" rtl="0" fontAlgn="ctr"/>
                      <a:r>
                        <a:rPr lang="en-US" sz="700" b="0" i="0" u="none" strike="noStrike" dirty="0">
                          <a:solidFill>
                            <a:srgbClr val="000000"/>
                          </a:solidFill>
                          <a:effectLst/>
                          <a:latin typeface="Times New Roman"/>
                        </a:rPr>
                        <a:t>6</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SYAMSUL BAHRI,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19621011 198207 1 002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948467"/>
                  </a:ext>
                </a:extLst>
              </a:tr>
              <a:tr h="144152">
                <a:tc>
                  <a:txBody>
                    <a:bodyPr/>
                    <a:lstStyle/>
                    <a:p>
                      <a:pPr algn="ctr" rtl="0" fontAlgn="ctr"/>
                      <a:r>
                        <a:rPr lang="en-US" sz="700" b="0" i="0" u="none" strike="noStrike" dirty="0">
                          <a:solidFill>
                            <a:srgbClr val="000000"/>
                          </a:solidFill>
                          <a:effectLst/>
                          <a:latin typeface="Times New Roman"/>
                        </a:rPr>
                        <a:t>7</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ADIES HIKMY,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19791222 200501 2 006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44152">
                <a:tc>
                  <a:txBody>
                    <a:bodyPr/>
                    <a:lstStyle/>
                    <a:p>
                      <a:pPr algn="ctr" rtl="0" fontAlgn="ctr"/>
                      <a:r>
                        <a:rPr lang="en-US" sz="700" b="0" i="0" u="none" strike="noStrike" dirty="0">
                          <a:solidFill>
                            <a:srgbClr val="000000"/>
                          </a:solidFill>
                          <a:effectLst/>
                          <a:latin typeface="Times New Roman"/>
                        </a:rPr>
                        <a:t>8</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ABDUL HOLFI,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19731130 199912 2 001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44152">
                <a:tc>
                  <a:txBody>
                    <a:bodyPr/>
                    <a:lstStyle/>
                    <a:p>
                      <a:pPr algn="ctr" rtl="0" fontAlgn="ctr"/>
                      <a:r>
                        <a:rPr lang="en-US" sz="700" b="0" i="0" u="none" strike="noStrike" dirty="0">
                          <a:solidFill>
                            <a:srgbClr val="000000"/>
                          </a:solidFill>
                          <a:effectLst/>
                          <a:latin typeface="Times New Roman"/>
                        </a:rPr>
                        <a:t>9</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MAINARNI T, S.Pd.SD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19700505 199912 2 001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9930858"/>
                  </a:ext>
                </a:extLst>
              </a:tr>
              <a:tr h="144152">
                <a:tc>
                  <a:txBody>
                    <a:bodyPr/>
                    <a:lstStyle/>
                    <a:p>
                      <a:pPr algn="ctr" rtl="0" fontAlgn="ctr"/>
                      <a:r>
                        <a:rPr lang="en-US" sz="700" b="0" i="0" u="none" strike="noStrike" dirty="0">
                          <a:solidFill>
                            <a:srgbClr val="000000"/>
                          </a:solidFill>
                          <a:effectLst/>
                          <a:latin typeface="Times New Roman"/>
                        </a:rPr>
                        <a:t>10</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MASRI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19761026 200501 1 005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1477666"/>
                  </a:ext>
                </a:extLst>
              </a:tr>
              <a:tr h="144152">
                <a:tc>
                  <a:txBody>
                    <a:bodyPr/>
                    <a:lstStyle/>
                    <a:p>
                      <a:pPr algn="ctr" rtl="0" fontAlgn="ctr"/>
                      <a:r>
                        <a:rPr lang="en-US" sz="700" b="0" i="0" u="none" strike="noStrike" dirty="0">
                          <a:solidFill>
                            <a:srgbClr val="000000"/>
                          </a:solidFill>
                          <a:effectLst/>
                          <a:latin typeface="Times New Roman"/>
                        </a:rPr>
                        <a:t>11</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SUDARMONO,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r>
                        <a:rPr lang="en-US" sz="700" b="1" i="0" u="none" strike="noStrike" dirty="0" err="1">
                          <a:solidFill>
                            <a:srgbClr val="000000"/>
                          </a:solidFill>
                          <a:effectLst/>
                          <a:latin typeface="Times New Roman"/>
                        </a:rPr>
                        <a:t>M.Pd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19810529 200604 1 014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8383244"/>
                  </a:ext>
                </a:extLst>
              </a:tr>
              <a:tr h="144152">
                <a:tc>
                  <a:txBody>
                    <a:bodyPr/>
                    <a:lstStyle/>
                    <a:p>
                      <a:pPr algn="ctr" rtl="0" fontAlgn="ctr"/>
                      <a:r>
                        <a:rPr lang="en-US" sz="700" b="0" i="0" u="none" strike="noStrike" dirty="0">
                          <a:solidFill>
                            <a:srgbClr val="000000"/>
                          </a:solidFill>
                          <a:effectLst/>
                          <a:latin typeface="Times New Roman"/>
                        </a:rPr>
                        <a:t>12</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YASRUL EFENDI, </a:t>
                      </a:r>
                      <a:r>
                        <a:rPr lang="en-US" sz="700" b="1" i="0" u="none" strike="noStrike" dirty="0" err="1">
                          <a:solidFill>
                            <a:srgbClr val="000000"/>
                          </a:solidFill>
                          <a:effectLst/>
                          <a:latin typeface="Times New Roman"/>
                        </a:rPr>
                        <a:t>S.Pd</a:t>
                      </a:r>
                      <a:endParaRPr lang="en-US" sz="7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19820902 201001 1 021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Pengawas</a:t>
                      </a:r>
                      <a:r>
                        <a:rPr lang="en-US" sz="700" b="0" i="0" u="none" strike="noStrike" dirty="0">
                          <a:solidFill>
                            <a:srgbClr val="000000"/>
                          </a:solidFill>
                          <a:effectLst/>
                          <a:latin typeface="Times New Roman"/>
                        </a:rPr>
                        <a:t> 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2354437"/>
                  </a:ext>
                </a:extLst>
              </a:tr>
              <a:tr h="144152">
                <a:tc>
                  <a:txBody>
                    <a:bodyPr/>
                    <a:lstStyle/>
                    <a:p>
                      <a:pPr algn="ctr" rtl="0" fontAlgn="ctr"/>
                      <a:r>
                        <a:rPr lang="en-US" sz="700" b="0" i="0" u="none" strike="noStrike" dirty="0">
                          <a:solidFill>
                            <a:srgbClr val="000000"/>
                          </a:solidFill>
                          <a:effectLst/>
                          <a:latin typeface="Times New Roman"/>
                        </a:rPr>
                        <a:t>13</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REFNI EFNITA,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19790125 200902 2 004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Penilik</a:t>
                      </a:r>
                      <a:r>
                        <a:rPr lang="en-US" sz="700" b="0" i="0" u="none" strike="noStrike" dirty="0">
                          <a:solidFill>
                            <a:srgbClr val="000000"/>
                          </a:solidFill>
                          <a:effectLst/>
                          <a:latin typeface="Times New Roman"/>
                        </a:rPr>
                        <a:t> PLS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44152">
                <a:tc>
                  <a:txBody>
                    <a:bodyPr/>
                    <a:lstStyle/>
                    <a:p>
                      <a:pPr algn="ctr" rtl="0" fontAlgn="ctr"/>
                      <a:r>
                        <a:rPr lang="en-US" sz="700" b="0" i="0" u="none" strike="noStrike" dirty="0">
                          <a:solidFill>
                            <a:srgbClr val="000000"/>
                          </a:solidFill>
                          <a:effectLst/>
                          <a:latin typeface="Times New Roman"/>
                        </a:rPr>
                        <a:t>14</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Times New Roman"/>
                        </a:rPr>
                        <a:t>ERMA YANTI, </a:t>
                      </a:r>
                      <a:r>
                        <a:rPr lang="en-US" sz="700" b="1" i="0" u="none" strike="noStrike" dirty="0" err="1">
                          <a:solidFill>
                            <a:srgbClr val="000000"/>
                          </a:solidFill>
                          <a:effectLst/>
                          <a:latin typeface="Times New Roman"/>
                        </a:rPr>
                        <a:t>S.Pd</a:t>
                      </a:r>
                      <a:r>
                        <a:rPr lang="en-US" sz="7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19760624 201001 2 014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Times New Roman"/>
                        </a:rPr>
                        <a:t>Penilik</a:t>
                      </a:r>
                      <a:r>
                        <a:rPr lang="en-US" sz="700" b="0" i="0" u="none" strike="noStrike" dirty="0">
                          <a:solidFill>
                            <a:srgbClr val="000000"/>
                          </a:solidFill>
                          <a:effectLst/>
                          <a:latin typeface="Times New Roman"/>
                        </a:rPr>
                        <a:t> PLS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44152">
                <a:tc>
                  <a:txBody>
                    <a:bodyPr/>
                    <a:lstStyle/>
                    <a:p>
                      <a:pPr algn="ctr" rtl="0" fontAlgn="ctr"/>
                      <a:r>
                        <a:rPr lang="en-US" sz="700" b="0" i="0" u="none" strike="noStrike" dirty="0">
                          <a:solidFill>
                            <a:srgbClr val="000000"/>
                          </a:solidFill>
                          <a:effectLst/>
                          <a:latin typeface="Times New Roman"/>
                        </a:rPr>
                        <a:t>15</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pitchFamily="18" charset="0"/>
                          <a:cs typeface="Times New Roman" pitchFamily="18" charset="0"/>
                        </a:rPr>
                        <a:t>NISE FEBRIANTI, </a:t>
                      </a:r>
                      <a:r>
                        <a:rPr lang="en-US" sz="700" b="1" i="0" u="none" strike="noStrike" dirty="0" err="1">
                          <a:solidFill>
                            <a:srgbClr val="000000"/>
                          </a:solidFill>
                          <a:effectLst/>
                          <a:latin typeface="Times New Roman" pitchFamily="18" charset="0"/>
                          <a:cs typeface="Times New Roman" pitchFamily="18" charset="0"/>
                        </a:rPr>
                        <a:t>S.Pd</a:t>
                      </a:r>
                      <a:endParaRPr lang="en-US" sz="700" b="1"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pitchFamily="18" charset="0"/>
                          <a:cs typeface="Times New Roman" pitchFamily="18" charset="0"/>
                        </a:rPr>
                        <a:t>5473-201301-2-012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pitchFamily="18" charset="0"/>
                          <a:cs typeface="Times New Roman" pitchFamily="18"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pitchFamily="18" charset="0"/>
                          <a:cs typeface="Times New Roman" pitchFamily="18" charset="0"/>
                        </a:rPr>
                        <a:t>TLD </a:t>
                      </a:r>
                      <a:r>
                        <a:rPr lang="en-US" sz="700" b="0" i="0" u="none" strike="noStrike" dirty="0" err="1">
                          <a:solidFill>
                            <a:srgbClr val="000000"/>
                          </a:solidFill>
                          <a:effectLst/>
                          <a:latin typeface="Times New Roman" pitchFamily="18" charset="0"/>
                          <a:cs typeface="Times New Roman" pitchFamily="18" charset="0"/>
                        </a:rPr>
                        <a:t>Penilik</a:t>
                      </a:r>
                      <a:endParaRPr lang="en-US" sz="7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44152">
                <a:tc>
                  <a:txBody>
                    <a:bodyPr/>
                    <a:lstStyle/>
                    <a:p>
                      <a:pPr algn="ctr" rtl="0" fontAlgn="ctr"/>
                      <a:r>
                        <a:rPr lang="en-US" sz="700" b="0" i="0" u="none" strike="noStrike" dirty="0">
                          <a:solidFill>
                            <a:srgbClr val="000000"/>
                          </a:solidFill>
                          <a:effectLst/>
                          <a:latin typeface="Times New Roman"/>
                        </a:rPr>
                        <a:t>16</a:t>
                      </a:r>
                    </a:p>
                  </a:txBody>
                  <a:tcPr marL="6035" marR="6035" marT="60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700" b="1" i="0" u="none" strike="noStrike" dirty="0">
                          <a:solidFill>
                            <a:srgbClr val="000000"/>
                          </a:solidFill>
                          <a:effectLst/>
                          <a:latin typeface="Times New Roman" pitchFamily="18" charset="0"/>
                          <a:cs typeface="Times New Roman" pitchFamily="18" charset="0"/>
                        </a:rPr>
                        <a:t>RONY OKANA, 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pitchFamily="18" charset="0"/>
                          <a:cs typeface="Times New Roman" pitchFamily="18" charset="0"/>
                        </a:rPr>
                        <a:t>5473-201301-1-011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pitchFamily="18" charset="0"/>
                          <a:cs typeface="Times New Roman" pitchFamily="18"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pitchFamily="18" charset="0"/>
                          <a:cs typeface="Times New Roman" pitchFamily="18" charset="0"/>
                        </a:rPr>
                        <a:t>TLD </a:t>
                      </a:r>
                      <a:r>
                        <a:rPr lang="en-US" sz="700" b="0" i="0" u="none" strike="noStrike" dirty="0" err="1">
                          <a:solidFill>
                            <a:srgbClr val="000000"/>
                          </a:solidFill>
                          <a:effectLst/>
                          <a:latin typeface="Times New Roman" pitchFamily="18" charset="0"/>
                          <a:cs typeface="Times New Roman" pitchFamily="18" charset="0"/>
                        </a:rPr>
                        <a:t>Penilik</a:t>
                      </a:r>
                      <a:endParaRPr lang="en-US" sz="7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18829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13080"/>
            <a:ext cx="4526280" cy="2915920"/>
          </a:xfrm>
        </p:spPr>
        <p:txBody>
          <a:bodyPr>
            <a:normAutofit/>
          </a:bodyPr>
          <a:lstStyle/>
          <a:p>
            <a:r>
              <a:rPr lang="en-US" sz="1200" dirty="0">
                <a:solidFill>
                  <a:schemeClr val="accent1">
                    <a:lumMod val="75000"/>
                  </a:schemeClr>
                </a:solidFill>
              </a:rPr>
              <a:t>UPTD KECAMATAN SILUNGKANG</a:t>
            </a:r>
          </a:p>
          <a:p>
            <a:endParaRPr lang="en-US" sz="1200" dirty="0"/>
          </a:p>
          <a:p>
            <a:endParaRPr lang="en-US" sz="1200" dirty="0"/>
          </a:p>
          <a:p>
            <a:endParaRPr lang="en-US" sz="1200" dirty="0"/>
          </a:p>
          <a:p>
            <a:pPr marL="0" indent="0">
              <a:buNone/>
            </a:pPr>
            <a:endParaRPr lang="en-US" sz="1200" dirty="0"/>
          </a:p>
          <a:p>
            <a:pPr marL="0" indent="0">
              <a:buNone/>
            </a:pPr>
            <a:endParaRPr lang="en-US" sz="1200" dirty="0"/>
          </a:p>
          <a:p>
            <a:r>
              <a:rPr lang="en-US" sz="1000" dirty="0">
                <a:solidFill>
                  <a:schemeClr val="accent1">
                    <a:lumMod val="75000"/>
                  </a:schemeClr>
                </a:solidFill>
              </a:rPr>
              <a:t>ULP KECAMATAN BARANGIN</a:t>
            </a:r>
          </a:p>
          <a:p>
            <a:pPr marL="0" indent="0">
              <a:buNone/>
            </a:pPr>
            <a:endParaRPr lang="en-US" sz="1200" dirty="0"/>
          </a:p>
          <a:p>
            <a:endParaRPr lang="en-US" sz="1200" dirty="0"/>
          </a:p>
          <a:p>
            <a:endParaRPr lang="en-US" sz="1200" dirty="0"/>
          </a:p>
          <a:p>
            <a:endParaRPr lang="en-US" sz="1200" dirty="0"/>
          </a:p>
          <a:p>
            <a:pPr marL="0" indent="0">
              <a:buNone/>
            </a:pPr>
            <a:endParaRPr lang="en-US" sz="1200" dirty="0"/>
          </a:p>
        </p:txBody>
      </p:sp>
      <p:sp>
        <p:nvSpPr>
          <p:cNvPr id="2" name="Title 1"/>
          <p:cNvSpPr>
            <a:spLocks noGrp="1"/>
          </p:cNvSpPr>
          <p:nvPr>
            <p:ph type="title"/>
          </p:nvPr>
        </p:nvSpPr>
        <p:spPr>
          <a:xfrm>
            <a:off x="228600" y="223114"/>
            <a:ext cx="4526280" cy="310286"/>
          </a:xfrm>
        </p:spPr>
        <p:txBody>
          <a:bodyPr anchor="ctr">
            <a:noAutofit/>
          </a:bodyPr>
          <a:lstStyle/>
          <a:p>
            <a:pPr marL="148828" indent="-148828" algn="ctr" defTabSz="913947">
              <a:spcBef>
                <a:spcPct val="20000"/>
              </a:spcBef>
              <a:defRPr/>
            </a:pPr>
            <a:r>
              <a:rPr lang="id-ID" sz="1600" dirty="0">
                <a:solidFill>
                  <a:schemeClr val="tx1"/>
                </a:solidFill>
                <a:effectLst/>
                <a:latin typeface="Constantia"/>
                <a:ea typeface="+mn-ea"/>
                <a:cs typeface="+mn-cs"/>
              </a:rPr>
              <a:t>Nama</a:t>
            </a:r>
            <a:r>
              <a:rPr lang="id-ID" sz="1600" dirty="0">
                <a:solidFill>
                  <a:schemeClr val="tx1"/>
                </a:solidFill>
                <a:latin typeface="Constantia"/>
                <a:ea typeface="+mn-ea"/>
                <a:cs typeface="+mn-cs"/>
              </a:rPr>
              <a:t> – Nama Pengelola </a:t>
            </a:r>
            <a:r>
              <a:rPr lang="en-US" sz="1600" dirty="0">
                <a:solidFill>
                  <a:schemeClr val="tx1"/>
                </a:solidFill>
                <a:latin typeface="Constantia"/>
                <a:ea typeface="+mn-ea"/>
                <a:cs typeface="+mn-cs"/>
              </a:rPr>
              <a:t>UPTD</a:t>
            </a:r>
            <a:r>
              <a:rPr lang="id-ID" sz="1600" dirty="0">
                <a:solidFill>
                  <a:schemeClr val="tx1"/>
                </a:solidFill>
                <a:latin typeface="Constantia"/>
                <a:ea typeface="+mn-ea"/>
                <a:cs typeface="+mn-cs"/>
              </a:rPr>
              <a:t> </a:t>
            </a:r>
            <a:br>
              <a:rPr lang="en-US" sz="1600" dirty="0">
                <a:solidFill>
                  <a:schemeClr val="tx1"/>
                </a:solidFill>
                <a:latin typeface="Constantia"/>
                <a:ea typeface="+mn-ea"/>
                <a:cs typeface="+mn-cs"/>
              </a:rPr>
            </a:br>
            <a:r>
              <a:rPr lang="id-ID" sz="1600" dirty="0">
                <a:solidFill>
                  <a:schemeClr val="tx1"/>
                </a:solidFill>
                <a:latin typeface="Constantia"/>
                <a:ea typeface="+mn-ea"/>
                <a:cs typeface="+mn-cs"/>
              </a:rPr>
              <a:t>Kota Sawahlunto</a:t>
            </a:r>
            <a:br>
              <a:rPr lang="id-ID" sz="1400" dirty="0">
                <a:solidFill>
                  <a:prstClr val="black"/>
                </a:solidFill>
                <a:latin typeface="Constantia"/>
                <a:ea typeface="+mn-ea"/>
                <a:cs typeface="+mn-cs"/>
              </a:rPr>
            </a:br>
            <a:endParaRPr lang="en-US" sz="1400" dirty="0"/>
          </a:p>
        </p:txBody>
      </p:sp>
      <p:graphicFrame>
        <p:nvGraphicFramePr>
          <p:cNvPr id="5" name="Table 4"/>
          <p:cNvGraphicFramePr>
            <a:graphicFrameLocks noGrp="1"/>
          </p:cNvGraphicFramePr>
          <p:nvPr>
            <p:extLst>
              <p:ext uri="{D42A27DB-BD31-4B8C-83A1-F6EECF244321}">
                <p14:modId xmlns:p14="http://schemas.microsoft.com/office/powerpoint/2010/main" val="3019467564"/>
              </p:ext>
            </p:extLst>
          </p:nvPr>
        </p:nvGraphicFramePr>
        <p:xfrm>
          <a:off x="304799" y="685800"/>
          <a:ext cx="4419601" cy="1066802"/>
        </p:xfrm>
        <a:graphic>
          <a:graphicData uri="http://schemas.openxmlformats.org/drawingml/2006/table">
            <a:tbl>
              <a:tblPr/>
              <a:tblGrid>
                <a:gridCol w="397299">
                  <a:extLst>
                    <a:ext uri="{9D8B030D-6E8A-4147-A177-3AD203B41FA5}">
                      <a16:colId xmlns:a16="http://schemas.microsoft.com/office/drawing/2014/main" val="20000"/>
                    </a:ext>
                  </a:extLst>
                </a:gridCol>
                <a:gridCol w="1026355">
                  <a:extLst>
                    <a:ext uri="{9D8B030D-6E8A-4147-A177-3AD203B41FA5}">
                      <a16:colId xmlns:a16="http://schemas.microsoft.com/office/drawing/2014/main" val="20001"/>
                    </a:ext>
                  </a:extLst>
                </a:gridCol>
                <a:gridCol w="1109127">
                  <a:extLst>
                    <a:ext uri="{9D8B030D-6E8A-4147-A177-3AD203B41FA5}">
                      <a16:colId xmlns:a16="http://schemas.microsoft.com/office/drawing/2014/main" val="20002"/>
                    </a:ext>
                  </a:extLst>
                </a:gridCol>
                <a:gridCol w="802874">
                  <a:extLst>
                    <a:ext uri="{9D8B030D-6E8A-4147-A177-3AD203B41FA5}">
                      <a16:colId xmlns:a16="http://schemas.microsoft.com/office/drawing/2014/main" val="20003"/>
                    </a:ext>
                  </a:extLst>
                </a:gridCol>
                <a:gridCol w="397299">
                  <a:extLst>
                    <a:ext uri="{9D8B030D-6E8A-4147-A177-3AD203B41FA5}">
                      <a16:colId xmlns:a16="http://schemas.microsoft.com/office/drawing/2014/main" val="20004"/>
                    </a:ext>
                  </a:extLst>
                </a:gridCol>
                <a:gridCol w="686647">
                  <a:extLst>
                    <a:ext uri="{9D8B030D-6E8A-4147-A177-3AD203B41FA5}">
                      <a16:colId xmlns:a16="http://schemas.microsoft.com/office/drawing/2014/main" val="20005"/>
                    </a:ext>
                  </a:extLst>
                </a:gridCol>
              </a:tblGrid>
              <a:tr h="257569">
                <a:tc>
                  <a:txBody>
                    <a:bodyPr/>
                    <a:lstStyle/>
                    <a:p>
                      <a:pPr algn="ctr" fontAlgn="ctr"/>
                      <a:r>
                        <a:rPr lang="en-US" sz="800" b="1" i="0" u="none" strike="noStrike" dirty="0">
                          <a:solidFill>
                            <a:srgbClr val="000000"/>
                          </a:solidFill>
                          <a:effectLst/>
                          <a:latin typeface="Calibri"/>
                        </a:rPr>
                        <a:t>No.</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dirty="0" err="1">
                          <a:solidFill>
                            <a:srgbClr val="000000"/>
                          </a:solidFill>
                          <a:effectLst/>
                          <a:latin typeface="Calibri"/>
                        </a:rPr>
                        <a:t>Nama</a:t>
                      </a:r>
                      <a:r>
                        <a:rPr lang="en-US" sz="800" b="1" i="0" u="none" strike="noStrike" dirty="0">
                          <a:solidFill>
                            <a:srgbClr val="000000"/>
                          </a:solidFill>
                          <a:effectLst/>
                          <a:latin typeface="Calibri"/>
                        </a:rPr>
                        <a:t> </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NIP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Jabatan</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Status Pegawai</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Pangkat/Gol</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38208">
                <a:tc>
                  <a:txBody>
                    <a:bodyPr/>
                    <a:lstStyle/>
                    <a:p>
                      <a:pPr algn="ctr" fontAlgn="ctr"/>
                      <a:r>
                        <a:rPr lang="id-ID" sz="800" b="0" i="0" u="none" strike="noStrike">
                          <a:solidFill>
                            <a:srgbClr val="000000"/>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MAINARNI T , S.Pd.SD</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19700505 199112 2 001</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Koordinator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IV/a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6401">
                <a:tc>
                  <a:txBody>
                    <a:bodyPr/>
                    <a:lstStyle/>
                    <a:p>
                      <a:pPr algn="ctr" fontAlgn="ctr"/>
                      <a:r>
                        <a:rPr lang="id-ID" sz="800" b="0" i="0" u="none" strike="noStrike">
                          <a:solidFill>
                            <a:srgbClr val="000000"/>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ZULFIKAR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19781009 200701 1 004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P</a:t>
                      </a:r>
                      <a:r>
                        <a:rPr lang="id-ID" sz="800" b="0" i="0" u="none" strike="noStrike" dirty="0">
                          <a:solidFill>
                            <a:srgbClr val="000000"/>
                          </a:solidFill>
                          <a:effectLst/>
                          <a:latin typeface="Calibri"/>
                        </a:rPr>
                        <a:t>engolah data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P</a:t>
                      </a:r>
                      <a:r>
                        <a:rPr lang="id-ID" sz="800" b="0" i="0" u="none" strike="noStrike" dirty="0">
                          <a:solidFill>
                            <a:srgbClr val="000000"/>
                          </a:solidFill>
                          <a:effectLst/>
                          <a:latin typeface="Calibri"/>
                        </a:rPr>
                        <a:t>engatur Tk.I /IId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8208">
                <a:tc>
                  <a:txBody>
                    <a:bodyPr/>
                    <a:lstStyle/>
                    <a:p>
                      <a:pPr algn="ctr" fontAlgn="ctr"/>
                      <a:r>
                        <a:rPr lang="id-ID" sz="800" b="0" i="0" u="none" strike="noStrike">
                          <a:solidFill>
                            <a:srgbClr val="000000"/>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DAMINAR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Staf</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Kontrak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r>
                        <a:rPr lang="id-ID" sz="8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208">
                <a:tc>
                  <a:txBody>
                    <a:bodyPr/>
                    <a:lstStyle/>
                    <a:p>
                      <a:pPr algn="ctr" fontAlgn="ctr"/>
                      <a:r>
                        <a:rPr lang="id-ID" sz="800" b="0" i="0" u="none" strike="noStrike">
                          <a:solidFill>
                            <a:srgbClr val="000000"/>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HELI SUHARNI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Staf</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Kontrak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 </a:t>
                      </a:r>
                      <a:r>
                        <a:rPr lang="en-US" sz="800" b="0" i="0" u="none" strike="noStrike" dirty="0">
                          <a:solidFill>
                            <a:srgbClr val="000000"/>
                          </a:solidFill>
                          <a:effectLst/>
                          <a:latin typeface="Calibri"/>
                        </a:rPr>
                        <a:t>-</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8208">
                <a:tc>
                  <a:txBody>
                    <a:bodyPr/>
                    <a:lstStyle/>
                    <a:p>
                      <a:pPr algn="ctr" fontAlgn="ctr"/>
                      <a:r>
                        <a:rPr lang="en-US" sz="800" b="0" i="0" u="none" strike="noStrike" dirty="0">
                          <a:solidFill>
                            <a:srgbClr val="000000"/>
                          </a:solidFill>
                          <a:effectLst/>
                          <a:latin typeface="Calibri"/>
                        </a:rPr>
                        <a:t>5</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MONICA REVA</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Staf</a:t>
                      </a:r>
                      <a:r>
                        <a:rPr lang="en-US" sz="800" b="0" i="0" u="none" strike="noStrike" dirty="0">
                          <a:solidFill>
                            <a:srgbClr val="000000"/>
                          </a:solidFill>
                          <a:effectLst/>
                          <a:latin typeface="Calibri"/>
                        </a:rPr>
                        <a:t> </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Kontrak</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endParaRPr lang="id-ID"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10403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04507438"/>
              </p:ext>
            </p:extLst>
          </p:nvPr>
        </p:nvGraphicFramePr>
        <p:xfrm>
          <a:off x="304799" y="1981201"/>
          <a:ext cx="4419601" cy="1332444"/>
        </p:xfrm>
        <a:graphic>
          <a:graphicData uri="http://schemas.openxmlformats.org/drawingml/2006/table">
            <a:tbl>
              <a:tblPr/>
              <a:tblGrid>
                <a:gridCol w="397299">
                  <a:extLst>
                    <a:ext uri="{9D8B030D-6E8A-4147-A177-3AD203B41FA5}">
                      <a16:colId xmlns:a16="http://schemas.microsoft.com/office/drawing/2014/main" val="20000"/>
                    </a:ext>
                  </a:extLst>
                </a:gridCol>
                <a:gridCol w="1026355">
                  <a:extLst>
                    <a:ext uri="{9D8B030D-6E8A-4147-A177-3AD203B41FA5}">
                      <a16:colId xmlns:a16="http://schemas.microsoft.com/office/drawing/2014/main" val="20001"/>
                    </a:ext>
                  </a:extLst>
                </a:gridCol>
                <a:gridCol w="1109126">
                  <a:extLst>
                    <a:ext uri="{9D8B030D-6E8A-4147-A177-3AD203B41FA5}">
                      <a16:colId xmlns:a16="http://schemas.microsoft.com/office/drawing/2014/main" val="20002"/>
                    </a:ext>
                  </a:extLst>
                </a:gridCol>
                <a:gridCol w="802875">
                  <a:extLst>
                    <a:ext uri="{9D8B030D-6E8A-4147-A177-3AD203B41FA5}">
                      <a16:colId xmlns:a16="http://schemas.microsoft.com/office/drawing/2014/main" val="20003"/>
                    </a:ext>
                  </a:extLst>
                </a:gridCol>
                <a:gridCol w="397299">
                  <a:extLst>
                    <a:ext uri="{9D8B030D-6E8A-4147-A177-3AD203B41FA5}">
                      <a16:colId xmlns:a16="http://schemas.microsoft.com/office/drawing/2014/main" val="20004"/>
                    </a:ext>
                  </a:extLst>
                </a:gridCol>
                <a:gridCol w="686647">
                  <a:extLst>
                    <a:ext uri="{9D8B030D-6E8A-4147-A177-3AD203B41FA5}">
                      <a16:colId xmlns:a16="http://schemas.microsoft.com/office/drawing/2014/main" val="20005"/>
                    </a:ext>
                  </a:extLst>
                </a:gridCol>
              </a:tblGrid>
              <a:tr h="212207">
                <a:tc>
                  <a:txBody>
                    <a:bodyPr/>
                    <a:lstStyle/>
                    <a:p>
                      <a:pPr algn="ctr" fontAlgn="ctr"/>
                      <a:r>
                        <a:rPr lang="en-US" sz="700" b="1" i="0" u="none" strike="noStrike" dirty="0">
                          <a:solidFill>
                            <a:srgbClr val="000000"/>
                          </a:solidFill>
                          <a:effectLst/>
                          <a:latin typeface="Calibri"/>
                        </a:rPr>
                        <a:t>No.</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700" b="1" i="0" u="none" strike="noStrike" dirty="0">
                          <a:solidFill>
                            <a:srgbClr val="000000"/>
                          </a:solidFill>
                          <a:effectLst/>
                          <a:latin typeface="Calibri"/>
                        </a:rPr>
                        <a:t>Nama </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700" b="1" i="0" u="none" strike="noStrike" dirty="0">
                          <a:solidFill>
                            <a:srgbClr val="000000"/>
                          </a:solidFill>
                          <a:effectLst/>
                          <a:latin typeface="Calibri"/>
                        </a:rPr>
                        <a:t>NIP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700" b="1" i="0" u="none" strike="noStrike" dirty="0" err="1">
                          <a:solidFill>
                            <a:srgbClr val="000000"/>
                          </a:solidFill>
                          <a:effectLst/>
                          <a:latin typeface="Calibri"/>
                        </a:rPr>
                        <a:t>Jabatan</a:t>
                      </a:r>
                      <a:endParaRPr lang="en-US" sz="700" b="1" i="0" u="none" strike="noStrike" dirty="0">
                        <a:solidFill>
                          <a:srgbClr val="000000"/>
                        </a:solidFill>
                        <a:effectLst/>
                        <a:latin typeface="Calibri"/>
                      </a:endParaRP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700" b="1" i="0" u="none" strike="noStrike">
                          <a:solidFill>
                            <a:srgbClr val="000000"/>
                          </a:solidFill>
                          <a:effectLst/>
                          <a:latin typeface="Calibri"/>
                        </a:rPr>
                        <a:t>Status Pegawai</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700" b="1" i="0" u="none" strike="noStrike">
                          <a:solidFill>
                            <a:srgbClr val="000000"/>
                          </a:solidFill>
                          <a:effectLst/>
                          <a:latin typeface="Calibri"/>
                        </a:rPr>
                        <a:t>Pangkat/Gol</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11553">
                <a:tc>
                  <a:txBody>
                    <a:bodyPr/>
                    <a:lstStyle/>
                    <a:p>
                      <a:pPr algn="ctr" fontAlgn="ctr"/>
                      <a:r>
                        <a:rPr lang="id-ID" sz="700" b="0" i="0" u="none" strike="noStrike">
                          <a:solidFill>
                            <a:srgbClr val="000000"/>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700" b="0" i="0" u="none" strike="noStrike" dirty="0">
                          <a:solidFill>
                            <a:srgbClr val="000000"/>
                          </a:solidFill>
                          <a:effectLst/>
                          <a:latin typeface="Calibri"/>
                        </a:rPr>
                        <a:t>EDIANTO, S.Pd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19680331 198802 1 001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Koordinator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IV/a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5022">
                <a:tc>
                  <a:txBody>
                    <a:bodyPr/>
                    <a:lstStyle/>
                    <a:p>
                      <a:pPr algn="ctr" fontAlgn="ctr"/>
                      <a:r>
                        <a:rPr lang="id-ID" sz="700" b="0" i="0" u="none" strike="noStrike">
                          <a:solidFill>
                            <a:srgbClr val="000000"/>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700" b="0" i="0" u="none" strike="noStrike">
                          <a:solidFill>
                            <a:srgbClr val="000000"/>
                          </a:solidFill>
                          <a:effectLst/>
                          <a:latin typeface="Calibri"/>
                        </a:rPr>
                        <a:t>KRISTINA DESLINA, S.Pd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19661212 199003 2 005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PENGADMINISTRASIAN UMUM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III/c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8491">
                <a:tc>
                  <a:txBody>
                    <a:bodyPr/>
                    <a:lstStyle/>
                    <a:p>
                      <a:pPr algn="ctr" fontAlgn="ct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alibri"/>
                        </a:rPr>
                        <a:t>SYAFRIAL M</a:t>
                      </a: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a:rPr>
                        <a:t>19670426 2000121 001 </a:t>
                      </a: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d-ID" sz="700" b="0" i="0" u="none" strike="noStrike" dirty="0">
                          <a:solidFill>
                            <a:srgbClr val="000000"/>
                          </a:solidFill>
                          <a:effectLst/>
                          <a:latin typeface="Calibri"/>
                        </a:rPr>
                        <a:t>PENGADMINISTRASIA</a:t>
                      </a:r>
                      <a:r>
                        <a:rPr lang="en-US" sz="700" b="0" i="0" u="none" strike="noStrike" dirty="0">
                          <a:solidFill>
                            <a:srgbClr val="000000"/>
                          </a:solidFill>
                          <a:effectLst/>
                          <a:latin typeface="Calibri"/>
                        </a:rPr>
                        <a:t>N</a:t>
                      </a:r>
                      <a:r>
                        <a:rPr lang="id-ID" sz="700" b="0" i="0" u="none" strike="noStrike" dirty="0">
                          <a:solidFill>
                            <a:srgbClr val="000000"/>
                          </a:solidFill>
                          <a:effectLst/>
                          <a:latin typeface="Calibri"/>
                        </a:rPr>
                        <a:t> UMUM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a:rPr>
                        <a:t>PNS</a:t>
                      </a: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a:rPr>
                        <a:t>III/a</a:t>
                      </a: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00233"/>
                  </a:ext>
                </a:extLst>
              </a:tr>
              <a:tr h="111553">
                <a:tc>
                  <a:txBody>
                    <a:bodyPr/>
                    <a:lstStyle/>
                    <a:p>
                      <a:pPr algn="ctr" fontAlgn="ctr"/>
                      <a:r>
                        <a:rPr lang="id-ID" sz="700" b="0" i="0" u="none" strike="noStrike">
                          <a:solidFill>
                            <a:srgbClr val="000000"/>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700" b="0" i="0" u="none" strike="noStrike">
                          <a:solidFill>
                            <a:srgbClr val="000000"/>
                          </a:solidFill>
                          <a:effectLst/>
                          <a:latin typeface="Calibri"/>
                        </a:rPr>
                        <a:t>SALMIARTI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19681020 200604 2 005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STAF</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III/a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5022">
                <a:tc>
                  <a:txBody>
                    <a:bodyPr/>
                    <a:lstStyle/>
                    <a:p>
                      <a:pPr algn="ctr" fontAlgn="ctr"/>
                      <a:r>
                        <a:rPr lang="id-ID" sz="700" b="0" i="0" u="none" strike="noStrike">
                          <a:solidFill>
                            <a:srgbClr val="000000"/>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700" b="0" i="0" u="none" strike="noStrike">
                          <a:solidFill>
                            <a:srgbClr val="000000"/>
                          </a:solidFill>
                          <a:effectLst/>
                          <a:latin typeface="Calibri"/>
                        </a:rPr>
                        <a:t>NOVAYANA, A.Md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a:solidFill>
                            <a:srgbClr val="000000"/>
                          </a:solidFill>
                          <a:effectLst/>
                          <a:latin typeface="Calibri"/>
                        </a:rPr>
                        <a:t>19821125 201001 2 022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PENATA LAP. KEUANGAN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III/a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1553">
                <a:tc>
                  <a:txBody>
                    <a:bodyPr/>
                    <a:lstStyle/>
                    <a:p>
                      <a:pPr algn="ctr" fontAlgn="ctr"/>
                      <a:r>
                        <a:rPr lang="id-ID" sz="700" b="0" i="0" u="none" strike="noStrike">
                          <a:solidFill>
                            <a:srgbClr val="000000"/>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700" b="0" i="0" u="none" strike="noStrike">
                          <a:solidFill>
                            <a:srgbClr val="000000"/>
                          </a:solidFill>
                          <a:effectLst/>
                          <a:latin typeface="Calibri"/>
                        </a:rPr>
                        <a:t>ROLINA WAHYUNI PS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TU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err="1">
                          <a:solidFill>
                            <a:srgbClr val="000000"/>
                          </a:solidFill>
                          <a:effectLst/>
                          <a:latin typeface="Calibri"/>
                        </a:rPr>
                        <a:t>Kontrak</a:t>
                      </a:r>
                      <a:endParaRPr lang="id-ID" sz="7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7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71494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304801"/>
            <a:ext cx="4533900" cy="3124200"/>
          </a:xfrm>
        </p:spPr>
        <p:txBody>
          <a:bodyPr>
            <a:normAutofit fontScale="92500" lnSpcReduction="20000"/>
          </a:bodyPr>
          <a:lstStyle/>
          <a:p>
            <a:pPr algn="ctr">
              <a:buNone/>
            </a:pPr>
            <a:r>
              <a:rPr lang="id-ID" dirty="0">
                <a:latin typeface="Times New Roman" pitchFamily="18" charset="0"/>
                <a:cs typeface="Times New Roman" pitchFamily="18" charset="0"/>
              </a:rPr>
              <a:t>BUKU SAKU</a:t>
            </a:r>
          </a:p>
          <a:p>
            <a:pPr algn="ctr">
              <a:buNone/>
            </a:pPr>
            <a:endParaRPr lang="id-ID" dirty="0"/>
          </a:p>
          <a:p>
            <a:pPr algn="ctr">
              <a:buNone/>
            </a:pPr>
            <a:endParaRPr lang="id-ID" dirty="0"/>
          </a:p>
          <a:p>
            <a:pPr algn="ctr">
              <a:buNone/>
            </a:pPr>
            <a:endParaRPr lang="id-ID" dirty="0"/>
          </a:p>
          <a:p>
            <a:pPr algn="ctr">
              <a:buNone/>
            </a:pPr>
            <a:endParaRPr lang="id-ID" dirty="0"/>
          </a:p>
          <a:p>
            <a:pPr algn="ctr">
              <a:buNone/>
            </a:pPr>
            <a:endParaRPr lang="id-ID" dirty="0"/>
          </a:p>
          <a:p>
            <a:pPr algn="ctr">
              <a:buNone/>
            </a:pPr>
            <a:r>
              <a:rPr lang="id-ID" dirty="0">
                <a:latin typeface="Times New Roman" pitchFamily="18" charset="0"/>
                <a:cs typeface="Times New Roman" pitchFamily="18" charset="0"/>
              </a:rPr>
              <a:t>DINAS PENDIDIKAN</a:t>
            </a:r>
          </a:p>
          <a:p>
            <a:pPr algn="ctr">
              <a:buNone/>
            </a:pPr>
            <a:r>
              <a:rPr lang="id-ID" dirty="0">
                <a:latin typeface="Times New Roman" pitchFamily="18" charset="0"/>
                <a:cs typeface="Times New Roman" pitchFamily="18" charset="0"/>
              </a:rPr>
              <a:t>KOTA SAWAHLUNTO</a:t>
            </a:r>
          </a:p>
          <a:p>
            <a:pPr>
              <a:buNone/>
            </a:pPr>
            <a:endParaRPr lang="id-ID" dirty="0"/>
          </a:p>
          <a:p>
            <a:pPr lvl="5">
              <a:buNone/>
            </a:pPr>
            <a:r>
              <a:rPr lang="id-ID" dirty="0">
                <a:latin typeface="Times New Roman" pitchFamily="18" charset="0"/>
                <a:cs typeface="Times New Roman" pitchFamily="18" charset="0"/>
              </a:rPr>
              <a:t>Alamat 	: Jl. Khatib Sulaiman</a:t>
            </a:r>
          </a:p>
          <a:p>
            <a:pPr lvl="5">
              <a:buNone/>
            </a:pPr>
            <a:r>
              <a:rPr lang="id-ID" dirty="0">
                <a:latin typeface="Times New Roman" pitchFamily="18" charset="0"/>
                <a:cs typeface="Times New Roman" pitchFamily="18" charset="0"/>
              </a:rPr>
              <a:t>Telepon	: (0754) 61536</a:t>
            </a:r>
          </a:p>
          <a:p>
            <a:pPr lvl="5">
              <a:buNone/>
            </a:pPr>
            <a:r>
              <a:rPr lang="id-ID" dirty="0">
                <a:latin typeface="Times New Roman" pitchFamily="18" charset="0"/>
                <a:cs typeface="Times New Roman" pitchFamily="18" charset="0"/>
              </a:rPr>
              <a:t>Fax	: (0754) 62387</a:t>
            </a:r>
          </a:p>
          <a:p>
            <a:pPr lvl="5">
              <a:buNone/>
            </a:pPr>
            <a:r>
              <a:rPr lang="id-ID" dirty="0">
                <a:latin typeface="Times New Roman" pitchFamily="18" charset="0"/>
                <a:cs typeface="Times New Roman" pitchFamily="18" charset="0"/>
              </a:rPr>
              <a:t>Website	: </a:t>
            </a:r>
            <a:r>
              <a:rPr lang="id-ID" dirty="0">
                <a:solidFill>
                  <a:schemeClr val="tx1">
                    <a:lumMod val="95000"/>
                    <a:lumOff val="5000"/>
                  </a:schemeClr>
                </a:solidFill>
                <a:latin typeface="Times New Roman" pitchFamily="18" charset="0"/>
                <a:cs typeface="Times New Roman" pitchFamily="18" charset="0"/>
              </a:rPr>
              <a:t>http://www.diknas-sawahlunto.org</a:t>
            </a:r>
          </a:p>
          <a:p>
            <a:pPr lvl="5">
              <a:buNone/>
            </a:pPr>
            <a:r>
              <a:rPr lang="id-ID" dirty="0">
                <a:solidFill>
                  <a:schemeClr val="tx1">
                    <a:lumMod val="95000"/>
                    <a:lumOff val="5000"/>
                  </a:schemeClr>
                </a:solidFill>
                <a:latin typeface="Times New Roman" pitchFamily="18" charset="0"/>
                <a:cs typeface="Times New Roman" pitchFamily="18" charset="0"/>
              </a:rPr>
              <a:t>Email	: </a:t>
            </a:r>
            <a:r>
              <a:rPr lang="id-ID" dirty="0">
                <a:latin typeface="Times New Roman" pitchFamily="18" charset="0"/>
                <a:cs typeface="Times New Roman" pitchFamily="18" charset="0"/>
              </a:rPr>
              <a:t>di</a:t>
            </a:r>
            <a:r>
              <a:rPr lang="en-US" dirty="0">
                <a:latin typeface="Times New Roman" pitchFamily="18" charset="0"/>
                <a:cs typeface="Times New Roman" pitchFamily="18" charset="0"/>
              </a:rPr>
              <a:t>sdiksawahlunto@gmail.com</a:t>
            </a:r>
            <a:endParaRPr lang="id-ID" dirty="0">
              <a:latin typeface="Times New Roman" pitchFamily="18" charset="0"/>
              <a:cs typeface="Times New Roman" pitchFamily="18" charset="0"/>
            </a:endParaRPr>
          </a:p>
          <a:p>
            <a:pPr>
              <a:buNone/>
            </a:pPr>
            <a:endParaRPr lang="id-ID" dirty="0">
              <a:latin typeface="Arial" pitchFamily="34" charset="0"/>
              <a:cs typeface="Arial" pitchFamily="34" charset="0"/>
            </a:endParaRPr>
          </a:p>
          <a:p>
            <a:pPr algn="ctr">
              <a:buNone/>
            </a:pPr>
            <a:r>
              <a:rPr lang="id-ID" dirty="0">
                <a:latin typeface="Times New Roman" pitchFamily="18" charset="0"/>
                <a:cs typeface="Times New Roman" pitchFamily="18" charset="0"/>
              </a:rPr>
              <a:t>Tahun </a:t>
            </a:r>
            <a:r>
              <a:rPr lang="en-US" dirty="0">
                <a:latin typeface="Times New Roman" pitchFamily="18" charset="0"/>
                <a:cs typeface="Times New Roman" pitchFamily="18" charset="0"/>
              </a:rPr>
              <a:t>2022</a:t>
            </a:r>
            <a:endParaRPr lang="id-ID" dirty="0">
              <a:latin typeface="Times New Roman" pitchFamily="18" charset="0"/>
              <a:cs typeface="Times New Roman" pitchFamily="18" charset="0"/>
            </a:endParaRPr>
          </a:p>
          <a:p>
            <a:pPr algn="ctr">
              <a:buNone/>
            </a:pPr>
            <a:endParaRPr lang="id-ID" dirty="0"/>
          </a:p>
        </p:txBody>
      </p:sp>
      <p:pic>
        <p:nvPicPr>
          <p:cNvPr id="6" name="Content Placeholder 2" descr="Lambang_Kota_Sawahlunto.jpg"/>
          <p:cNvPicPr>
            <a:picLocks noChangeAspect="1"/>
          </p:cNvPicPr>
          <p:nvPr/>
        </p:nvPicPr>
        <p:blipFill>
          <a:blip r:embed="rId3" cstate="print"/>
          <a:stretch>
            <a:fillRect/>
          </a:stretch>
        </p:blipFill>
        <p:spPr>
          <a:xfrm>
            <a:off x="2102032" y="609600"/>
            <a:ext cx="838200" cy="838200"/>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381001"/>
            <a:ext cx="4533900" cy="3006725"/>
          </a:xfrm>
        </p:spPr>
        <p:txBody>
          <a:bodyPr>
            <a:normAutofit/>
          </a:bodyPr>
          <a:lstStyle/>
          <a:p>
            <a:r>
              <a:rPr lang="en-US" sz="1200" dirty="0">
                <a:solidFill>
                  <a:schemeClr val="accent1">
                    <a:lumMod val="75000"/>
                  </a:schemeClr>
                </a:solidFill>
                <a:latin typeface="Times New Roman" pitchFamily="18" charset="0"/>
                <a:cs typeface="Times New Roman" pitchFamily="18" charset="0"/>
              </a:rPr>
              <a:t>UPTD KECAMATAN LEMBAH SEGAR</a:t>
            </a:r>
          </a:p>
          <a:p>
            <a:pPr marL="0" indent="0">
              <a:buNone/>
            </a:pPr>
            <a:endParaRPr lang="en-US" sz="1200" dirty="0"/>
          </a:p>
          <a:p>
            <a:endParaRPr lang="en-US" sz="1200" dirty="0"/>
          </a:p>
          <a:p>
            <a:endParaRPr lang="en-US" sz="1200" dirty="0"/>
          </a:p>
          <a:p>
            <a:pPr marL="0" indent="0">
              <a:buNone/>
            </a:pPr>
            <a:endParaRPr lang="en-US" sz="1200" dirty="0"/>
          </a:p>
          <a:p>
            <a:r>
              <a:rPr lang="en-US" sz="1200" dirty="0">
                <a:solidFill>
                  <a:schemeClr val="accent1">
                    <a:lumMod val="75000"/>
                  </a:schemeClr>
                </a:solidFill>
                <a:latin typeface="Times New Roman" pitchFamily="18" charset="0"/>
                <a:cs typeface="Times New Roman" pitchFamily="18" charset="0"/>
              </a:rPr>
              <a:t>UPTD KECAMATAN TALAWI</a:t>
            </a:r>
          </a:p>
          <a:p>
            <a:pPr marL="0" indent="0">
              <a:buNone/>
            </a:pPr>
            <a:endParaRPr lang="en-US" sz="1200" dirty="0"/>
          </a:p>
          <a:p>
            <a:endParaRPr lang="en-US" sz="1200" dirty="0"/>
          </a:p>
          <a:p>
            <a:endParaRPr lang="en-US" sz="1200" dirty="0"/>
          </a:p>
          <a:p>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1429119557"/>
              </p:ext>
            </p:extLst>
          </p:nvPr>
        </p:nvGraphicFramePr>
        <p:xfrm>
          <a:off x="381000" y="685801"/>
          <a:ext cx="4343400" cy="638903"/>
        </p:xfrm>
        <a:graphic>
          <a:graphicData uri="http://schemas.openxmlformats.org/drawingml/2006/table">
            <a:tbl>
              <a:tblPr/>
              <a:tblGrid>
                <a:gridCol w="321099">
                  <a:extLst>
                    <a:ext uri="{9D8B030D-6E8A-4147-A177-3AD203B41FA5}">
                      <a16:colId xmlns:a16="http://schemas.microsoft.com/office/drawing/2014/main" val="20000"/>
                    </a:ext>
                  </a:extLst>
                </a:gridCol>
                <a:gridCol w="10505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0153">
                  <a:extLst>
                    <a:ext uri="{9D8B030D-6E8A-4147-A177-3AD203B41FA5}">
                      <a16:colId xmlns:a16="http://schemas.microsoft.com/office/drawing/2014/main" val="20004"/>
                    </a:ext>
                  </a:extLst>
                </a:gridCol>
                <a:gridCol w="686647">
                  <a:extLst>
                    <a:ext uri="{9D8B030D-6E8A-4147-A177-3AD203B41FA5}">
                      <a16:colId xmlns:a16="http://schemas.microsoft.com/office/drawing/2014/main" val="20005"/>
                    </a:ext>
                  </a:extLst>
                </a:gridCol>
              </a:tblGrid>
              <a:tr h="254519">
                <a:tc>
                  <a:txBody>
                    <a:bodyPr/>
                    <a:lstStyle/>
                    <a:p>
                      <a:pPr algn="ctr" fontAlgn="ctr"/>
                      <a:r>
                        <a:rPr lang="en-US" sz="800" b="1" i="0" u="none" strike="noStrike" dirty="0">
                          <a:solidFill>
                            <a:srgbClr val="000000"/>
                          </a:solidFill>
                          <a:effectLst/>
                          <a:latin typeface="Calibri"/>
                        </a:rPr>
                        <a:t>No.</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dirty="0" err="1">
                          <a:solidFill>
                            <a:srgbClr val="000000"/>
                          </a:solidFill>
                          <a:effectLst/>
                          <a:latin typeface="Calibri"/>
                        </a:rPr>
                        <a:t>Nama</a:t>
                      </a:r>
                      <a:r>
                        <a:rPr lang="en-US" sz="800" b="1" i="0" u="none" strike="noStrike" dirty="0">
                          <a:solidFill>
                            <a:srgbClr val="000000"/>
                          </a:solidFill>
                          <a:effectLst/>
                          <a:latin typeface="Calibri"/>
                        </a:rPr>
                        <a:t> </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NIP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Jabatan</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Status Pegawai</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Pangkat/Gol</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28128">
                <a:tc>
                  <a:txBody>
                    <a:bodyPr/>
                    <a:lstStyle/>
                    <a:p>
                      <a:pPr algn="ctr" fontAlgn="ctr"/>
                      <a:r>
                        <a:rPr lang="en-US" sz="800" b="0" i="0" u="none" strike="noStrike" dirty="0">
                          <a:solidFill>
                            <a:srgbClr val="000000"/>
                          </a:solidFill>
                          <a:effectLst/>
                          <a:latin typeface="Calibri"/>
                        </a:rPr>
                        <a:t>1</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a:rPr>
                        <a:t>OSDAYENI, S.Pd</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19630114 198207 2 001</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Koordinator</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IV/a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8128">
                <a:tc>
                  <a:txBody>
                    <a:bodyPr/>
                    <a:lstStyle/>
                    <a:p>
                      <a:pPr algn="ctr" fontAlgn="ctr"/>
                      <a:r>
                        <a:rPr lang="en-US" sz="800" b="0" i="0" u="none" strike="noStrike" dirty="0">
                          <a:solidFill>
                            <a:srgbClr val="000000"/>
                          </a:solidFill>
                          <a:effectLst/>
                          <a:latin typeface="Calibri"/>
                        </a:rPr>
                        <a:t>2</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YUSMARNI, S.Pd.SD</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19690107 198802 2 001</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Pranata</a:t>
                      </a:r>
                      <a:endParaRPr lang="en-US" sz="800" b="0" i="0" u="none" strike="noStrike" dirty="0">
                        <a:solidFill>
                          <a:srgbClr val="000000"/>
                        </a:solidFill>
                        <a:effectLst/>
                        <a:latin typeface="Calibri"/>
                      </a:endParaRP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III/d</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8128">
                <a:tc>
                  <a:txBody>
                    <a:bodyPr/>
                    <a:lstStyle/>
                    <a:p>
                      <a:pPr algn="ctr" fontAlgn="ctr"/>
                      <a:r>
                        <a:rPr lang="en-US" sz="800" b="0" i="0" u="none" strike="noStrike">
                          <a:solidFill>
                            <a:srgbClr val="000000"/>
                          </a:solidFill>
                          <a:effectLst/>
                          <a:latin typeface="Calibri"/>
                        </a:rPr>
                        <a:t>3</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ERITAWESTIKA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19650227 199903 2 001</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Bendahara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III/b</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61226970"/>
              </p:ext>
            </p:extLst>
          </p:nvPr>
        </p:nvGraphicFramePr>
        <p:xfrm>
          <a:off x="381000" y="1752601"/>
          <a:ext cx="4343400" cy="800803"/>
        </p:xfrm>
        <a:graphic>
          <a:graphicData uri="http://schemas.openxmlformats.org/drawingml/2006/table">
            <a:tbl>
              <a:tblPr/>
              <a:tblGrid>
                <a:gridCol w="304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tblGrid>
              <a:tr h="254519">
                <a:tc>
                  <a:txBody>
                    <a:bodyPr/>
                    <a:lstStyle/>
                    <a:p>
                      <a:pPr algn="ctr" fontAlgn="ctr"/>
                      <a:r>
                        <a:rPr lang="en-US" sz="800" b="1" i="0" u="none" strike="noStrike" dirty="0">
                          <a:solidFill>
                            <a:srgbClr val="000000"/>
                          </a:solidFill>
                          <a:effectLst/>
                          <a:latin typeface="Calibri"/>
                        </a:rPr>
                        <a:t>No.</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dirty="0" err="1">
                          <a:solidFill>
                            <a:srgbClr val="000000"/>
                          </a:solidFill>
                          <a:effectLst/>
                          <a:latin typeface="Calibri"/>
                        </a:rPr>
                        <a:t>Nama</a:t>
                      </a:r>
                      <a:r>
                        <a:rPr lang="en-US" sz="800" b="1" i="0" u="none" strike="noStrike" dirty="0">
                          <a:solidFill>
                            <a:srgbClr val="000000"/>
                          </a:solidFill>
                          <a:effectLst/>
                          <a:latin typeface="Calibri"/>
                        </a:rPr>
                        <a:t> </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NIP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Jabatan</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Status Pegawai</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800" b="1" i="0" u="none" strike="noStrike">
                          <a:solidFill>
                            <a:srgbClr val="000000"/>
                          </a:solidFill>
                          <a:effectLst/>
                          <a:latin typeface="Calibri"/>
                        </a:rPr>
                        <a:t>Pangkat/Gol</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36571">
                <a:tc>
                  <a:txBody>
                    <a:bodyPr/>
                    <a:lstStyle/>
                    <a:p>
                      <a:pPr algn="ctr" fontAlgn="ctr"/>
                      <a:r>
                        <a:rPr lang="en-US" sz="800" b="0" i="0" u="none" strike="noStrike" dirty="0">
                          <a:solidFill>
                            <a:srgbClr val="000000"/>
                          </a:solidFill>
                          <a:effectLst/>
                          <a:latin typeface="Calibri"/>
                        </a:rPr>
                        <a:t>1</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SYAMSUL BAHRI,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19621011 198207 1 002</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Koordinator</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IV/a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6571">
                <a:tc>
                  <a:txBody>
                    <a:bodyPr/>
                    <a:lstStyle/>
                    <a:p>
                      <a:pPr algn="ctr" fontAlgn="ctr"/>
                      <a:r>
                        <a:rPr lang="en-US" sz="800" b="0" i="0" u="none" strike="noStrike" dirty="0">
                          <a:solidFill>
                            <a:srgbClr val="000000"/>
                          </a:solidFill>
                          <a:effectLst/>
                          <a:latin typeface="Calibri"/>
                        </a:rPr>
                        <a:t>2</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ARIANTI AGUSNI</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19650801 198601 2 005</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Bendahara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III/b</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6571">
                <a:tc>
                  <a:txBody>
                    <a:bodyPr/>
                    <a:lstStyle/>
                    <a:p>
                      <a:pPr algn="ctr" fontAlgn="ctr"/>
                      <a:r>
                        <a:rPr lang="en-US" sz="800" b="0" i="0" u="none" strike="noStrike">
                          <a:solidFill>
                            <a:srgbClr val="000000"/>
                          </a:solidFill>
                          <a:effectLst/>
                          <a:latin typeface="Calibri"/>
                        </a:rPr>
                        <a:t>3</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ARMINI LISNA</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19710716 201407 2 002</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Staf</a:t>
                      </a:r>
                      <a:r>
                        <a:rPr lang="en-US" sz="800" b="0" i="0" u="none" strike="noStrike" dirty="0">
                          <a:solidFill>
                            <a:srgbClr val="000000"/>
                          </a:solidFill>
                          <a:effectLst/>
                          <a:latin typeface="Calibri"/>
                        </a:rPr>
                        <a:t> ULP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PNS</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II/b</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6571">
                <a:tc>
                  <a:txBody>
                    <a:bodyPr/>
                    <a:lstStyle/>
                    <a:p>
                      <a:pPr algn="ctr" fontAlgn="ctr"/>
                      <a:r>
                        <a:rPr lang="en-US" sz="800" b="0" i="0" u="none" strike="noStrike" dirty="0">
                          <a:solidFill>
                            <a:srgbClr val="000000"/>
                          </a:solidFill>
                          <a:effectLst/>
                          <a:latin typeface="Calibri"/>
                        </a:rPr>
                        <a:t>4</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a:rPr>
                        <a:t>EFNITA YENDRA, </a:t>
                      </a:r>
                      <a:r>
                        <a:rPr lang="en-US" sz="800" b="0" i="0" u="none" strike="noStrike" dirty="0" err="1">
                          <a:solidFill>
                            <a:srgbClr val="000000"/>
                          </a:solidFill>
                          <a:effectLst/>
                          <a:latin typeface="Calibri"/>
                        </a:rPr>
                        <a:t>S.Pd</a:t>
                      </a:r>
                      <a:endParaRPr lang="en-US" sz="800" b="0" i="0" u="none" strike="noStrike" dirty="0">
                        <a:solidFill>
                          <a:srgbClr val="000000"/>
                        </a:solidFill>
                        <a:effectLst/>
                        <a:latin typeface="Calibri"/>
                      </a:endParaRP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Staf</a:t>
                      </a:r>
                      <a:r>
                        <a:rPr lang="en-US" sz="800" b="0" i="0" u="none" strike="noStrike" dirty="0">
                          <a:solidFill>
                            <a:srgbClr val="000000"/>
                          </a:solidFill>
                          <a:effectLst/>
                          <a:latin typeface="Calibri"/>
                        </a:rPr>
                        <a:t> ULP</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Kontrak</a:t>
                      </a:r>
                      <a:endParaRPr lang="en-US" sz="800" b="0" i="0" u="none" strike="noStrike" dirty="0">
                        <a:solidFill>
                          <a:srgbClr val="000000"/>
                        </a:solidFill>
                        <a:effectLst/>
                        <a:latin typeface="Calibri"/>
                      </a:endParaRP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 </a:t>
                      </a:r>
                    </a:p>
                  </a:txBody>
                  <a:tcPr marL="6208" marR="6208" marT="6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3100122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1" y="76201"/>
            <a:ext cx="4568825" cy="309563"/>
          </a:xfrm>
        </p:spPr>
        <p:txBody>
          <a:bodyPr anchor="ctr">
            <a:normAutofit fontScale="90000"/>
          </a:bodyPr>
          <a:lstStyle/>
          <a:p>
            <a:pPr algn="ctr"/>
            <a:r>
              <a:rPr lang="en-US" sz="1800" dirty="0">
                <a:solidFill>
                  <a:schemeClr val="tx1"/>
                </a:solidFill>
                <a:effectLst/>
                <a:latin typeface="Times New Roman" pitchFamily="18" charset="0"/>
                <a:cs typeface="Times New Roman" pitchFamily="18" charset="0"/>
              </a:rPr>
              <a:t>SATUAN PENDIDIKAN NON FORMAL SKB</a:t>
            </a:r>
          </a:p>
        </p:txBody>
      </p:sp>
      <p:graphicFrame>
        <p:nvGraphicFramePr>
          <p:cNvPr id="6" name="Table 5"/>
          <p:cNvGraphicFramePr>
            <a:graphicFrameLocks noGrp="1"/>
          </p:cNvGraphicFramePr>
          <p:nvPr>
            <p:extLst>
              <p:ext uri="{D42A27DB-BD31-4B8C-83A1-F6EECF244321}">
                <p14:modId xmlns:p14="http://schemas.microsoft.com/office/powerpoint/2010/main" val="348432357"/>
              </p:ext>
            </p:extLst>
          </p:nvPr>
        </p:nvGraphicFramePr>
        <p:xfrm>
          <a:off x="381000" y="385764"/>
          <a:ext cx="4419600" cy="2522356"/>
        </p:xfrm>
        <a:graphic>
          <a:graphicData uri="http://schemas.openxmlformats.org/drawingml/2006/table">
            <a:tbl>
              <a:tblPr/>
              <a:tblGrid>
                <a:gridCol w="304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tblGrid>
              <a:tr h="127239">
                <a:tc rowSpan="2">
                  <a:txBody>
                    <a:bodyPr/>
                    <a:lstStyle/>
                    <a:p>
                      <a:pPr algn="ctr" fontAlgn="ctr"/>
                      <a:r>
                        <a:rPr lang="id-ID" sz="800" b="1" i="0" u="none" strike="noStrike" dirty="0">
                          <a:solidFill>
                            <a:srgbClr val="000000"/>
                          </a:solidFill>
                          <a:effectLst/>
                          <a:latin typeface="Calibri"/>
                        </a:rPr>
                        <a:t>No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id-ID" sz="800" b="1" i="0" u="none" strike="noStrike" dirty="0">
                          <a:solidFill>
                            <a:srgbClr val="000000"/>
                          </a:solidFill>
                          <a:effectLst/>
                          <a:latin typeface="Calibri"/>
                        </a:rPr>
                        <a:t>Nama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id-ID" sz="800" b="1" i="0" u="none" strike="noStrike" dirty="0">
                          <a:solidFill>
                            <a:srgbClr val="000000"/>
                          </a:solidFill>
                          <a:effectLst/>
                          <a:latin typeface="Calibri"/>
                        </a:rPr>
                        <a:t>NIP/NRPTT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id-ID" sz="800" b="1" i="0" u="none" strike="noStrike" dirty="0">
                          <a:solidFill>
                            <a:srgbClr val="000000"/>
                          </a:solidFill>
                          <a:effectLst/>
                          <a:latin typeface="Calibri"/>
                        </a:rPr>
                        <a:t>Jabatan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800" b="1" i="0" u="none" strike="noStrike">
                          <a:solidFill>
                            <a:srgbClr val="000000"/>
                          </a:solidFill>
                          <a:effectLst/>
                          <a:latin typeface="Calibri"/>
                        </a:rPr>
                        <a:t>Pangkat/</a:t>
                      </a:r>
                      <a:endParaRPr lang="en-US" sz="800" b="1"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rowSpan="2">
                  <a:txBody>
                    <a:bodyPr/>
                    <a:lstStyle/>
                    <a:p>
                      <a:pPr algn="ctr" fontAlgn="ctr"/>
                      <a:r>
                        <a:rPr lang="en-US" sz="800" b="1" i="0" u="none" strike="noStrike">
                          <a:solidFill>
                            <a:srgbClr val="000000"/>
                          </a:solidFill>
                          <a:effectLst/>
                          <a:latin typeface="Calibri"/>
                        </a:rPr>
                        <a:t>STATUS</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2723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id-ID" sz="800" b="1" i="0" u="none" strike="noStrike" dirty="0">
                          <a:solidFill>
                            <a:srgbClr val="000000"/>
                          </a:solidFill>
                          <a:effectLst/>
                          <a:latin typeface="Calibri"/>
                        </a:rPr>
                        <a:t>Gol</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extLst>
                  <a:ext uri="{0D108BD9-81ED-4DB2-BD59-A6C34878D82A}">
                    <a16:rowId xmlns:a16="http://schemas.microsoft.com/office/drawing/2014/main" val="10001"/>
                  </a:ext>
                </a:extLst>
              </a:tr>
              <a:tr h="176956">
                <a:tc>
                  <a:txBody>
                    <a:bodyPr/>
                    <a:lstStyle/>
                    <a:p>
                      <a:pPr algn="ctr" fontAlgn="ctr"/>
                      <a:r>
                        <a:rPr lang="id-ID" sz="800" b="0" i="0" u="none" strike="noStrike">
                          <a:solidFill>
                            <a:srgbClr val="000000"/>
                          </a:solidFill>
                          <a:effectLst/>
                          <a:latin typeface="Calibri"/>
                        </a:rPr>
                        <a:t>1</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Dra. Ermalinda </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196712081997022 002</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Kepala SPNF SKB</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III/d</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6956">
                <a:tc>
                  <a:txBody>
                    <a:bodyPr/>
                    <a:lstStyle/>
                    <a:p>
                      <a:pPr algn="ctr" fontAlgn="ctr"/>
                      <a:r>
                        <a:rPr lang="id-ID" sz="800" b="0" i="0" u="none" strike="noStrike">
                          <a:solidFill>
                            <a:srgbClr val="000000"/>
                          </a:solidFill>
                          <a:effectLst/>
                          <a:latin typeface="Calibri"/>
                        </a:rPr>
                        <a:t>2</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Yosevrizal, S.Pd </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196404011984031 003</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Pamong Belajar</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IV/a</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6956">
                <a:tc>
                  <a:txBody>
                    <a:bodyPr/>
                    <a:lstStyle/>
                    <a:p>
                      <a:pPr algn="ctr" fontAlgn="ctr"/>
                      <a:r>
                        <a:rPr lang="id-ID" sz="800" b="0" i="0" u="none" strike="noStrike">
                          <a:solidFill>
                            <a:srgbClr val="000000"/>
                          </a:solidFill>
                          <a:effectLst/>
                          <a:latin typeface="Calibri"/>
                        </a:rPr>
                        <a:t>3</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Afdhal, S.Pd., M.Pd </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197005061998031 006</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Pamong Belajar</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IV/a</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6956">
                <a:tc>
                  <a:txBody>
                    <a:bodyPr/>
                    <a:lstStyle/>
                    <a:p>
                      <a:pPr algn="ctr" fontAlgn="ctr"/>
                      <a:r>
                        <a:rPr lang="id-ID" sz="800" b="0" i="0" u="none" strike="noStrike">
                          <a:solidFill>
                            <a:srgbClr val="000000"/>
                          </a:solidFill>
                          <a:effectLst/>
                          <a:latin typeface="Calibri"/>
                        </a:rPr>
                        <a:t>4</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Elvawarni, SH </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197311072007012 001</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Pengelola Kepegawaian</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III/d</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956">
                <a:tc>
                  <a:txBody>
                    <a:bodyPr/>
                    <a:lstStyle/>
                    <a:p>
                      <a:pPr algn="ctr" fontAlgn="ctr"/>
                      <a:r>
                        <a:rPr lang="id-ID" sz="800" b="0" i="0" u="none" strike="noStrike">
                          <a:solidFill>
                            <a:srgbClr val="000000"/>
                          </a:solidFill>
                          <a:effectLst/>
                          <a:latin typeface="Calibri"/>
                        </a:rPr>
                        <a:t>5</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Drs. Herizal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196405252007011 007</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Pengolah Data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III/d</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6956">
                <a:tc>
                  <a:txBody>
                    <a:bodyPr/>
                    <a:lstStyle/>
                    <a:p>
                      <a:pPr algn="ctr" fontAlgn="ctr"/>
                      <a:r>
                        <a:rPr lang="en-US" sz="800" b="0" i="0" u="none" strike="noStrike" dirty="0">
                          <a:solidFill>
                            <a:srgbClr val="000000"/>
                          </a:solidFill>
                          <a:effectLst/>
                          <a:latin typeface="Calibri"/>
                        </a:rPr>
                        <a:t>6</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Al Wahyu Kurniawan, S.Pd </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199102012020121 006</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Pamong Belajar</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III/a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PNS</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2001"/>
                  </a:ext>
                </a:extLst>
              </a:tr>
              <a:tr h="176956">
                <a:tc>
                  <a:txBody>
                    <a:bodyPr/>
                    <a:lstStyle/>
                    <a:p>
                      <a:pPr algn="ctr" fontAlgn="ctr"/>
                      <a:r>
                        <a:rPr lang="en-US" sz="800" b="0" i="0" u="none" strike="noStrike" dirty="0">
                          <a:solidFill>
                            <a:srgbClr val="000000"/>
                          </a:solidFill>
                          <a:effectLst/>
                          <a:latin typeface="Calibri"/>
                        </a:rPr>
                        <a:t>7</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Ramda Fatria, S.Pd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199411122020121 004</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Pamong Belajar</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III/a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PNS</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1960826"/>
                  </a:ext>
                </a:extLst>
              </a:tr>
              <a:tr h="176956">
                <a:tc>
                  <a:txBody>
                    <a:bodyPr/>
                    <a:lstStyle/>
                    <a:p>
                      <a:pPr algn="ctr" fontAlgn="ctr"/>
                      <a:r>
                        <a:rPr lang="en-US" sz="800" b="0" i="0" u="none" strike="noStrike" dirty="0">
                          <a:solidFill>
                            <a:srgbClr val="000000"/>
                          </a:solidFill>
                          <a:effectLst/>
                          <a:latin typeface="Calibri"/>
                        </a:rPr>
                        <a:t>9</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Yodia myristika yuland, S.Pd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199501172020122 013</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Pamong Belajar</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III/a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PNS</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3662177"/>
                  </a:ext>
                </a:extLst>
              </a:tr>
              <a:tr h="176956">
                <a:tc>
                  <a:txBody>
                    <a:bodyPr/>
                    <a:lstStyle/>
                    <a:p>
                      <a:pPr algn="ctr" fontAlgn="ctr"/>
                      <a:r>
                        <a:rPr lang="en-US" sz="800" b="0" i="0" u="none" strike="noStrike" dirty="0">
                          <a:solidFill>
                            <a:srgbClr val="000000"/>
                          </a:solidFill>
                          <a:effectLst/>
                          <a:latin typeface="Calibri"/>
                        </a:rPr>
                        <a:t>9</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Sastriarti, Ama.Pd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198206262006042 021</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Bendahara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II/d</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PNS</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9159">
                <a:tc>
                  <a:txBody>
                    <a:bodyPr/>
                    <a:lstStyle/>
                    <a:p>
                      <a:pPr algn="ctr" fontAlgn="ctr"/>
                      <a:r>
                        <a:rPr lang="en-US" sz="800" b="0" i="0" u="none" strike="noStrike" dirty="0">
                          <a:solidFill>
                            <a:srgbClr val="000000"/>
                          </a:solidFill>
                          <a:effectLst/>
                          <a:latin typeface="Calibri"/>
                        </a:rPr>
                        <a:t>10</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Suhendris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196608212014071 002</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Pengadministrasian umum</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II/a</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PNS</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6956">
                <a:tc>
                  <a:txBody>
                    <a:bodyPr/>
                    <a:lstStyle/>
                    <a:p>
                      <a:pPr algn="ctr" fontAlgn="ctr"/>
                      <a:r>
                        <a:rPr lang="id-ID" sz="800" b="0" i="0" u="none" strike="noStrike">
                          <a:solidFill>
                            <a:srgbClr val="000000"/>
                          </a:solidFill>
                          <a:effectLst/>
                          <a:latin typeface="Calibri"/>
                        </a:rPr>
                        <a:t>11</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Syamsul Bahri </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473-200709-1-013</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Pelaksana</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a:t>
                      </a:r>
                      <a:endParaRPr lang="en-US" sz="800" b="0" i="0" u="none" strike="noStrike">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Kontrak</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76956">
                <a:tc>
                  <a:txBody>
                    <a:bodyPr/>
                    <a:lstStyle/>
                    <a:p>
                      <a:pPr algn="ctr" fontAlgn="ctr"/>
                      <a:r>
                        <a:rPr lang="en-US" sz="800" b="0" i="0" u="none" strike="noStrike" dirty="0">
                          <a:solidFill>
                            <a:srgbClr val="000000"/>
                          </a:solidFill>
                          <a:effectLst/>
                          <a:latin typeface="Calibri"/>
                        </a:rPr>
                        <a:t>12</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Calibri"/>
                        </a:rPr>
                        <a:t>Watiyam</a:t>
                      </a:r>
                      <a:r>
                        <a:rPr lang="en-US" sz="800" b="0" i="0" u="none" strike="noStrike" dirty="0">
                          <a:solidFill>
                            <a:srgbClr val="000000"/>
                          </a:solidFill>
                          <a:effectLst/>
                          <a:latin typeface="Calibri"/>
                        </a:rPr>
                        <a:t>,</a:t>
                      </a:r>
                      <a:r>
                        <a:rPr lang="en-US" sz="800" b="0" i="0" u="none" strike="noStrike" baseline="0" dirty="0">
                          <a:solidFill>
                            <a:srgbClr val="000000"/>
                          </a:solidFill>
                          <a:effectLst/>
                          <a:latin typeface="Calibri"/>
                        </a:rPr>
                        <a:t> </a:t>
                      </a:r>
                      <a:r>
                        <a:rPr lang="en-US" sz="800" b="0" i="0" u="none" strike="noStrike" baseline="0" dirty="0" err="1">
                          <a:solidFill>
                            <a:srgbClr val="000000"/>
                          </a:solidFill>
                          <a:effectLst/>
                          <a:latin typeface="Calibri"/>
                        </a:rPr>
                        <a:t>S.Ap</a:t>
                      </a:r>
                      <a:endParaRPr lang="en-US" sz="800" b="0"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473-201302-2-014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Inventaris</a:t>
                      </a:r>
                      <a:r>
                        <a:rPr lang="en-US" sz="800" b="0" i="0" u="none" strike="noStrike" dirty="0">
                          <a:solidFill>
                            <a:srgbClr val="000000"/>
                          </a:solidFill>
                          <a:effectLst/>
                          <a:latin typeface="Calibri"/>
                        </a:rPr>
                        <a:t> </a:t>
                      </a:r>
                      <a:r>
                        <a:rPr lang="en-US" sz="800" b="0" i="0" u="none" strike="noStrike" dirty="0" err="1">
                          <a:solidFill>
                            <a:srgbClr val="000000"/>
                          </a:solidFill>
                          <a:effectLst/>
                          <a:latin typeface="Calibri"/>
                        </a:rPr>
                        <a:t>Barang</a:t>
                      </a:r>
                      <a:endParaRPr lang="en-US"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Kontrak</a:t>
                      </a:r>
                      <a:endParaRPr lang="en-US" sz="8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348679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35987508"/>
              </p:ext>
            </p:extLst>
          </p:nvPr>
        </p:nvGraphicFramePr>
        <p:xfrm>
          <a:off x="228600" y="304800"/>
          <a:ext cx="4527549" cy="2556784"/>
        </p:xfrm>
        <a:graphic>
          <a:graphicData uri="http://schemas.openxmlformats.org/drawingml/2006/table">
            <a:tbl>
              <a:tblPr/>
              <a:tblGrid>
                <a:gridCol w="395851">
                  <a:extLst>
                    <a:ext uri="{9D8B030D-6E8A-4147-A177-3AD203B41FA5}">
                      <a16:colId xmlns:a16="http://schemas.microsoft.com/office/drawing/2014/main" val="20000"/>
                    </a:ext>
                  </a:extLst>
                </a:gridCol>
                <a:gridCol w="1113332">
                  <a:extLst>
                    <a:ext uri="{9D8B030D-6E8A-4147-A177-3AD203B41FA5}">
                      <a16:colId xmlns:a16="http://schemas.microsoft.com/office/drawing/2014/main" val="20001"/>
                    </a:ext>
                  </a:extLst>
                </a:gridCol>
                <a:gridCol w="929217">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550298">
                  <a:extLst>
                    <a:ext uri="{9D8B030D-6E8A-4147-A177-3AD203B41FA5}">
                      <a16:colId xmlns:a16="http://schemas.microsoft.com/office/drawing/2014/main" val="20004"/>
                    </a:ext>
                  </a:extLst>
                </a:gridCol>
                <a:gridCol w="395851">
                  <a:extLst>
                    <a:ext uri="{9D8B030D-6E8A-4147-A177-3AD203B41FA5}">
                      <a16:colId xmlns:a16="http://schemas.microsoft.com/office/drawing/2014/main" val="20005"/>
                    </a:ext>
                  </a:extLst>
                </a:gridCol>
              </a:tblGrid>
              <a:tr h="249159">
                <a:tc>
                  <a:txBody>
                    <a:bodyPr/>
                    <a:lstStyle/>
                    <a:p>
                      <a:pPr algn="ctr" fontAlgn="ctr"/>
                      <a:r>
                        <a:rPr lang="id-ID" sz="800" b="1" i="0" u="none" strike="noStrike" dirty="0">
                          <a:solidFill>
                            <a:srgbClr val="000000"/>
                          </a:solidFill>
                          <a:effectLst/>
                          <a:latin typeface="Calibri"/>
                        </a:rPr>
                        <a:t>No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800" b="1" i="0" u="none" strike="noStrike" dirty="0">
                          <a:solidFill>
                            <a:srgbClr val="000000"/>
                          </a:solidFill>
                          <a:effectLst/>
                          <a:latin typeface="Calibri"/>
                        </a:rPr>
                        <a:t>Nama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800" b="1" i="0" u="none" strike="noStrike" dirty="0">
                          <a:solidFill>
                            <a:srgbClr val="000000"/>
                          </a:solidFill>
                          <a:effectLst/>
                          <a:latin typeface="Calibri"/>
                        </a:rPr>
                        <a:t>NIP/NRPTT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800" b="1" i="0" u="none" strike="noStrike" dirty="0">
                          <a:solidFill>
                            <a:srgbClr val="000000"/>
                          </a:solidFill>
                          <a:effectLst/>
                          <a:latin typeface="Calibri"/>
                        </a:rPr>
                        <a:t>Jabatan </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800" b="1" i="0" u="none" strike="noStrike" dirty="0">
                          <a:solidFill>
                            <a:srgbClr val="000000"/>
                          </a:solidFill>
                          <a:effectLst/>
                          <a:latin typeface="Calibri"/>
                        </a:rPr>
                        <a:t>Pangkat/</a:t>
                      </a:r>
                      <a:r>
                        <a:rPr lang="en-US" sz="800" b="1" i="0" u="none" strike="noStrike" dirty="0">
                          <a:solidFill>
                            <a:srgbClr val="000000"/>
                          </a:solidFill>
                          <a:effectLst/>
                          <a:latin typeface="Calibri"/>
                        </a:rPr>
                        <a:t> </a:t>
                      </a:r>
                      <a:r>
                        <a:rPr lang="en-US" sz="800" b="1" i="0" u="none" strike="noStrike" dirty="0" err="1">
                          <a:solidFill>
                            <a:srgbClr val="000000"/>
                          </a:solidFill>
                          <a:effectLst/>
                          <a:latin typeface="Calibri"/>
                        </a:rPr>
                        <a:t>Gol</a:t>
                      </a:r>
                      <a:endParaRPr lang="en-US" sz="800" b="1" i="0" u="none" strike="noStrike" dirty="0">
                        <a:solidFill>
                          <a:srgbClr val="000000"/>
                        </a:solidFill>
                        <a:effectLst/>
                        <a:latin typeface="Calibri"/>
                      </a:endParaRP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Calibri"/>
                        </a:rPr>
                        <a:t>STATUS</a:t>
                      </a:r>
                    </a:p>
                  </a:txBody>
                  <a:tcPr marL="5319" marR="5319" marT="53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50025">
                <a:tc>
                  <a:txBody>
                    <a:bodyPr/>
                    <a:lstStyle/>
                    <a:p>
                      <a:pPr algn="ctr" fontAlgn="ctr"/>
                      <a:r>
                        <a:rPr lang="id-ID" sz="800" b="0" i="0" u="none" strike="noStrike" dirty="0">
                          <a:solidFill>
                            <a:srgbClr val="000000"/>
                          </a:solidFill>
                          <a:effectLst/>
                          <a:latin typeface="Calibri"/>
                        </a:rPr>
                        <a:t>13</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Syamra Febrida Yola,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5473-201512-2013</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Tenaga Administrasi Umum</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Kontrak</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760">
                <a:tc>
                  <a:txBody>
                    <a:bodyPr/>
                    <a:lstStyle/>
                    <a:p>
                      <a:pPr algn="ctr" fontAlgn="ctr"/>
                      <a:r>
                        <a:rPr lang="id-ID" sz="800" b="0" i="0" u="none" strike="noStrike">
                          <a:solidFill>
                            <a:srgbClr val="000000"/>
                          </a:solidFill>
                          <a:effectLst/>
                          <a:latin typeface="Calibri"/>
                        </a:rPr>
                        <a:t>14</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Wenny Sulastri,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Tata Usaha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760">
                <a:tc>
                  <a:txBody>
                    <a:bodyPr/>
                    <a:lstStyle/>
                    <a:p>
                      <a:pPr algn="ctr" fontAlgn="ctr"/>
                      <a:r>
                        <a:rPr lang="id-ID" sz="800" b="0" i="0" u="none" strike="noStrike">
                          <a:solidFill>
                            <a:srgbClr val="000000"/>
                          </a:solidFill>
                          <a:effectLst/>
                          <a:latin typeface="Calibri"/>
                        </a:rPr>
                        <a:t>15</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dirty="0">
                          <a:solidFill>
                            <a:srgbClr val="000000"/>
                          </a:solidFill>
                          <a:effectLst/>
                          <a:latin typeface="Calibri"/>
                        </a:rPr>
                        <a:t>Ernawati,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760">
                <a:tc>
                  <a:txBody>
                    <a:bodyPr/>
                    <a:lstStyle/>
                    <a:p>
                      <a:pPr algn="ctr" fontAlgn="ctr"/>
                      <a:r>
                        <a:rPr lang="id-ID" sz="800" b="0" i="0" u="none" strike="noStrike">
                          <a:solidFill>
                            <a:srgbClr val="000000"/>
                          </a:solidFill>
                          <a:effectLst/>
                          <a:latin typeface="Calibri"/>
                        </a:rPr>
                        <a:t>16</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Supri Astuti,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760">
                <a:tc>
                  <a:txBody>
                    <a:bodyPr/>
                    <a:lstStyle/>
                    <a:p>
                      <a:pPr algn="ctr" fontAlgn="ctr"/>
                      <a:r>
                        <a:rPr lang="id-ID" sz="800" b="0" i="0" u="none" strike="noStrike">
                          <a:solidFill>
                            <a:srgbClr val="000000"/>
                          </a:solidFill>
                          <a:effectLst/>
                          <a:latin typeface="Calibri"/>
                        </a:rPr>
                        <a:t>17</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Dilla Maiyuhel Fitri,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760">
                <a:tc>
                  <a:txBody>
                    <a:bodyPr/>
                    <a:lstStyle/>
                    <a:p>
                      <a:pPr algn="ctr" fontAlgn="ctr"/>
                      <a:r>
                        <a:rPr lang="id-ID" sz="800" b="0" i="0" u="none" strike="noStrike">
                          <a:solidFill>
                            <a:srgbClr val="000000"/>
                          </a:solidFill>
                          <a:effectLst/>
                          <a:latin typeface="Calibri"/>
                        </a:rPr>
                        <a:t>18</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Loli Handayani,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760">
                <a:tc>
                  <a:txBody>
                    <a:bodyPr/>
                    <a:lstStyle/>
                    <a:p>
                      <a:pPr algn="ctr" fontAlgn="ctr"/>
                      <a:r>
                        <a:rPr lang="id-ID" sz="800" b="0" i="0" u="none" strike="noStrike">
                          <a:solidFill>
                            <a:srgbClr val="000000"/>
                          </a:solidFill>
                          <a:effectLst/>
                          <a:latin typeface="Calibri"/>
                        </a:rPr>
                        <a:t>19</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Sary Agustin,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760">
                <a:tc>
                  <a:txBody>
                    <a:bodyPr/>
                    <a:lstStyle/>
                    <a:p>
                      <a:pPr algn="ctr" fontAlgn="ctr"/>
                      <a:r>
                        <a:rPr lang="id-ID" sz="800" b="0" i="0" u="none" strike="noStrike">
                          <a:solidFill>
                            <a:srgbClr val="000000"/>
                          </a:solidFill>
                          <a:effectLst/>
                          <a:latin typeface="Calibri"/>
                        </a:rPr>
                        <a:t>20</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Astri Winanda, M.Pd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760">
                <a:tc>
                  <a:txBody>
                    <a:bodyPr/>
                    <a:lstStyle/>
                    <a:p>
                      <a:pPr algn="ctr" fontAlgn="ctr"/>
                      <a:r>
                        <a:rPr lang="id-ID" sz="800" b="0" i="0" u="none" strike="noStrike">
                          <a:solidFill>
                            <a:srgbClr val="000000"/>
                          </a:solidFill>
                          <a:effectLst/>
                          <a:latin typeface="Calibri"/>
                        </a:rPr>
                        <a:t>21</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Rahmi Yoselin, S.Pd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Tutor Bantu</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760">
                <a:tc>
                  <a:txBody>
                    <a:bodyPr/>
                    <a:lstStyle/>
                    <a:p>
                      <a:pPr algn="ctr" fontAlgn="ctr"/>
                      <a:r>
                        <a:rPr lang="id-ID" sz="800" b="0" i="0" u="none" strike="noStrike">
                          <a:solidFill>
                            <a:srgbClr val="000000"/>
                          </a:solidFill>
                          <a:effectLst/>
                          <a:latin typeface="Calibri"/>
                        </a:rPr>
                        <a:t>22</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Murni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Petugas Kebersihan</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Sukarela</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760">
                <a:tc>
                  <a:txBody>
                    <a:bodyPr/>
                    <a:lstStyle/>
                    <a:p>
                      <a:pPr algn="ctr" fontAlgn="ctr"/>
                      <a:r>
                        <a:rPr lang="id-ID" sz="800" b="0" i="0" u="none" strike="noStrike">
                          <a:solidFill>
                            <a:srgbClr val="000000"/>
                          </a:solidFill>
                          <a:effectLst/>
                          <a:latin typeface="Calibri"/>
                        </a:rPr>
                        <a:t>23</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d-ID" sz="800" b="0" i="0" u="none" strike="noStrike">
                          <a:solidFill>
                            <a:srgbClr val="000000"/>
                          </a:solidFill>
                          <a:effectLst/>
                          <a:latin typeface="Calibri"/>
                        </a:rPr>
                        <a:t>Rismawarni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 </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effectLst/>
                          <a:latin typeface="Calibri"/>
                        </a:rPr>
                        <a:t>Petugas Kebersihan</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t>
                      </a: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Sukarela</a:t>
                      </a:r>
                      <a:endParaRPr lang="en-US" sz="800" b="0" i="0" u="none" strike="noStrike" dirty="0">
                        <a:solidFill>
                          <a:srgbClr val="000000"/>
                        </a:solidFill>
                        <a:effectLst/>
                        <a:latin typeface="Calibri"/>
                      </a:endParaRPr>
                    </a:p>
                  </a:txBody>
                  <a:tcPr marL="6185" marR="6185" marT="6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832462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81001" y="152400"/>
            <a:ext cx="2590800" cy="288925"/>
          </a:xfrm>
        </p:spPr>
        <p:txBody>
          <a:bodyPr>
            <a:normAutofit/>
          </a:bodyPr>
          <a:lstStyle/>
          <a:p>
            <a:pPr>
              <a:buFont typeface="Wingdings" pitchFamily="2" charset="2"/>
              <a:buChar char="Ø"/>
            </a:pPr>
            <a:r>
              <a:rPr lang="id-ID" sz="1100" dirty="0">
                <a:solidFill>
                  <a:schemeClr val="accent1">
                    <a:lumMod val="75000"/>
                  </a:schemeClr>
                </a:solidFill>
              </a:rPr>
              <a:t>JUMLAH PEGAWAI PNS PER GOL</a:t>
            </a:r>
          </a:p>
        </p:txBody>
      </p:sp>
      <p:sp>
        <p:nvSpPr>
          <p:cNvPr id="5" name="Content Placeholder 1"/>
          <p:cNvSpPr txBox="1">
            <a:spLocks/>
          </p:cNvSpPr>
          <p:nvPr/>
        </p:nvSpPr>
        <p:spPr>
          <a:xfrm>
            <a:off x="304800" y="1905000"/>
            <a:ext cx="4533900" cy="441325"/>
          </a:xfrm>
          <a:prstGeom prst="rect">
            <a:avLst/>
          </a:prstGeom>
        </p:spPr>
        <p:txBody>
          <a:bodyPr vert="horz" lIns="49610" tIns="24804" rIns="49610" bIns="24804">
            <a:normAutofit/>
          </a:bodyPr>
          <a:lstStyle/>
          <a:p>
            <a:pPr marL="148828" indent="-148828" algn="l" defTabSz="913947" eaLnBrk="1" fontAlgn="auto" hangingPunct="1">
              <a:spcBef>
                <a:spcPct val="20000"/>
              </a:spcBef>
              <a:spcAft>
                <a:spcPts val="0"/>
              </a:spcAft>
              <a:buClr>
                <a:schemeClr val="accent3"/>
              </a:buClr>
              <a:buSzPct val="95000"/>
              <a:buFont typeface="Wingdings 2"/>
              <a:buChar char=""/>
              <a:defRPr/>
            </a:pPr>
            <a:endParaRPr lang="id-ID" dirty="0">
              <a:latin typeface="+mn-lt"/>
            </a:endParaRPr>
          </a:p>
        </p:txBody>
      </p:sp>
      <p:sp>
        <p:nvSpPr>
          <p:cNvPr id="8" name="Content Placeholder 1"/>
          <p:cNvSpPr txBox="1">
            <a:spLocks/>
          </p:cNvSpPr>
          <p:nvPr/>
        </p:nvSpPr>
        <p:spPr>
          <a:xfrm>
            <a:off x="380390" y="1410312"/>
            <a:ext cx="4191000" cy="228600"/>
          </a:xfrm>
          <a:prstGeom prst="rect">
            <a:avLst/>
          </a:prstGeom>
        </p:spPr>
        <p:txBody>
          <a:bodyPr vert="horz" lIns="49610" tIns="24804" rIns="49610" bIns="24804">
            <a:noAutofit/>
          </a:bodyPr>
          <a:lstStyle/>
          <a:p>
            <a:pPr algn="l" defTabSz="913947" eaLnBrk="1" fontAlgn="auto" hangingPunct="1">
              <a:spcBef>
                <a:spcPct val="20000"/>
              </a:spcBef>
              <a:spcAft>
                <a:spcPts val="0"/>
              </a:spcAft>
              <a:buClr>
                <a:schemeClr val="accent3"/>
              </a:buClr>
              <a:buSzPct val="95000"/>
              <a:defRPr/>
            </a:pPr>
            <a:endParaRPr lang="id-ID" sz="1100" dirty="0">
              <a:solidFill>
                <a:srgbClr val="3333FF"/>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794567628"/>
              </p:ext>
            </p:extLst>
          </p:nvPr>
        </p:nvGraphicFramePr>
        <p:xfrm>
          <a:off x="212724" y="533400"/>
          <a:ext cx="4527552" cy="685800"/>
        </p:xfrm>
        <a:graphic>
          <a:graphicData uri="http://schemas.openxmlformats.org/drawingml/2006/table">
            <a:tbl>
              <a:tblPr/>
              <a:tblGrid>
                <a:gridCol w="377296">
                  <a:extLst>
                    <a:ext uri="{9D8B030D-6E8A-4147-A177-3AD203B41FA5}">
                      <a16:colId xmlns:a16="http://schemas.microsoft.com/office/drawing/2014/main" val="20000"/>
                    </a:ext>
                  </a:extLst>
                </a:gridCol>
                <a:gridCol w="377296">
                  <a:extLst>
                    <a:ext uri="{9D8B030D-6E8A-4147-A177-3AD203B41FA5}">
                      <a16:colId xmlns:a16="http://schemas.microsoft.com/office/drawing/2014/main" val="20001"/>
                    </a:ext>
                  </a:extLst>
                </a:gridCol>
                <a:gridCol w="377296">
                  <a:extLst>
                    <a:ext uri="{9D8B030D-6E8A-4147-A177-3AD203B41FA5}">
                      <a16:colId xmlns:a16="http://schemas.microsoft.com/office/drawing/2014/main" val="20002"/>
                    </a:ext>
                  </a:extLst>
                </a:gridCol>
                <a:gridCol w="377296">
                  <a:extLst>
                    <a:ext uri="{9D8B030D-6E8A-4147-A177-3AD203B41FA5}">
                      <a16:colId xmlns:a16="http://schemas.microsoft.com/office/drawing/2014/main" val="20003"/>
                    </a:ext>
                  </a:extLst>
                </a:gridCol>
                <a:gridCol w="377296">
                  <a:extLst>
                    <a:ext uri="{9D8B030D-6E8A-4147-A177-3AD203B41FA5}">
                      <a16:colId xmlns:a16="http://schemas.microsoft.com/office/drawing/2014/main" val="20004"/>
                    </a:ext>
                  </a:extLst>
                </a:gridCol>
                <a:gridCol w="377296">
                  <a:extLst>
                    <a:ext uri="{9D8B030D-6E8A-4147-A177-3AD203B41FA5}">
                      <a16:colId xmlns:a16="http://schemas.microsoft.com/office/drawing/2014/main" val="20005"/>
                    </a:ext>
                  </a:extLst>
                </a:gridCol>
                <a:gridCol w="377296">
                  <a:extLst>
                    <a:ext uri="{9D8B030D-6E8A-4147-A177-3AD203B41FA5}">
                      <a16:colId xmlns:a16="http://schemas.microsoft.com/office/drawing/2014/main" val="20006"/>
                    </a:ext>
                  </a:extLst>
                </a:gridCol>
                <a:gridCol w="377296">
                  <a:extLst>
                    <a:ext uri="{9D8B030D-6E8A-4147-A177-3AD203B41FA5}">
                      <a16:colId xmlns:a16="http://schemas.microsoft.com/office/drawing/2014/main" val="20007"/>
                    </a:ext>
                  </a:extLst>
                </a:gridCol>
                <a:gridCol w="377296">
                  <a:extLst>
                    <a:ext uri="{9D8B030D-6E8A-4147-A177-3AD203B41FA5}">
                      <a16:colId xmlns:a16="http://schemas.microsoft.com/office/drawing/2014/main" val="20008"/>
                    </a:ext>
                  </a:extLst>
                </a:gridCol>
                <a:gridCol w="377296">
                  <a:extLst>
                    <a:ext uri="{9D8B030D-6E8A-4147-A177-3AD203B41FA5}">
                      <a16:colId xmlns:a16="http://schemas.microsoft.com/office/drawing/2014/main" val="20009"/>
                    </a:ext>
                  </a:extLst>
                </a:gridCol>
                <a:gridCol w="377296">
                  <a:extLst>
                    <a:ext uri="{9D8B030D-6E8A-4147-A177-3AD203B41FA5}">
                      <a16:colId xmlns:a16="http://schemas.microsoft.com/office/drawing/2014/main" val="20010"/>
                    </a:ext>
                  </a:extLst>
                </a:gridCol>
                <a:gridCol w="377296">
                  <a:extLst>
                    <a:ext uri="{9D8B030D-6E8A-4147-A177-3AD203B41FA5}">
                      <a16:colId xmlns:a16="http://schemas.microsoft.com/office/drawing/2014/main" val="20011"/>
                    </a:ext>
                  </a:extLst>
                </a:gridCol>
              </a:tblGrid>
              <a:tr h="210410">
                <a:tc gridSpan="11">
                  <a:txBody>
                    <a:bodyPr/>
                    <a:lstStyle/>
                    <a:p>
                      <a:pPr algn="ctr" fontAlgn="ctr"/>
                      <a:r>
                        <a:rPr lang="en-US" sz="800" b="1" i="0" u="none" strike="noStrike" dirty="0">
                          <a:solidFill>
                            <a:srgbClr val="000000"/>
                          </a:solidFill>
                          <a:effectLst/>
                          <a:latin typeface="Times New Roman" pitchFamily="18" charset="0"/>
                          <a:cs typeface="Times New Roman" pitchFamily="18" charset="0"/>
                        </a:rPr>
                        <a:t>GOLONGAN</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Jumlah</a:t>
                      </a:r>
                      <a:endParaRPr lang="en-US" sz="800" b="1" i="0" u="none" strike="noStrike" dirty="0">
                        <a:solidFill>
                          <a:srgbClr val="000000"/>
                        </a:solidFill>
                        <a:effectLst/>
                        <a:latin typeface="Times New Roman" pitchFamily="18" charset="0"/>
                        <a:cs typeface="Times New Roman" pitchFamily="18" charset="0"/>
                      </a:endParaRPr>
                    </a:p>
                  </a:txBody>
                  <a:tcPr marL="5895" marR="5895" marT="589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679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II/a</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II/b</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II/c</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II/d</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III/a</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III/b</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III/c</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III/d</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IV/a</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IV/b</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IV/c</a:t>
                      </a:r>
                    </a:p>
                  </a:txBody>
                  <a:tcPr marL="5895" marR="5895" marT="58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228600">
                <a:tc>
                  <a:txBody>
                    <a:bodyPr/>
                    <a:lstStyle/>
                    <a:p>
                      <a:pPr algn="ctr" rtl="0" fontAlgn="b"/>
                      <a:r>
                        <a:rPr lang="en-US" sz="800" b="0" i="0" u="none" strike="noStrike" dirty="0">
                          <a:solidFill>
                            <a:srgbClr val="000000"/>
                          </a:solidFill>
                          <a:effectLst/>
                          <a:latin typeface="Times New Roman"/>
                        </a:rPr>
                        <a:t>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imes New Roman"/>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48291815"/>
              </p:ext>
            </p:extLst>
          </p:nvPr>
        </p:nvGraphicFramePr>
        <p:xfrm>
          <a:off x="227990" y="1462612"/>
          <a:ext cx="4495800" cy="1372889"/>
        </p:xfrm>
        <a:graphic>
          <a:graphicData uri="http://schemas.openxmlformats.org/drawingml/2006/table">
            <a:tbl>
              <a:tblPr/>
              <a:tblGrid>
                <a:gridCol w="380999">
                  <a:extLst>
                    <a:ext uri="{9D8B030D-6E8A-4147-A177-3AD203B41FA5}">
                      <a16:colId xmlns:a16="http://schemas.microsoft.com/office/drawing/2014/main" val="20000"/>
                    </a:ext>
                  </a:extLst>
                </a:gridCol>
                <a:gridCol w="1600201">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tblGrid>
              <a:tr h="113997">
                <a:tc gridSpan="6">
                  <a:txBody>
                    <a:bodyPr/>
                    <a:lstStyle/>
                    <a:p>
                      <a:pPr algn="ctr" rtl="0" fontAlgn="b"/>
                      <a:endParaRPr lang="en-US" sz="700" b="1" i="0" u="none" strike="noStrike" dirty="0">
                        <a:solidFill>
                          <a:srgbClr val="000000"/>
                        </a:solidFill>
                        <a:effectLst/>
                        <a:latin typeface="Calibri"/>
                      </a:endParaRPr>
                    </a:p>
                  </a:txBody>
                  <a:tcPr marL="7317" marR="7317" marT="73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20677">
                <a:tc>
                  <a:txBody>
                    <a:bodyPr/>
                    <a:lstStyle/>
                    <a:p>
                      <a:pPr algn="l" fontAlgn="b"/>
                      <a:r>
                        <a:rPr lang="en-US" sz="1400" b="0" i="0" u="none" strike="noStrike">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a:rPr>
                        <a:t> </a:t>
                      </a:r>
                    </a:p>
                  </a:txBody>
                  <a:tcPr marL="7317" marR="7317" marT="7317"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1157">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No</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pitchFamily="18" charset="0"/>
                          <a:cs typeface="Times New Roman" pitchFamily="18" charset="0"/>
                        </a:rPr>
                        <a:t>Bidang</a:t>
                      </a:r>
                      <a:endParaRPr lang="en-US" sz="800" b="1" i="0" u="none" strike="noStrike" dirty="0">
                        <a:solidFill>
                          <a:srgbClr val="000000"/>
                        </a:solidFill>
                        <a:effectLst/>
                        <a:latin typeface="Times New Roman" pitchFamily="18" charset="0"/>
                        <a:cs typeface="Times New Roman" pitchFamily="18" charset="0"/>
                      </a:endParaRP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L</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P</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Honor/</a:t>
                      </a:r>
                      <a:r>
                        <a:rPr lang="en-US" sz="800" b="1" i="0" u="none" strike="noStrike" dirty="0" err="1">
                          <a:solidFill>
                            <a:srgbClr val="000000"/>
                          </a:solidFill>
                          <a:effectLst/>
                          <a:latin typeface="Times New Roman" pitchFamily="18" charset="0"/>
                          <a:cs typeface="Times New Roman" pitchFamily="18" charset="0"/>
                        </a:rPr>
                        <a:t>Kontrak</a:t>
                      </a:r>
                      <a:r>
                        <a:rPr lang="en-US" sz="800" b="1" i="0" u="none" strike="noStrike" dirty="0">
                          <a:solidFill>
                            <a:srgbClr val="000000"/>
                          </a:solidFill>
                          <a:effectLst/>
                          <a:latin typeface="Times New Roman" pitchFamily="18" charset="0"/>
                          <a:cs typeface="Times New Roman" pitchFamily="18" charset="0"/>
                        </a:rPr>
                        <a:t>  </a:t>
                      </a:r>
                      <a:r>
                        <a:rPr lang="en-US" sz="800" b="1" i="0" u="none" strike="noStrike" dirty="0" err="1">
                          <a:solidFill>
                            <a:srgbClr val="000000"/>
                          </a:solidFill>
                          <a:effectLst/>
                          <a:latin typeface="Times New Roman" pitchFamily="18" charset="0"/>
                          <a:cs typeface="Times New Roman" pitchFamily="18" charset="0"/>
                        </a:rPr>
                        <a:t>dan</a:t>
                      </a:r>
                      <a:r>
                        <a:rPr lang="en-US" sz="800" b="1" i="0" u="none" strike="noStrike" dirty="0">
                          <a:solidFill>
                            <a:srgbClr val="000000"/>
                          </a:solidFill>
                          <a:effectLst/>
                          <a:latin typeface="Times New Roman" pitchFamily="18" charset="0"/>
                          <a:cs typeface="Times New Roman" pitchFamily="18" charset="0"/>
                        </a:rPr>
                        <a:t> </a:t>
                      </a:r>
                      <a:r>
                        <a:rPr lang="en-US" sz="800" b="1" i="0" u="none" strike="noStrike" dirty="0" err="1">
                          <a:solidFill>
                            <a:srgbClr val="000000"/>
                          </a:solidFill>
                          <a:effectLst/>
                          <a:latin typeface="Times New Roman" pitchFamily="18" charset="0"/>
                          <a:cs typeface="Times New Roman" pitchFamily="18" charset="0"/>
                        </a:rPr>
                        <a:t>Sukarela</a:t>
                      </a:r>
                      <a:r>
                        <a:rPr lang="en-US" sz="800" b="1" i="0" u="none" strike="noStrike" dirty="0">
                          <a:solidFill>
                            <a:srgbClr val="000000"/>
                          </a:solidFill>
                          <a:effectLst/>
                          <a:latin typeface="Times New Roman" pitchFamily="18" charset="0"/>
                          <a:cs typeface="Times New Roman" pitchFamily="18" charset="0"/>
                        </a:rPr>
                        <a:t> Daerah</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pitchFamily="18" charset="0"/>
                          <a:cs typeface="Times New Roman" pitchFamily="18" charset="0"/>
                        </a:rPr>
                        <a:t>Jumlah</a:t>
                      </a:r>
                      <a:endParaRPr lang="en-US" sz="800" b="1" i="0" u="none" strike="noStrike" dirty="0">
                        <a:solidFill>
                          <a:srgbClr val="000000"/>
                        </a:solidFill>
                        <a:effectLst/>
                        <a:latin typeface="Times New Roman" pitchFamily="18" charset="0"/>
                        <a:cs typeface="Times New Roman" pitchFamily="18" charset="0"/>
                      </a:endParaRP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8501">
                <a:tc>
                  <a:txBody>
                    <a:bodyPr/>
                    <a:lstStyle/>
                    <a:p>
                      <a:pPr algn="ctr" rtl="0" fontAlgn="b"/>
                      <a:r>
                        <a:rPr lang="en-US" sz="800" b="0" i="0" u="none" strike="noStrike" dirty="0">
                          <a:solidFill>
                            <a:srgbClr val="000000"/>
                          </a:solidFill>
                          <a:effectLst/>
                          <a:latin typeface="Times New Roman" pitchFamily="18" charset="0"/>
                          <a:cs typeface="Times New Roman" pitchFamily="18" charset="0"/>
                        </a:rPr>
                        <a:t>1</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pitchFamily="18" charset="0"/>
                          <a:cs typeface="Times New Roman" pitchFamily="18" charset="0"/>
                        </a:rPr>
                        <a:t>Sekretariat</a:t>
                      </a:r>
                      <a:endParaRPr lang="en-US" sz="800" b="0" i="0" u="none" strike="noStrike" dirty="0">
                        <a:solidFill>
                          <a:srgbClr val="000000"/>
                        </a:solidFill>
                        <a:effectLst/>
                        <a:latin typeface="Times New Roman" pitchFamily="18" charset="0"/>
                        <a:cs typeface="Times New Roman" pitchFamily="18" charset="0"/>
                      </a:endParaRP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175290">
                <a:tc>
                  <a:txBody>
                    <a:bodyPr/>
                    <a:lstStyle/>
                    <a:p>
                      <a:pPr algn="ctr" rtl="0" fontAlgn="b"/>
                      <a:r>
                        <a:rPr lang="en-US" sz="800" b="0" i="0" u="none" strike="noStrike" dirty="0">
                          <a:solidFill>
                            <a:srgbClr val="000000"/>
                          </a:solidFill>
                          <a:effectLst/>
                          <a:latin typeface="Times New Roman" pitchFamily="18" charset="0"/>
                          <a:cs typeface="Times New Roman" pitchFamily="18" charset="0"/>
                        </a:rPr>
                        <a:t>2</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pitchFamily="18" charset="0"/>
                          <a:cs typeface="Times New Roman" pitchFamily="18" charset="0"/>
                        </a:rPr>
                        <a:t>Pembinaan</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Pendidikan</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Dikdas</a:t>
                      </a:r>
                      <a:endParaRPr lang="en-US" sz="800" b="0" i="0" u="none" strike="noStrike" dirty="0">
                        <a:solidFill>
                          <a:srgbClr val="000000"/>
                        </a:solidFill>
                        <a:effectLst/>
                        <a:latin typeface="Times New Roman" pitchFamily="18" charset="0"/>
                        <a:cs typeface="Times New Roman" pitchFamily="18" charset="0"/>
                      </a:endParaRP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122366">
                <a:tc>
                  <a:txBody>
                    <a:bodyPr/>
                    <a:lstStyle/>
                    <a:p>
                      <a:pPr algn="ctr" rtl="0" fontAlgn="b"/>
                      <a:r>
                        <a:rPr lang="en-US" sz="800" b="0" i="0" u="none" strike="noStrike" dirty="0">
                          <a:solidFill>
                            <a:srgbClr val="000000"/>
                          </a:solidFill>
                          <a:effectLst/>
                          <a:latin typeface="Times New Roman" pitchFamily="18" charset="0"/>
                          <a:cs typeface="Times New Roman" pitchFamily="18" charset="0"/>
                        </a:rPr>
                        <a:t>3</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pitchFamily="18" charset="0"/>
                          <a:cs typeface="Times New Roman" pitchFamily="18" charset="0"/>
                        </a:rPr>
                        <a:t>PAUD </a:t>
                      </a:r>
                      <a:r>
                        <a:rPr lang="en-US" sz="800" b="0" i="0" u="none" strike="noStrike" dirty="0" err="1">
                          <a:solidFill>
                            <a:srgbClr val="000000"/>
                          </a:solidFill>
                          <a:effectLst/>
                          <a:latin typeface="Times New Roman" pitchFamily="18" charset="0"/>
                          <a:cs typeface="Times New Roman" pitchFamily="18" charset="0"/>
                        </a:rPr>
                        <a:t>dan</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Pendidikan</a:t>
                      </a:r>
                      <a:r>
                        <a:rPr lang="en-US" sz="800" b="0" i="0" u="none" strike="noStrike" dirty="0">
                          <a:solidFill>
                            <a:srgbClr val="000000"/>
                          </a:solidFill>
                          <a:effectLst/>
                          <a:latin typeface="Times New Roman" pitchFamily="18" charset="0"/>
                          <a:cs typeface="Times New Roman" pitchFamily="18" charset="0"/>
                        </a:rPr>
                        <a:t> Non Formal</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3321">
                <a:tc>
                  <a:txBody>
                    <a:bodyPr/>
                    <a:lstStyle/>
                    <a:p>
                      <a:pPr algn="ctr" rtl="0" fontAlgn="b"/>
                      <a:r>
                        <a:rPr lang="en-US" sz="800" b="0" i="0" u="none" strike="noStrike" dirty="0">
                          <a:solidFill>
                            <a:srgbClr val="000000"/>
                          </a:solidFill>
                          <a:effectLst/>
                          <a:latin typeface="Times New Roman" pitchFamily="18" charset="0"/>
                          <a:cs typeface="Times New Roman" pitchFamily="18" charset="0"/>
                        </a:rPr>
                        <a:t>4</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pitchFamily="18" charset="0"/>
                          <a:cs typeface="Times New Roman" pitchFamily="18" charset="0"/>
                        </a:rPr>
                        <a:t>Tenaga </a:t>
                      </a:r>
                      <a:r>
                        <a:rPr lang="en-US" sz="800" b="0" i="0" u="none" strike="noStrike" dirty="0" err="1">
                          <a:solidFill>
                            <a:srgbClr val="000000"/>
                          </a:solidFill>
                          <a:effectLst/>
                          <a:latin typeface="Times New Roman" pitchFamily="18" charset="0"/>
                          <a:cs typeface="Times New Roman" pitchFamily="18" charset="0"/>
                        </a:rPr>
                        <a:t>Lapangan</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Dikmas</a:t>
                      </a:r>
                      <a:r>
                        <a:rPr lang="en-US" sz="800" b="0" i="0" u="none" strike="noStrike" dirty="0">
                          <a:solidFill>
                            <a:srgbClr val="000000"/>
                          </a:solidFill>
                          <a:effectLst/>
                          <a:latin typeface="Times New Roman" pitchFamily="18" charset="0"/>
                          <a:cs typeface="Times New Roman" pitchFamily="18" charset="0"/>
                        </a:rPr>
                        <a:t> (TLD)</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302503"/>
                  </a:ext>
                </a:extLst>
              </a:tr>
              <a:tr h="168501">
                <a:tc gridSpan="2">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Total</a:t>
                      </a:r>
                    </a:p>
                  </a:txBody>
                  <a:tcPr marL="7317" marR="7317" marT="7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Rectangle 5"/>
          <p:cNvSpPr/>
          <p:nvPr/>
        </p:nvSpPr>
        <p:spPr>
          <a:xfrm>
            <a:off x="322217" y="1436385"/>
            <a:ext cx="2937310" cy="261594"/>
          </a:xfrm>
          <a:prstGeom prst="rect">
            <a:avLst/>
          </a:prstGeom>
        </p:spPr>
        <p:txBody>
          <a:bodyPr wrap="none" lIns="91424" tIns="45712" rIns="91424" bIns="45712">
            <a:spAutoFit/>
          </a:bodyPr>
          <a:lstStyle/>
          <a:p>
            <a:pPr marL="198501" indent="-138950" algn="l" eaLnBrk="1" fontAlgn="auto" hangingPunct="1">
              <a:spcBef>
                <a:spcPts val="217"/>
              </a:spcBef>
              <a:spcAft>
                <a:spcPts val="0"/>
              </a:spcAft>
              <a:buClr>
                <a:srgbClr val="2DA2BF"/>
              </a:buClr>
              <a:buSzPct val="68000"/>
              <a:buFont typeface="Wingdings" pitchFamily="2" charset="2"/>
              <a:buChar char="Ø"/>
            </a:pPr>
            <a:r>
              <a:rPr lang="id-ID" sz="1100" dirty="0">
                <a:solidFill>
                  <a:srgbClr val="2DA2BF">
                    <a:lumMod val="75000"/>
                  </a:srgbClr>
                </a:solidFill>
                <a:latin typeface="Lucida Sans Unicode"/>
              </a:rPr>
              <a:t>JUMLAH PEGAWAI </a:t>
            </a:r>
            <a:r>
              <a:rPr lang="en-US" sz="1100" dirty="0">
                <a:solidFill>
                  <a:srgbClr val="2DA2BF">
                    <a:lumMod val="75000"/>
                  </a:srgbClr>
                </a:solidFill>
                <a:latin typeface="Lucida Sans Unicode"/>
              </a:rPr>
              <a:t>HONOR/KONTRAK </a:t>
            </a:r>
            <a:endParaRPr lang="id-ID" sz="1100" dirty="0">
              <a:solidFill>
                <a:srgbClr val="2DA2BF">
                  <a:lumMod val="75000"/>
                </a:srgbClr>
              </a:solidFill>
              <a:latin typeface="Lucida Sans Unicode"/>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272143" y="152400"/>
            <a:ext cx="4533900" cy="228600"/>
          </a:xfrm>
          <a:prstGeom prst="rect">
            <a:avLst/>
          </a:prstGeom>
        </p:spPr>
        <p:txBody>
          <a:bodyPr vert="horz" lIns="49610" tIns="24804" rIns="49610" bIns="24804">
            <a:normAutofit lnSpcReduction="10000"/>
          </a:bodyPr>
          <a:lstStyle/>
          <a:p>
            <a:pPr algn="l" defTabSz="913947" eaLnBrk="1" fontAlgn="auto" hangingPunct="1">
              <a:spcBef>
                <a:spcPct val="20000"/>
              </a:spcBef>
              <a:spcAft>
                <a:spcPts val="0"/>
              </a:spcAft>
              <a:buClr>
                <a:schemeClr val="accent3"/>
              </a:buClr>
              <a:buSzPct val="95000"/>
              <a:defRPr/>
            </a:pPr>
            <a:r>
              <a:rPr lang="id-ID" sz="1200" dirty="0">
                <a:solidFill>
                  <a:schemeClr val="accent1">
                    <a:lumMod val="75000"/>
                  </a:schemeClr>
                </a:solidFill>
                <a:latin typeface="+mn-lt"/>
              </a:rPr>
              <a:t>JUMLAH PENGAWAS DAN PENILIK PLS</a:t>
            </a:r>
          </a:p>
        </p:txBody>
      </p:sp>
      <p:graphicFrame>
        <p:nvGraphicFramePr>
          <p:cNvPr id="6" name="Table 5"/>
          <p:cNvGraphicFramePr>
            <a:graphicFrameLocks noGrp="1"/>
          </p:cNvGraphicFramePr>
          <p:nvPr>
            <p:extLst>
              <p:ext uri="{D42A27DB-BD31-4B8C-83A1-F6EECF244321}">
                <p14:modId xmlns:p14="http://schemas.microsoft.com/office/powerpoint/2010/main" val="808412069"/>
              </p:ext>
            </p:extLst>
          </p:nvPr>
        </p:nvGraphicFramePr>
        <p:xfrm>
          <a:off x="228600" y="457200"/>
          <a:ext cx="4527550" cy="1494924"/>
        </p:xfrm>
        <a:graphic>
          <a:graphicData uri="http://schemas.openxmlformats.org/drawingml/2006/table">
            <a:tbl>
              <a:tblPr/>
              <a:tblGrid>
                <a:gridCol w="571525">
                  <a:extLst>
                    <a:ext uri="{9D8B030D-6E8A-4147-A177-3AD203B41FA5}">
                      <a16:colId xmlns:a16="http://schemas.microsoft.com/office/drawing/2014/main" val="20000"/>
                    </a:ext>
                  </a:extLst>
                </a:gridCol>
                <a:gridCol w="1297838">
                  <a:extLst>
                    <a:ext uri="{9D8B030D-6E8A-4147-A177-3AD203B41FA5}">
                      <a16:colId xmlns:a16="http://schemas.microsoft.com/office/drawing/2014/main" val="20001"/>
                    </a:ext>
                  </a:extLst>
                </a:gridCol>
                <a:gridCol w="952542">
                  <a:extLst>
                    <a:ext uri="{9D8B030D-6E8A-4147-A177-3AD203B41FA5}">
                      <a16:colId xmlns:a16="http://schemas.microsoft.com/office/drawing/2014/main" val="20002"/>
                    </a:ext>
                  </a:extLst>
                </a:gridCol>
                <a:gridCol w="1134120">
                  <a:extLst>
                    <a:ext uri="{9D8B030D-6E8A-4147-A177-3AD203B41FA5}">
                      <a16:colId xmlns:a16="http://schemas.microsoft.com/office/drawing/2014/main" val="20003"/>
                    </a:ext>
                  </a:extLst>
                </a:gridCol>
                <a:gridCol w="571525">
                  <a:extLst>
                    <a:ext uri="{9D8B030D-6E8A-4147-A177-3AD203B41FA5}">
                      <a16:colId xmlns:a16="http://schemas.microsoft.com/office/drawing/2014/main" val="20004"/>
                    </a:ext>
                  </a:extLst>
                </a:gridCol>
              </a:tblGrid>
              <a:tr h="304800">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PENGAWAS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Times New Roman" pitchFamily="18" charset="0"/>
                          <a:cs typeface="Times New Roman" pitchFamily="18" charset="0"/>
                        </a:rPr>
                        <a:t>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rtl="0" fontAlgn="b"/>
                      <a:r>
                        <a:rPr lang="en-US" sz="1000" b="0" i="0" u="none" strike="noStrike">
                          <a:solidFill>
                            <a:srgbClr val="000000"/>
                          </a:solidFill>
                          <a:effectLst/>
                          <a:latin typeface="Times New Roman" pitchFamily="18" charset="0"/>
                          <a:cs typeface="Times New Roman" pitchFamily="18"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a:solidFill>
                            <a:srgbClr val="000000"/>
                          </a:solidFill>
                          <a:effectLst/>
                          <a:latin typeface="Times New Roman" pitchFamily="18" charset="0"/>
                          <a:cs typeface="Times New Roman" pitchFamily="18" charset="0"/>
                        </a:rPr>
                        <a:t>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8600">
                <a:tc>
                  <a:txBody>
                    <a:bodyPr/>
                    <a:lstStyle/>
                    <a:p>
                      <a:pPr algn="ctr" rtl="0" fontAlgn="b"/>
                      <a:r>
                        <a:rPr lang="en-US" sz="1000" b="0" i="0" u="none" strike="noStrike">
                          <a:solidFill>
                            <a:srgbClr val="000000"/>
                          </a:solidFill>
                          <a:effectLst/>
                          <a:latin typeface="Times New Roman" pitchFamily="18" charset="0"/>
                          <a:cs typeface="Times New Roman" pitchFamily="18"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rtl="0" fontAlgn="b"/>
                      <a:r>
                        <a:rPr lang="en-US" sz="1000" b="0" i="0" u="none" strike="noStrike">
                          <a:solidFill>
                            <a:srgbClr val="000000"/>
                          </a:solidFill>
                          <a:effectLst/>
                          <a:latin typeface="Times New Roman" pitchFamily="18" charset="0"/>
                          <a:cs typeface="Times New Roman" pitchFamily="18"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a:solidFill>
                            <a:srgbClr val="000000"/>
                          </a:solidFill>
                          <a:effectLst/>
                          <a:latin typeface="Times New Roman" pitchFamily="18" charset="0"/>
                          <a:cs typeface="Times New Roman" pitchFamily="18" charset="0"/>
                        </a:rPr>
                        <a:t>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rtl="0" fontAlgn="b"/>
                      <a:r>
                        <a:rPr lang="en-US" sz="1000" b="0" i="0" u="none" strike="noStrike">
                          <a:solidFill>
                            <a:srgbClr val="000000"/>
                          </a:solidFill>
                          <a:effectLst/>
                          <a:latin typeface="Times New Roman" pitchFamily="18" charset="0"/>
                          <a:cs typeface="Times New Roman" pitchFamily="18"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a:solidFill>
                            <a:srgbClr val="000000"/>
                          </a:solidFill>
                          <a:effectLst/>
                          <a:latin typeface="Times New Roman" pitchFamily="18" charset="0"/>
                          <a:cs typeface="Times New Roman" pitchFamily="18" charset="0"/>
                        </a:rPr>
                        <a:t>Penilik PLS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5724">
                <a:tc gridSpan="2">
                  <a:txBody>
                    <a:bodyPr/>
                    <a:lstStyle/>
                    <a:p>
                      <a:pPr algn="ctr" rtl="0" fontAlgn="ctr"/>
                      <a:r>
                        <a:rPr lang="en-US" sz="1000" b="1" i="0" u="none" strike="noStrike">
                          <a:solidFill>
                            <a:srgbClr val="000000"/>
                          </a:solidFill>
                          <a:effectLst/>
                          <a:latin typeface="Times New Roman" pitchFamily="18" charset="0"/>
                          <a:cs typeface="Times New Roman" pitchFamily="18"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ctr"/>
                      <a:r>
                        <a:rPr lang="en-US" sz="1000" b="1" i="0" u="none" strike="noStrike" dirty="0">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203690"/>
            <a:ext cx="4271962" cy="288925"/>
          </a:xfrm>
        </p:spPr>
        <p:txBody>
          <a:bodyPr>
            <a:normAutofit fontScale="40000" lnSpcReduction="20000"/>
          </a:bodyPr>
          <a:lstStyle/>
          <a:p>
            <a:pPr algn="ctr">
              <a:buNone/>
            </a:pPr>
            <a:r>
              <a:rPr lang="id-ID" sz="4500" b="1" dirty="0">
                <a:latin typeface="Times New Roman" pitchFamily="18" charset="0"/>
                <a:cs typeface="Times New Roman" pitchFamily="18" charset="0"/>
              </a:rPr>
              <a:t>JUMLAH SEKOLAH</a:t>
            </a:r>
          </a:p>
          <a:p>
            <a:pPr>
              <a:buNone/>
            </a:pPr>
            <a:endParaRPr lang="id-ID" sz="1200" dirty="0"/>
          </a:p>
          <a:p>
            <a:pPr marL="88857" indent="-88857">
              <a:buNone/>
            </a:pPr>
            <a:endParaRPr lang="id-ID" sz="3200" dirty="0"/>
          </a:p>
        </p:txBody>
      </p:sp>
      <p:sp>
        <p:nvSpPr>
          <p:cNvPr id="6" name="Content Placeholder 1"/>
          <p:cNvSpPr txBox="1">
            <a:spLocks/>
          </p:cNvSpPr>
          <p:nvPr/>
        </p:nvSpPr>
        <p:spPr>
          <a:xfrm>
            <a:off x="228600" y="473078"/>
            <a:ext cx="3281362" cy="288925"/>
          </a:xfrm>
          <a:prstGeom prst="rect">
            <a:avLst/>
          </a:prstGeom>
        </p:spPr>
        <p:txBody>
          <a:bodyPr vert="horz" lIns="49610" tIns="24804" rIns="49610" bIns="24804">
            <a:normAutofit/>
          </a:bodyPr>
          <a:lstStyle/>
          <a:p>
            <a:pPr marL="148828" indent="-148828" algn="l" defTabSz="913947" eaLnBrk="1" fontAlgn="auto" hangingPunct="1">
              <a:spcBef>
                <a:spcPct val="20000"/>
              </a:spcBef>
              <a:spcAft>
                <a:spcPts val="0"/>
              </a:spcAft>
              <a:buClr>
                <a:schemeClr val="accent3"/>
              </a:buClr>
              <a:buSzPct val="95000"/>
              <a:defRPr/>
            </a:pPr>
            <a:r>
              <a:rPr lang="id-ID" sz="1300" b="1" dirty="0">
                <a:solidFill>
                  <a:schemeClr val="bg2">
                    <a:lumMod val="50000"/>
                  </a:schemeClr>
                </a:solidFill>
                <a:latin typeface="Times New Roman" pitchFamily="18" charset="0"/>
                <a:cs typeface="Times New Roman" pitchFamily="18" charset="0"/>
              </a:rPr>
              <a:t>1. TK/RA</a:t>
            </a:r>
          </a:p>
          <a:p>
            <a:pPr marL="148828" indent="-148828" algn="l" defTabSz="913947" eaLnBrk="1" fontAlgn="auto" hangingPunct="1">
              <a:spcBef>
                <a:spcPct val="20000"/>
              </a:spcBef>
              <a:spcAft>
                <a:spcPts val="0"/>
              </a:spcAft>
              <a:buClr>
                <a:schemeClr val="accent3"/>
              </a:buClr>
              <a:buSzPct val="95000"/>
              <a:defRPr/>
            </a:pPr>
            <a:endParaRPr lang="id-ID" sz="1200" dirty="0">
              <a:solidFill>
                <a:schemeClr val="bg2">
                  <a:lumMod val="50000"/>
                </a:schemeClr>
              </a:solidFill>
              <a:latin typeface="+mn-lt"/>
            </a:endParaRPr>
          </a:p>
          <a:p>
            <a:pPr marL="88857" indent="-88857" algn="l" defTabSz="913947" eaLnBrk="1" fontAlgn="auto" hangingPunct="1">
              <a:spcBef>
                <a:spcPct val="20000"/>
              </a:spcBef>
              <a:spcAft>
                <a:spcPts val="0"/>
              </a:spcAft>
              <a:buClr>
                <a:schemeClr val="accent3"/>
              </a:buClr>
              <a:buSzPct val="95000"/>
              <a:defRPr/>
            </a:pPr>
            <a:endParaRPr lang="id-ID" sz="3200" dirty="0">
              <a:latin typeface="+mn-lt"/>
            </a:endParaRPr>
          </a:p>
        </p:txBody>
      </p:sp>
      <p:sp>
        <p:nvSpPr>
          <p:cNvPr id="8" name="Content Placeholder 1"/>
          <p:cNvSpPr txBox="1">
            <a:spLocks/>
          </p:cNvSpPr>
          <p:nvPr/>
        </p:nvSpPr>
        <p:spPr>
          <a:xfrm>
            <a:off x="228600" y="693782"/>
            <a:ext cx="3433762" cy="288925"/>
          </a:xfrm>
          <a:prstGeom prst="rect">
            <a:avLst/>
          </a:prstGeom>
        </p:spPr>
        <p:txBody>
          <a:bodyPr vert="horz" lIns="49610" tIns="24804" rIns="49610" bIns="24804">
            <a:normAutofit/>
          </a:bodyPr>
          <a:lstStyle/>
          <a:p>
            <a:pPr marL="171421" indent="-171421" algn="l" eaLnBrk="1" fontAlgn="auto" hangingPunct="1">
              <a:spcBef>
                <a:spcPct val="20000"/>
              </a:spcBef>
              <a:spcAft>
                <a:spcPts val="0"/>
              </a:spcAft>
              <a:buClr>
                <a:srgbClr val="0BD0D9"/>
              </a:buClr>
              <a:buSzPct val="95000"/>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a:t>
            </a:r>
            <a:r>
              <a:rPr lang="en-US" sz="1200" b="1" dirty="0">
                <a:solidFill>
                  <a:schemeClr val="bg2">
                    <a:lumMod val="50000"/>
                  </a:schemeClr>
                </a:solidFill>
                <a:latin typeface="Times New Roman" pitchFamily="18" charset="0"/>
                <a:cs typeface="Times New Roman" pitchFamily="18" charset="0"/>
              </a:rPr>
              <a:t>SILUNGKANG</a:t>
            </a:r>
            <a:endParaRPr lang="id-ID" sz="1200" b="1" dirty="0">
              <a:solidFill>
                <a:schemeClr val="bg2">
                  <a:lumMod val="50000"/>
                </a:schemeClr>
              </a:solidFill>
              <a:latin typeface="Times New Roman" pitchFamily="18" charset="0"/>
              <a:cs typeface="Times New Roman" pitchFamily="18" charset="0"/>
            </a:endParaRPr>
          </a:p>
          <a:p>
            <a:pPr marL="88857" indent="-88857" algn="l" defTabSz="913947" eaLnBrk="1" fontAlgn="auto" hangingPunct="1">
              <a:spcBef>
                <a:spcPct val="20000"/>
              </a:spcBef>
              <a:spcAft>
                <a:spcPts val="0"/>
              </a:spcAft>
              <a:buClr>
                <a:schemeClr val="accent3"/>
              </a:buClr>
              <a:buSzPct val="95000"/>
              <a:defRPr/>
            </a:pPr>
            <a:endParaRPr lang="id-ID" sz="32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2958347932"/>
              </p:ext>
            </p:extLst>
          </p:nvPr>
        </p:nvGraphicFramePr>
        <p:xfrm>
          <a:off x="228601" y="990603"/>
          <a:ext cx="4572000" cy="2039894"/>
        </p:xfrm>
        <a:graphic>
          <a:graphicData uri="http://schemas.openxmlformats.org/drawingml/2006/table">
            <a:tbl>
              <a:tblPr/>
              <a:tblGrid>
                <a:gridCol w="399123">
                  <a:extLst>
                    <a:ext uri="{9D8B030D-6E8A-4147-A177-3AD203B41FA5}">
                      <a16:colId xmlns:a16="http://schemas.microsoft.com/office/drawing/2014/main" val="20000"/>
                    </a:ext>
                  </a:extLst>
                </a:gridCol>
                <a:gridCol w="1216077">
                  <a:extLst>
                    <a:ext uri="{9D8B030D-6E8A-4147-A177-3AD203B41FA5}">
                      <a16:colId xmlns:a16="http://schemas.microsoft.com/office/drawing/2014/main" val="20001"/>
                    </a:ext>
                  </a:extLst>
                </a:gridCol>
                <a:gridCol w="792009">
                  <a:extLst>
                    <a:ext uri="{9D8B030D-6E8A-4147-A177-3AD203B41FA5}">
                      <a16:colId xmlns:a16="http://schemas.microsoft.com/office/drawing/2014/main" val="20002"/>
                    </a:ext>
                  </a:extLst>
                </a:gridCol>
                <a:gridCol w="488391">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92127">
                <a:tc>
                  <a:txBody>
                    <a:bodyPr/>
                    <a:lstStyle/>
                    <a:p>
                      <a:pPr algn="ctr" rtl="0" fontAlgn="ctr"/>
                      <a:r>
                        <a:rPr lang="en-US" sz="800" b="1" i="0" u="none" strike="noStrike" dirty="0">
                          <a:solidFill>
                            <a:srgbClr val="000000"/>
                          </a:solidFill>
                          <a:effectLst/>
                          <a:latin typeface="Times New Roman"/>
                        </a:rPr>
                        <a:t>No.</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Alamat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Golongan</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Nama Kepsek</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Status Pegawai</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9681">
                <a:tc>
                  <a:txBody>
                    <a:bodyPr/>
                    <a:lstStyle/>
                    <a:p>
                      <a:pPr algn="ctr" rtl="0" fontAlgn="ctr"/>
                      <a:r>
                        <a:rPr lang="en-US" sz="700" b="0" i="0" u="none" strike="noStrike">
                          <a:solidFill>
                            <a:srgbClr val="000000"/>
                          </a:solidFill>
                          <a:effectLst/>
                          <a:latin typeface="Times New Roman"/>
                        </a:rPr>
                        <a:t>1</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s-ES" sz="700" b="0" i="0" u="none" strike="noStrike" dirty="0">
                          <a:solidFill>
                            <a:srgbClr val="000000"/>
                          </a:solidFill>
                          <a:effectLst/>
                          <a:latin typeface="Times New Roman"/>
                        </a:rPr>
                        <a:t>TK </a:t>
                      </a:r>
                      <a:r>
                        <a:rPr lang="es-ES" sz="700" b="0" i="0" u="none" strike="noStrike" dirty="0" err="1">
                          <a:solidFill>
                            <a:srgbClr val="000000"/>
                          </a:solidFill>
                          <a:effectLst/>
                          <a:latin typeface="Times New Roman"/>
                        </a:rPr>
                        <a:t>Pertiwi</a:t>
                      </a:r>
                      <a:r>
                        <a:rPr lang="es-ES" sz="700" b="0" i="0" u="none" strike="noStrike" dirty="0">
                          <a:solidFill>
                            <a:srgbClr val="000000"/>
                          </a:solidFill>
                          <a:effectLst/>
                          <a:latin typeface="Times New Roman"/>
                        </a:rPr>
                        <a:t> III </a:t>
                      </a:r>
                      <a:r>
                        <a:rPr lang="es-ES" sz="700" b="0" i="0" u="none" strike="noStrike" dirty="0" err="1">
                          <a:solidFill>
                            <a:srgbClr val="000000"/>
                          </a:solidFill>
                          <a:effectLst/>
                          <a:latin typeface="Times New Roman"/>
                        </a:rPr>
                        <a:t>Muaro</a:t>
                      </a:r>
                      <a:r>
                        <a:rPr lang="es-ES" sz="700" b="0" i="0" u="none" strike="noStrike" dirty="0">
                          <a:solidFill>
                            <a:srgbClr val="000000"/>
                          </a:solidFill>
                          <a:effectLst/>
                          <a:latin typeface="Times New Roman"/>
                        </a:rPr>
                        <a:t> </a:t>
                      </a:r>
                      <a:r>
                        <a:rPr lang="es-ES" sz="700" b="0" i="0" u="none" strike="noStrike" dirty="0" err="1">
                          <a:solidFill>
                            <a:srgbClr val="000000"/>
                          </a:solidFill>
                          <a:effectLst/>
                          <a:latin typeface="Times New Roman"/>
                        </a:rPr>
                        <a:t>Kalaban</a:t>
                      </a:r>
                      <a:endParaRPr lang="es-E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a:solidFill>
                            <a:srgbClr val="000000"/>
                          </a:solidFill>
                          <a:effectLst/>
                          <a:latin typeface="Times New Roman"/>
                        </a:rPr>
                        <a:t>Muaro Kalaban</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Times New Roman"/>
                        </a:rPr>
                        <a:t>IV/a</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Sri </a:t>
                      </a:r>
                      <a:r>
                        <a:rPr lang="en-US" sz="700" b="0" i="0" u="none" strike="noStrike" dirty="0" err="1">
                          <a:solidFill>
                            <a:srgbClr val="000000"/>
                          </a:solidFill>
                          <a:effectLst/>
                          <a:latin typeface="Times New Roman"/>
                        </a:rPr>
                        <a:t>Rahayu</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Ningsih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S.Pd,AUD</a:t>
                      </a:r>
                      <a:r>
                        <a:rPr lang="en-US" sz="700" b="0" i="0" u="none" strike="noStrike" dirty="0">
                          <a:solidFill>
                            <a:srgbClr val="000000"/>
                          </a:solidFill>
                          <a:effectLst/>
                          <a:latin typeface="Times New Roman"/>
                        </a:rPr>
                        <a:t>   NIP. 19650227 198603 2 005</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9681">
                <a:tc>
                  <a:txBody>
                    <a:bodyPr/>
                    <a:lstStyle/>
                    <a:p>
                      <a:pPr algn="ctr" rtl="0" fontAlgn="ctr"/>
                      <a:r>
                        <a:rPr lang="en-US" sz="700" b="0" i="0" u="none" strike="noStrike">
                          <a:solidFill>
                            <a:srgbClr val="000000"/>
                          </a:solidFill>
                          <a:effectLst/>
                          <a:latin typeface="Times New Roman"/>
                        </a:rPr>
                        <a:t>2</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Aisyiah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Syellifebrianti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9681">
                <a:tc>
                  <a:txBody>
                    <a:bodyPr/>
                    <a:lstStyle/>
                    <a:p>
                      <a:pPr algn="ctr" rtl="0" fontAlgn="ctr"/>
                      <a:r>
                        <a:rPr lang="en-US" sz="700" b="0" i="0" u="none" strike="noStrike">
                          <a:solidFill>
                            <a:srgbClr val="000000"/>
                          </a:solidFill>
                          <a:effectLst/>
                          <a:latin typeface="Times New Roman"/>
                        </a:rPr>
                        <a:t>3</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Al </a:t>
                      </a:r>
                      <a:r>
                        <a:rPr lang="en-US" sz="700" b="0" i="0" u="none" strike="noStrike" dirty="0" err="1">
                          <a:solidFill>
                            <a:srgbClr val="000000"/>
                          </a:solidFill>
                          <a:effectLst/>
                          <a:latin typeface="Times New Roman"/>
                        </a:rPr>
                        <a:t>Islah</a:t>
                      </a:r>
                      <a:r>
                        <a:rPr lang="en-US" sz="700" b="0" i="0" u="none" strike="noStrike" dirty="0">
                          <a:solidFill>
                            <a:srgbClr val="000000"/>
                          </a:solidFill>
                          <a:effectLst/>
                          <a:latin typeface="Times New Roman"/>
                        </a:rPr>
                        <a:t> I </a:t>
                      </a: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a:solidFill>
                            <a:srgbClr val="000000"/>
                          </a:solidFill>
                          <a:effectLst/>
                          <a:latin typeface="Times New Roman"/>
                        </a:rPr>
                        <a:t>Silungkang</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nn-NO" sz="700" b="0" i="0" u="none" strike="noStrike" dirty="0">
                          <a:solidFill>
                            <a:srgbClr val="000000"/>
                          </a:solidFill>
                          <a:effectLst/>
                          <a:latin typeface="Times New Roman"/>
                        </a:rPr>
                        <a:t>Apnen, S.Pd.AUD                  </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9681">
                <a:tc>
                  <a:txBody>
                    <a:bodyPr/>
                    <a:lstStyle/>
                    <a:p>
                      <a:pPr algn="ctr" rtl="0" fontAlgn="ctr"/>
                      <a:r>
                        <a:rPr lang="en-US" sz="700" b="0" i="0" u="none" strike="noStrike">
                          <a:solidFill>
                            <a:srgbClr val="000000"/>
                          </a:solidFill>
                          <a:effectLst/>
                          <a:latin typeface="Times New Roman"/>
                        </a:rPr>
                        <a:t>4</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Al </a:t>
                      </a:r>
                      <a:r>
                        <a:rPr lang="en-US" sz="700" b="0" i="0" u="none" strike="noStrike" dirty="0" err="1">
                          <a:solidFill>
                            <a:srgbClr val="000000"/>
                          </a:solidFill>
                          <a:effectLst/>
                          <a:latin typeface="Times New Roman"/>
                        </a:rPr>
                        <a:t>Islah</a:t>
                      </a:r>
                      <a:r>
                        <a:rPr lang="en-US" sz="700" b="0" i="0" u="none" strike="noStrike" dirty="0">
                          <a:solidFill>
                            <a:srgbClr val="000000"/>
                          </a:solidFill>
                          <a:effectLst/>
                          <a:latin typeface="Times New Roman"/>
                        </a:rPr>
                        <a:t> II </a:t>
                      </a: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Mami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9681">
                <a:tc>
                  <a:txBody>
                    <a:bodyPr/>
                    <a:lstStyle/>
                    <a:p>
                      <a:pPr algn="ctr" rtl="0" fontAlgn="ctr"/>
                      <a:r>
                        <a:rPr lang="en-US" sz="700" b="0" i="0" u="none" strike="noStrike">
                          <a:solidFill>
                            <a:srgbClr val="000000"/>
                          </a:solidFill>
                          <a:effectLst/>
                          <a:latin typeface="Times New Roman"/>
                        </a:rPr>
                        <a:t>5</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 </a:t>
                      </a:r>
                      <a:r>
                        <a:rPr lang="en-US" sz="700" b="0" i="0" u="none" strike="noStrike" dirty="0" err="1">
                          <a:solidFill>
                            <a:srgbClr val="000000"/>
                          </a:solidFill>
                          <a:effectLst/>
                          <a:latin typeface="Times New Roman"/>
                        </a:rPr>
                        <a:t>Islahul</a:t>
                      </a:r>
                      <a:r>
                        <a:rPr lang="en-US" sz="700" b="0" i="0" u="none" strike="noStrike" dirty="0">
                          <a:solidFill>
                            <a:srgbClr val="000000"/>
                          </a:solidFill>
                          <a:effectLst/>
                          <a:latin typeface="Times New Roman"/>
                        </a:rPr>
                        <a:t> Ummah </a:t>
                      </a: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Muaro</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Kalaban</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Lusi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Erminingsih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9681">
                <a:tc>
                  <a:txBody>
                    <a:bodyPr/>
                    <a:lstStyle/>
                    <a:p>
                      <a:pPr algn="ctr" rtl="0" fontAlgn="ctr"/>
                      <a:r>
                        <a:rPr lang="en-US" sz="700" b="0" i="0" u="none" strike="noStrike">
                          <a:solidFill>
                            <a:srgbClr val="000000"/>
                          </a:solidFill>
                          <a:effectLst/>
                          <a:latin typeface="Times New Roman"/>
                        </a:rPr>
                        <a:t>6</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Nurul Huda </a:t>
                      </a: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Silungkang</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Erniwati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S.Pd.AUD</a:t>
                      </a:r>
                      <a:r>
                        <a:rPr lang="en-US" sz="700" b="0" i="0" u="none" strike="noStrike" dirty="0">
                          <a:solidFill>
                            <a:srgbClr val="000000"/>
                          </a:solidFill>
                          <a:effectLst/>
                          <a:latin typeface="Times New Roman"/>
                        </a:rPr>
                        <a:t>                       NIP. 19650120 200701 2 002</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9681">
                <a:tc>
                  <a:txBody>
                    <a:bodyPr/>
                    <a:lstStyle/>
                    <a:p>
                      <a:pPr algn="ctr" rtl="0" fontAlgn="ctr"/>
                      <a:r>
                        <a:rPr lang="en-US" sz="700" b="0" i="0" u="none" strike="noStrike">
                          <a:solidFill>
                            <a:srgbClr val="000000"/>
                          </a:solidFill>
                          <a:effectLst/>
                          <a:latin typeface="Times New Roman"/>
                        </a:rPr>
                        <a:t>7</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Tunas </a:t>
                      </a:r>
                      <a:r>
                        <a:rPr lang="en-US" sz="700" b="0" i="0" u="none" strike="noStrike" dirty="0" err="1">
                          <a:solidFill>
                            <a:srgbClr val="000000"/>
                          </a:solidFill>
                          <a:effectLst/>
                          <a:latin typeface="Times New Roman"/>
                        </a:rPr>
                        <a:t>Bangsa</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Taratak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Bancah</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Widyawati</a:t>
                      </a:r>
                      <a:endParaRPr lang="en-US" sz="700" b="0" i="0" u="none" strike="noStrike" dirty="0">
                        <a:solidFill>
                          <a:srgbClr val="000000"/>
                        </a:solidFill>
                        <a:effectLst/>
                        <a:latin typeface="Times New Roman"/>
                      </a:endParaRP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6242" marR="6242"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248308" y="152400"/>
            <a:ext cx="4733124" cy="304800"/>
          </a:xfrm>
          <a:prstGeom prst="rect">
            <a:avLst/>
          </a:prstGeom>
        </p:spPr>
        <p:txBody>
          <a:bodyPr vert="horz" lIns="49610" tIns="24804" rIns="49610" bIns="24804">
            <a:normAutofit/>
          </a:bodyPr>
          <a:lstStyle/>
          <a:p>
            <a:pPr marL="171421" indent="-171421" algn="l" eaLnBrk="1" fontAlgn="auto" hangingPunct="1">
              <a:spcBef>
                <a:spcPct val="20000"/>
              </a:spcBef>
              <a:spcAft>
                <a:spcPts val="0"/>
              </a:spcAft>
              <a:buClr>
                <a:srgbClr val="0BD0D9"/>
              </a:buClr>
              <a:buSzPct val="95000"/>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a:t>
            </a:r>
            <a:r>
              <a:rPr lang="en-US" sz="1200" b="1" dirty="0">
                <a:solidFill>
                  <a:schemeClr val="bg2">
                    <a:lumMod val="50000"/>
                  </a:schemeClr>
                </a:solidFill>
                <a:latin typeface="Times New Roman" pitchFamily="18" charset="0"/>
                <a:cs typeface="Times New Roman" pitchFamily="18" charset="0"/>
              </a:rPr>
              <a:t>LEMBAH SEGAR</a:t>
            </a:r>
            <a:endParaRPr lang="id-ID" sz="1200" b="1" dirty="0">
              <a:solidFill>
                <a:schemeClr val="bg2">
                  <a:lumMod val="50000"/>
                </a:schemeClr>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18058"/>
              </p:ext>
            </p:extLst>
          </p:nvPr>
        </p:nvGraphicFramePr>
        <p:xfrm>
          <a:off x="152400" y="457201"/>
          <a:ext cx="4648200" cy="2206873"/>
        </p:xfrm>
        <a:graphic>
          <a:graphicData uri="http://schemas.openxmlformats.org/drawingml/2006/table">
            <a:tbl>
              <a:tblPr/>
              <a:tblGrid>
                <a:gridCol w="368049">
                  <a:extLst>
                    <a:ext uri="{9D8B030D-6E8A-4147-A177-3AD203B41FA5}">
                      <a16:colId xmlns:a16="http://schemas.microsoft.com/office/drawing/2014/main" val="20000"/>
                    </a:ext>
                  </a:extLst>
                </a:gridCol>
                <a:gridCol w="1121400">
                  <a:extLst>
                    <a:ext uri="{9D8B030D-6E8A-4147-A177-3AD203B41FA5}">
                      <a16:colId xmlns:a16="http://schemas.microsoft.com/office/drawing/2014/main" val="20001"/>
                    </a:ext>
                  </a:extLst>
                </a:gridCol>
                <a:gridCol w="872751">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69383">
                <a:tc>
                  <a:txBody>
                    <a:bodyPr/>
                    <a:lstStyle/>
                    <a:p>
                      <a:pPr algn="ctr" rtl="0" fontAlgn="ctr"/>
                      <a:r>
                        <a:rPr lang="en-US" sz="700" b="1" i="0" u="none" strike="noStrike" dirty="0">
                          <a:solidFill>
                            <a:srgbClr val="000000"/>
                          </a:solidFill>
                          <a:effectLst/>
                          <a:latin typeface="Times New Roman"/>
                        </a:rPr>
                        <a:t>No.</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err="1">
                          <a:solidFill>
                            <a:srgbClr val="000000"/>
                          </a:solidFill>
                          <a:effectLst/>
                          <a:latin typeface="Times New Roman"/>
                        </a:rPr>
                        <a:t>Nama</a:t>
                      </a:r>
                      <a:r>
                        <a:rPr lang="en-US" sz="700" b="1" i="0" u="none" strike="noStrike" dirty="0">
                          <a:solidFill>
                            <a:srgbClr val="000000"/>
                          </a:solidFill>
                          <a:effectLst/>
                          <a:latin typeface="Times New Roman"/>
                        </a:rPr>
                        <a:t> </a:t>
                      </a:r>
                      <a:r>
                        <a:rPr lang="en-US" sz="700" b="1" i="0" u="none" strike="noStrike" dirty="0" err="1">
                          <a:solidFill>
                            <a:srgbClr val="000000"/>
                          </a:solidFill>
                          <a:effectLst/>
                          <a:latin typeface="Times New Roman"/>
                        </a:rPr>
                        <a:t>Sekolah</a:t>
                      </a:r>
                      <a:endParaRPr lang="en-US" sz="700" b="1"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Alamat</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Golongan</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Nama Kepsek</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Status Pegawai</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0242">
                <a:tc>
                  <a:txBody>
                    <a:bodyPr/>
                    <a:lstStyle/>
                    <a:p>
                      <a:pPr algn="ctr" rtl="0" fontAlgn="ctr"/>
                      <a:r>
                        <a:rPr lang="en-US" sz="700" b="1" i="0" u="none" strike="noStrike" dirty="0">
                          <a:solidFill>
                            <a:srgbClr val="000000"/>
                          </a:solidFill>
                          <a:effectLst/>
                          <a:latin typeface="Times New Roman"/>
                        </a:rPr>
                        <a:t>1</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Pertiwi I </a:t>
                      </a:r>
                      <a:r>
                        <a:rPr lang="en-US" sz="700" b="0" i="0" u="none" strike="noStrike" dirty="0" err="1">
                          <a:solidFill>
                            <a:srgbClr val="000000"/>
                          </a:solidFill>
                          <a:effectLst/>
                          <a:latin typeface="Times New Roman"/>
                        </a:rPr>
                        <a:t>Kubang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Sirakuk</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a:solidFill>
                            <a:srgbClr val="000000"/>
                          </a:solidFill>
                          <a:effectLst/>
                          <a:latin typeface="Times New Roman"/>
                        </a:rPr>
                        <a:t>Sawahlunto</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a:solidFill>
                            <a:srgbClr val="000000"/>
                          </a:solidFill>
                          <a:effectLst/>
                          <a:latin typeface="Times New Roman"/>
                        </a:rPr>
                        <a:t>Yusmarita, S.Pd.AUD                     NIP. 19680324 200312 2 002</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0242">
                <a:tc>
                  <a:txBody>
                    <a:bodyPr/>
                    <a:lstStyle/>
                    <a:p>
                      <a:pPr algn="ctr" rtl="0" fontAlgn="ctr"/>
                      <a:r>
                        <a:rPr lang="en-US" sz="700" b="1" i="0" u="none" strike="noStrike">
                          <a:solidFill>
                            <a:srgbClr val="000000"/>
                          </a:solidFill>
                          <a:effectLst/>
                          <a:latin typeface="Times New Roman"/>
                        </a:rPr>
                        <a:t>2</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a-DK" sz="700" b="0" i="0" u="none" strike="noStrike" dirty="0">
                          <a:solidFill>
                            <a:srgbClr val="000000"/>
                          </a:solidFill>
                          <a:effectLst/>
                          <a:latin typeface="Times New Roman"/>
                        </a:rPr>
                        <a:t>TK Lignita I Aur Mulyo</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Sawahlunto</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Fedriyenti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p>
                      <a:pPr algn="l" rtl="0" fontAlgn="ctr"/>
                      <a:r>
                        <a:rPr lang="en-US" sz="700" b="0" i="0" u="none" strike="noStrike" dirty="0">
                          <a:solidFill>
                            <a:srgbClr val="000000"/>
                          </a:solidFill>
                          <a:effectLst/>
                          <a:latin typeface="Times New Roman"/>
                        </a:rPr>
                        <a:t>NIP.19780912 200312 2 008</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0242">
                <a:tc>
                  <a:txBody>
                    <a:bodyPr/>
                    <a:lstStyle/>
                    <a:p>
                      <a:pPr algn="ctr" rtl="0" fontAlgn="ctr"/>
                      <a:r>
                        <a:rPr lang="en-US" sz="700" b="1" i="0" u="none" strike="noStrike">
                          <a:solidFill>
                            <a:srgbClr val="000000"/>
                          </a:solidFill>
                          <a:effectLst/>
                          <a:latin typeface="Times New Roman"/>
                        </a:rPr>
                        <a:t>3</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Aisyiah</a:t>
                      </a:r>
                      <a:r>
                        <a:rPr lang="en-US" sz="700" b="0" i="0" u="none" strike="noStrike" dirty="0">
                          <a:solidFill>
                            <a:srgbClr val="000000"/>
                          </a:solidFill>
                          <a:effectLst/>
                          <a:latin typeface="Times New Roman"/>
                        </a:rPr>
                        <a:t> III</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Kampung </a:t>
                      </a:r>
                      <a:r>
                        <a:rPr lang="en-US" sz="700" b="0" i="0" u="none" strike="noStrike" dirty="0" err="1">
                          <a:solidFill>
                            <a:srgbClr val="000000"/>
                          </a:solidFill>
                          <a:effectLst/>
                          <a:latin typeface="Times New Roman"/>
                        </a:rPr>
                        <a:t>Telang</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Nora </a:t>
                      </a:r>
                      <a:r>
                        <a:rPr lang="en-US" sz="700" b="0" i="0" u="none" strike="noStrike" dirty="0" err="1">
                          <a:solidFill>
                            <a:srgbClr val="000000"/>
                          </a:solidFill>
                          <a:effectLst/>
                          <a:latin typeface="Times New Roman"/>
                        </a:rPr>
                        <a:t>Elfiona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GTY</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0242">
                <a:tc>
                  <a:txBody>
                    <a:bodyPr/>
                    <a:lstStyle/>
                    <a:p>
                      <a:pPr algn="ctr" rtl="0" fontAlgn="b"/>
                      <a:r>
                        <a:rPr lang="en-US" sz="700" b="1" i="0" u="none" strike="noStrike" dirty="0">
                          <a:solidFill>
                            <a:srgbClr val="000000"/>
                          </a:solidFill>
                          <a:effectLst/>
                          <a:latin typeface="Times New Roman"/>
                        </a:rPr>
                        <a:t>4</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Al-</a:t>
                      </a:r>
                      <a:r>
                        <a:rPr lang="en-US" sz="700" b="0" i="0" u="none" strike="noStrike" dirty="0" err="1">
                          <a:solidFill>
                            <a:srgbClr val="000000"/>
                          </a:solidFill>
                          <a:effectLst/>
                          <a:latin typeface="Times New Roman"/>
                        </a:rPr>
                        <a:t>Irsyad</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Kelurahan</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Pasar</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Afrina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Dewi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Susanti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S.Pd.AUD</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GTY</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0242">
                <a:tc>
                  <a:txBody>
                    <a:bodyPr/>
                    <a:lstStyle/>
                    <a:p>
                      <a:pPr algn="ctr" rtl="0" fontAlgn="ctr"/>
                      <a:r>
                        <a:rPr lang="en-US" sz="700" b="1" i="0" u="none" strike="noStrike" dirty="0">
                          <a:solidFill>
                            <a:srgbClr val="000000"/>
                          </a:solidFill>
                          <a:effectLst/>
                          <a:latin typeface="Times New Roman"/>
                        </a:rPr>
                        <a:t>5</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Al </a:t>
                      </a:r>
                      <a:r>
                        <a:rPr lang="en-US" sz="700" b="0" i="0" u="none" strike="noStrike" dirty="0" err="1">
                          <a:solidFill>
                            <a:srgbClr val="000000"/>
                          </a:solidFill>
                          <a:effectLst/>
                          <a:latin typeface="Times New Roman"/>
                        </a:rPr>
                        <a:t>Iklas</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Lunto</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Lunto</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II/c</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it-IT" sz="700" b="0" i="0" u="none" strike="noStrike" dirty="0">
                          <a:solidFill>
                            <a:srgbClr val="000000"/>
                          </a:solidFill>
                          <a:effectLst/>
                          <a:latin typeface="Times New Roman"/>
                        </a:rPr>
                        <a:t>Neldyanti, A.Ma                             NIP. 19661021 200701 2 006</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0242">
                <a:tc>
                  <a:txBody>
                    <a:bodyPr/>
                    <a:lstStyle/>
                    <a:p>
                      <a:pPr algn="ctr" rtl="0" fontAlgn="ctr"/>
                      <a:r>
                        <a:rPr lang="en-US" sz="700" b="1" i="0" u="none" strike="noStrike" dirty="0">
                          <a:solidFill>
                            <a:srgbClr val="000000"/>
                          </a:solidFill>
                          <a:effectLst/>
                          <a:latin typeface="Times New Roman"/>
                        </a:rPr>
                        <a:t>6</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a:t>
                      </a:r>
                      <a:r>
                        <a:rPr lang="en-US" sz="700" b="0" i="0" u="none" strike="noStrike" baseline="0" dirty="0">
                          <a:solidFill>
                            <a:srgbClr val="000000"/>
                          </a:solidFill>
                          <a:effectLst/>
                          <a:latin typeface="Times New Roman"/>
                        </a:rPr>
                        <a:t> Al </a:t>
                      </a:r>
                      <a:r>
                        <a:rPr lang="en-US" sz="700" b="0" i="0" u="none" strike="noStrike" baseline="0" dirty="0" err="1">
                          <a:solidFill>
                            <a:srgbClr val="000000"/>
                          </a:solidFill>
                          <a:effectLst/>
                          <a:latin typeface="Times New Roman"/>
                        </a:rPr>
                        <a:t>Ikhsan</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Kubang</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Kubang</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it-IT" sz="700" b="0" i="0" u="none" strike="noStrike" dirty="0">
                          <a:solidFill>
                            <a:srgbClr val="000000"/>
                          </a:solidFill>
                          <a:effectLst/>
                          <a:latin typeface="Times New Roman"/>
                        </a:rPr>
                        <a:t>Fatria,S.Pd</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Honor</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0242">
                <a:tc>
                  <a:txBody>
                    <a:bodyPr/>
                    <a:lstStyle/>
                    <a:p>
                      <a:pPr algn="ctr" rtl="0" fontAlgn="ctr"/>
                      <a:r>
                        <a:rPr lang="en-US" sz="700" b="1" i="0" u="none" strike="noStrike" dirty="0">
                          <a:solidFill>
                            <a:srgbClr val="000000"/>
                          </a:solidFill>
                          <a:effectLst/>
                          <a:latin typeface="Times New Roman"/>
                        </a:rPr>
                        <a:t>7</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 </a:t>
                      </a:r>
                      <a:r>
                        <a:rPr lang="en-US" sz="700" b="0" i="0" u="none" strike="noStrike" dirty="0" err="1">
                          <a:solidFill>
                            <a:srgbClr val="000000"/>
                          </a:solidFill>
                          <a:effectLst/>
                          <a:latin typeface="Times New Roman"/>
                        </a:rPr>
                        <a:t>Ababil</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Lunto</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Lunto</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 -</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Erina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Febrianti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700" b="0" i="0" u="none" strike="noStrike" dirty="0">
                        <a:solidFill>
                          <a:srgbClr val="000000"/>
                        </a:solidFill>
                        <a:effectLst/>
                        <a:latin typeface="Times New Roman"/>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a:solidFill>
                            <a:srgbClr val="000000"/>
                          </a:solidFill>
                          <a:effectLst/>
                          <a:latin typeface="Times New Roman"/>
                        </a:rPr>
                        <a:t>Non</a:t>
                      </a:r>
                      <a:r>
                        <a:rPr lang="en-US" sz="700" b="0" i="0" u="none" strike="noStrike" baseline="0" dirty="0">
                          <a:solidFill>
                            <a:srgbClr val="000000"/>
                          </a:solidFill>
                          <a:effectLst/>
                          <a:latin typeface="Times New Roman"/>
                        </a:rPr>
                        <a:t> </a:t>
                      </a:r>
                      <a:r>
                        <a:rPr lang="en-US" sz="700" b="0" i="0" u="none" strike="noStrike" dirty="0">
                          <a:solidFill>
                            <a:srgbClr val="000000"/>
                          </a:solidFill>
                          <a:effectLst/>
                          <a:latin typeface="Times New Roman"/>
                        </a:rPr>
                        <a:t>PNS</a:t>
                      </a:r>
                    </a:p>
                    <a:p>
                      <a:pPr algn="ctr" rtl="0" fontAlgn="ct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0242">
                <a:tc>
                  <a:txBody>
                    <a:bodyPr/>
                    <a:lstStyle/>
                    <a:p>
                      <a:pPr algn="ctr" rtl="0" fontAlgn="ctr"/>
                      <a:r>
                        <a:rPr lang="en-US" sz="700" b="1" i="0" u="none" strike="noStrike" dirty="0">
                          <a:solidFill>
                            <a:srgbClr val="000000"/>
                          </a:solidFill>
                          <a:effectLst/>
                          <a:latin typeface="Times New Roman"/>
                        </a:rPr>
                        <a:t>8</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 03 </a:t>
                      </a:r>
                      <a:r>
                        <a:rPr lang="en-US" sz="700" b="0" i="0" u="none" strike="noStrike" dirty="0" err="1">
                          <a:solidFill>
                            <a:srgbClr val="000000"/>
                          </a:solidFill>
                          <a:effectLst/>
                          <a:latin typeface="Times New Roman"/>
                        </a:rPr>
                        <a:t>Islahul</a:t>
                      </a:r>
                      <a:r>
                        <a:rPr lang="en-US" sz="700" b="0" i="0" u="none" strike="noStrike" dirty="0">
                          <a:solidFill>
                            <a:srgbClr val="000000"/>
                          </a:solidFill>
                          <a:effectLst/>
                          <a:latin typeface="Times New Roman"/>
                        </a:rPr>
                        <a:t> Ummah</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Air </a:t>
                      </a:r>
                      <a:r>
                        <a:rPr lang="en-US" sz="700" b="0" i="0" u="none" strike="noStrike" dirty="0" err="1">
                          <a:solidFill>
                            <a:srgbClr val="000000"/>
                          </a:solidFill>
                          <a:effectLst/>
                          <a:latin typeface="Times New Roman"/>
                        </a:rPr>
                        <a:t>Dingin</a:t>
                      </a:r>
                      <a:endParaRPr lang="en-US" sz="700" b="0" i="0" u="none" strike="noStrike" dirty="0">
                        <a:solidFill>
                          <a:srgbClr val="000000"/>
                        </a:solidFill>
                        <a:effectLst/>
                        <a:latin typeface="Times New Roman"/>
                      </a:endParaRP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 III/b</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Srihartati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19720102 200604 2 009</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5756" marR="5756" marT="57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76200"/>
            <a:ext cx="4533900" cy="288916"/>
          </a:xfrm>
        </p:spPr>
        <p:txBody>
          <a:bodyPr>
            <a:normAutofit/>
          </a:bodyPr>
          <a:lstStyle/>
          <a:p>
            <a:pPr>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BARANGIN</a:t>
            </a:r>
          </a:p>
        </p:txBody>
      </p:sp>
      <p:graphicFrame>
        <p:nvGraphicFramePr>
          <p:cNvPr id="4" name="Table 3"/>
          <p:cNvGraphicFramePr>
            <a:graphicFrameLocks noGrp="1"/>
          </p:cNvGraphicFramePr>
          <p:nvPr>
            <p:extLst>
              <p:ext uri="{D42A27DB-BD31-4B8C-83A1-F6EECF244321}">
                <p14:modId xmlns:p14="http://schemas.microsoft.com/office/powerpoint/2010/main" val="148700001"/>
              </p:ext>
            </p:extLst>
          </p:nvPr>
        </p:nvGraphicFramePr>
        <p:xfrm>
          <a:off x="228600" y="381001"/>
          <a:ext cx="4572000" cy="2860007"/>
        </p:xfrm>
        <a:graphic>
          <a:graphicData uri="http://schemas.openxmlformats.org/drawingml/2006/table">
            <a:tbl>
              <a:tblPr/>
              <a:tblGrid>
                <a:gridCol w="285153">
                  <a:extLst>
                    <a:ext uri="{9D8B030D-6E8A-4147-A177-3AD203B41FA5}">
                      <a16:colId xmlns:a16="http://schemas.microsoft.com/office/drawing/2014/main" val="20000"/>
                    </a:ext>
                  </a:extLst>
                </a:gridCol>
                <a:gridCol w="1213863">
                  <a:extLst>
                    <a:ext uri="{9D8B030D-6E8A-4147-A177-3AD203B41FA5}">
                      <a16:colId xmlns:a16="http://schemas.microsoft.com/office/drawing/2014/main" val="20001"/>
                    </a:ext>
                  </a:extLst>
                </a:gridCol>
                <a:gridCol w="824459">
                  <a:extLst>
                    <a:ext uri="{9D8B030D-6E8A-4147-A177-3AD203B41FA5}">
                      <a16:colId xmlns:a16="http://schemas.microsoft.com/office/drawing/2014/main" val="20002"/>
                    </a:ext>
                  </a:extLst>
                </a:gridCol>
                <a:gridCol w="599607">
                  <a:extLst>
                    <a:ext uri="{9D8B030D-6E8A-4147-A177-3AD203B41FA5}">
                      <a16:colId xmlns:a16="http://schemas.microsoft.com/office/drawing/2014/main" val="20003"/>
                    </a:ext>
                  </a:extLst>
                </a:gridCol>
                <a:gridCol w="1199213">
                  <a:extLst>
                    <a:ext uri="{9D8B030D-6E8A-4147-A177-3AD203B41FA5}">
                      <a16:colId xmlns:a16="http://schemas.microsoft.com/office/drawing/2014/main" val="20004"/>
                    </a:ext>
                  </a:extLst>
                </a:gridCol>
                <a:gridCol w="449705">
                  <a:extLst>
                    <a:ext uri="{9D8B030D-6E8A-4147-A177-3AD203B41FA5}">
                      <a16:colId xmlns:a16="http://schemas.microsoft.com/office/drawing/2014/main" val="20005"/>
                    </a:ext>
                  </a:extLst>
                </a:gridCol>
              </a:tblGrid>
              <a:tr h="211690">
                <a:tc>
                  <a:txBody>
                    <a:bodyPr/>
                    <a:lstStyle/>
                    <a:p>
                      <a:pPr algn="ctr" rtl="0" fontAlgn="ctr"/>
                      <a:r>
                        <a:rPr lang="en-US" sz="700" b="1" i="0" u="none" strike="noStrike" dirty="0">
                          <a:solidFill>
                            <a:srgbClr val="000000"/>
                          </a:solidFill>
                          <a:effectLst/>
                          <a:latin typeface="Times New Roman"/>
                        </a:rPr>
                        <a:t>No.</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Nama </a:t>
                      </a:r>
                      <a:r>
                        <a:rPr lang="en-US" sz="700" b="1" i="0" u="none" strike="noStrike" dirty="0" err="1">
                          <a:solidFill>
                            <a:srgbClr val="000000"/>
                          </a:solidFill>
                          <a:effectLst/>
                          <a:latin typeface="Times New Roman"/>
                        </a:rPr>
                        <a:t>Sekolah</a:t>
                      </a:r>
                      <a:endParaRPr lang="en-US" sz="700" b="1"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Alamat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Golongan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Times New Roman"/>
                        </a:rPr>
                        <a:t>Nama Kepsek</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Status </a:t>
                      </a:r>
                      <a:r>
                        <a:rPr lang="en-US" sz="700" b="1" i="0" u="none" strike="noStrike" dirty="0" err="1">
                          <a:solidFill>
                            <a:srgbClr val="000000"/>
                          </a:solidFill>
                          <a:effectLst/>
                          <a:latin typeface="Times New Roman"/>
                        </a:rPr>
                        <a:t>Pegawai</a:t>
                      </a:r>
                      <a:endParaRPr lang="en-US" sz="700" b="1"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1690">
                <a:tc>
                  <a:txBody>
                    <a:bodyPr/>
                    <a:lstStyle/>
                    <a:p>
                      <a:pPr algn="ctr" rtl="0" fontAlgn="ctr"/>
                      <a:r>
                        <a:rPr lang="en-US" sz="700" b="1" i="0" u="none" strike="noStrike" dirty="0">
                          <a:solidFill>
                            <a:srgbClr val="000000"/>
                          </a:solidFill>
                          <a:effectLst/>
                          <a:latin typeface="Times New Roman"/>
                        </a:rPr>
                        <a:t>1</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Negeri</a:t>
                      </a:r>
                      <a:r>
                        <a:rPr lang="en-US" sz="700" b="0" i="0" u="none" strike="noStrike" dirty="0">
                          <a:solidFill>
                            <a:srgbClr val="000000"/>
                          </a:solidFill>
                          <a:effectLst/>
                          <a:latin typeface="Times New Roman"/>
                        </a:rPr>
                        <a:t> Pembina </a:t>
                      </a:r>
                      <a:r>
                        <a:rPr lang="en-US" sz="700" b="0" i="0" u="none" strike="noStrike" dirty="0" err="1">
                          <a:solidFill>
                            <a:srgbClr val="000000"/>
                          </a:solidFill>
                          <a:effectLst/>
                          <a:latin typeface="Times New Roman"/>
                        </a:rPr>
                        <a:t>Santur</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Santur</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III/d</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Umi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Asnawati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19710105 200501 2 005</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1690">
                <a:tc>
                  <a:txBody>
                    <a:bodyPr/>
                    <a:lstStyle/>
                    <a:p>
                      <a:pPr algn="ctr" rtl="0" fontAlgn="ctr"/>
                      <a:r>
                        <a:rPr lang="en-US" sz="700" b="1" i="0" u="none" strike="noStrike">
                          <a:solidFill>
                            <a:srgbClr val="000000"/>
                          </a:solidFill>
                          <a:effectLst/>
                          <a:latin typeface="Times New Roman"/>
                        </a:rPr>
                        <a:t>2</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Kemala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Bhayangkari</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Polsek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Sawahlunto</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pt-BR" sz="700" b="0" i="0" u="none" strike="noStrike" dirty="0">
                          <a:solidFill>
                            <a:srgbClr val="000000"/>
                          </a:solidFill>
                          <a:effectLst/>
                          <a:latin typeface="Times New Roman"/>
                        </a:rPr>
                        <a:t>Hamida Fitria, S.Pd                          NIP. 19830726 200501 2 007</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1690">
                <a:tc>
                  <a:txBody>
                    <a:bodyPr/>
                    <a:lstStyle/>
                    <a:p>
                      <a:pPr algn="ctr" rtl="0" fontAlgn="ctr"/>
                      <a:r>
                        <a:rPr lang="en-US" sz="700" b="1" i="0" u="none" strike="noStrike">
                          <a:solidFill>
                            <a:srgbClr val="000000"/>
                          </a:solidFill>
                          <a:effectLst/>
                          <a:latin typeface="Times New Roman"/>
                        </a:rPr>
                        <a:t>3</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Pertiwi II </a:t>
                      </a:r>
                      <a:r>
                        <a:rPr lang="en-US" sz="700" b="0" i="0" u="none" strike="noStrike" dirty="0" err="1">
                          <a:solidFill>
                            <a:srgbClr val="000000"/>
                          </a:solidFill>
                          <a:effectLst/>
                          <a:latin typeface="Times New Roman"/>
                        </a:rPr>
                        <a:t>Sapan</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Sapan</a:t>
                      </a:r>
                      <a:r>
                        <a:rPr lang="en-US" sz="700" b="0" i="0" u="none" strike="noStrike" dirty="0">
                          <a:solidFill>
                            <a:srgbClr val="000000"/>
                          </a:solidFill>
                          <a:effectLst/>
                          <a:latin typeface="Times New Roman"/>
                        </a:rPr>
                        <a:t> </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III/c</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fr-FR" sz="700" b="0" i="0" u="none" strike="noStrike" dirty="0" err="1">
                          <a:solidFill>
                            <a:srgbClr val="000000"/>
                          </a:solidFill>
                          <a:effectLst/>
                          <a:latin typeface="Times New Roman"/>
                        </a:rPr>
                        <a:t>Sulbainur</a:t>
                      </a:r>
                      <a:r>
                        <a:rPr lang="fr-FR" sz="700" b="0" i="0" u="none" strike="noStrike" dirty="0">
                          <a:solidFill>
                            <a:srgbClr val="000000"/>
                          </a:solidFill>
                          <a:effectLst/>
                          <a:latin typeface="Times New Roman"/>
                        </a:rPr>
                        <a:t>, </a:t>
                      </a:r>
                      <a:r>
                        <a:rPr lang="fr-FR" sz="700" b="0" i="0" u="none" strike="noStrike" dirty="0" err="1">
                          <a:solidFill>
                            <a:srgbClr val="000000"/>
                          </a:solidFill>
                          <a:effectLst/>
                          <a:latin typeface="Times New Roman"/>
                        </a:rPr>
                        <a:t>S.Pd</a:t>
                      </a:r>
                      <a:r>
                        <a:rPr lang="fr-FR" sz="700" b="0" i="0" u="none" strike="noStrike" dirty="0">
                          <a:solidFill>
                            <a:srgbClr val="000000"/>
                          </a:solidFill>
                          <a:effectLst/>
                          <a:latin typeface="Times New Roman"/>
                        </a:rPr>
                        <a:t>. AUD                        NIP. 19710401 200501 2 006</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1690">
                <a:tc>
                  <a:txBody>
                    <a:bodyPr/>
                    <a:lstStyle/>
                    <a:p>
                      <a:pPr algn="ctr" rtl="0" fontAlgn="ctr"/>
                      <a:r>
                        <a:rPr lang="en-US" sz="700" b="1" i="0" u="none" strike="noStrike" dirty="0">
                          <a:solidFill>
                            <a:srgbClr val="000000"/>
                          </a:solidFill>
                          <a:effectLst/>
                          <a:latin typeface="Times New Roman"/>
                        </a:rPr>
                        <a:t>4</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Lignita</a:t>
                      </a:r>
                      <a:r>
                        <a:rPr lang="en-US" sz="700" b="0" i="0" u="none" strike="noStrike" dirty="0">
                          <a:solidFill>
                            <a:srgbClr val="000000"/>
                          </a:solidFill>
                          <a:effectLst/>
                          <a:latin typeface="Times New Roman"/>
                        </a:rPr>
                        <a:t> III Durian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Durian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III/a</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Naniwati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19761228 200902 2 009</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0840">
                <a:tc>
                  <a:txBody>
                    <a:bodyPr/>
                    <a:lstStyle/>
                    <a:p>
                      <a:pPr algn="ctr" rtl="0" fontAlgn="ctr"/>
                      <a:r>
                        <a:rPr lang="en-US" sz="700" b="1" i="0" u="none" strike="noStrike">
                          <a:solidFill>
                            <a:srgbClr val="000000"/>
                          </a:solidFill>
                          <a:effectLst/>
                          <a:latin typeface="Times New Roman"/>
                        </a:rPr>
                        <a:t>5</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it-IT" sz="700" b="0" i="0" u="none" strike="noStrike" dirty="0">
                          <a:solidFill>
                            <a:srgbClr val="000000"/>
                          </a:solidFill>
                          <a:effectLst/>
                          <a:latin typeface="Times New Roman"/>
                        </a:rPr>
                        <a:t>RA Al Islam Sungai Durian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Sungai Durian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Hj</a:t>
                      </a:r>
                      <a:r>
                        <a:rPr lang="en-US" sz="700" b="0" i="0" u="none" strike="noStrike" dirty="0">
                          <a:solidFill>
                            <a:srgbClr val="000000"/>
                          </a:solidFill>
                          <a:effectLst/>
                          <a:latin typeface="Times New Roman"/>
                        </a:rPr>
                        <a:t>. Sri </a:t>
                      </a:r>
                      <a:r>
                        <a:rPr lang="en-US" sz="700" b="0" i="0" u="none" strike="noStrike" dirty="0" err="1">
                          <a:solidFill>
                            <a:srgbClr val="000000"/>
                          </a:solidFill>
                          <a:effectLst/>
                          <a:latin typeface="Times New Roman"/>
                        </a:rPr>
                        <a:t>Kariati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S.Pd.AUD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GTY</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60840">
                <a:tc>
                  <a:txBody>
                    <a:bodyPr/>
                    <a:lstStyle/>
                    <a:p>
                      <a:pPr algn="ctr" rtl="0" fontAlgn="ctr"/>
                      <a:r>
                        <a:rPr lang="en-US" sz="700" b="1" i="0" u="none" strike="noStrike">
                          <a:solidFill>
                            <a:srgbClr val="000000"/>
                          </a:solidFill>
                          <a:effectLst/>
                          <a:latin typeface="Times New Roman"/>
                        </a:rPr>
                        <a:t>6</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 Al </a:t>
                      </a:r>
                      <a:r>
                        <a:rPr lang="en-US" sz="700" b="0" i="0" u="none" strike="noStrike" dirty="0" err="1">
                          <a:solidFill>
                            <a:srgbClr val="000000"/>
                          </a:solidFill>
                          <a:effectLst/>
                          <a:latin typeface="Times New Roman"/>
                        </a:rPr>
                        <a:t>Hidayah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Lubang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Panjang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Lubang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Panjang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Anitafitrieni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60840">
                <a:tc>
                  <a:txBody>
                    <a:bodyPr/>
                    <a:lstStyle/>
                    <a:p>
                      <a:pPr algn="ctr" rtl="0" fontAlgn="ctr"/>
                      <a:r>
                        <a:rPr lang="en-US" sz="700" b="1" i="0" u="none" strike="noStrike">
                          <a:solidFill>
                            <a:srgbClr val="000000"/>
                          </a:solidFill>
                          <a:effectLst/>
                          <a:latin typeface="Times New Roman"/>
                        </a:rPr>
                        <a:t>7</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 Abrar Kolok</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Kolok</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Marlenis</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Honor</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0840">
                <a:tc>
                  <a:txBody>
                    <a:bodyPr/>
                    <a:lstStyle/>
                    <a:p>
                      <a:pPr algn="ctr" rtl="0" fontAlgn="ctr"/>
                      <a:r>
                        <a:rPr lang="en-US" sz="700" b="1" i="0" u="none" strike="noStrike">
                          <a:solidFill>
                            <a:srgbClr val="000000"/>
                          </a:solidFill>
                          <a:effectLst/>
                          <a:latin typeface="Times New Roman"/>
                        </a:rPr>
                        <a:t>8</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Restu</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Bunda</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Lumindai</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Suriati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60840">
                <a:tc>
                  <a:txBody>
                    <a:bodyPr/>
                    <a:lstStyle/>
                    <a:p>
                      <a:pPr algn="ctr" rtl="0" fontAlgn="ctr"/>
                      <a:r>
                        <a:rPr lang="en-US" sz="700" b="1" i="0" u="none" strike="noStrike">
                          <a:solidFill>
                            <a:srgbClr val="000000"/>
                          </a:solidFill>
                          <a:effectLst/>
                          <a:latin typeface="Times New Roman"/>
                        </a:rPr>
                        <a:t>9</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Harapan </a:t>
                      </a:r>
                      <a:r>
                        <a:rPr lang="en-US" sz="700" b="0" i="0" u="none" strike="noStrike" dirty="0" err="1">
                          <a:solidFill>
                            <a:srgbClr val="000000"/>
                          </a:solidFill>
                          <a:effectLst/>
                          <a:latin typeface="Times New Roman"/>
                        </a:rPr>
                        <a:t>Bunda</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Talago</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Gunung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Yuslaina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Honor</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1690">
                <a:tc>
                  <a:txBody>
                    <a:bodyPr/>
                    <a:lstStyle/>
                    <a:p>
                      <a:pPr algn="ctr" rtl="0" fontAlgn="ctr"/>
                      <a:r>
                        <a:rPr lang="en-US" sz="700" b="1" i="0" u="none" strike="noStrike">
                          <a:solidFill>
                            <a:srgbClr val="000000"/>
                          </a:solidFill>
                          <a:effectLst/>
                          <a:latin typeface="Times New Roman"/>
                        </a:rPr>
                        <a:t>10</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DE" sz="700" b="0" i="0" u="none" strike="noStrike" dirty="0">
                          <a:solidFill>
                            <a:srgbClr val="000000"/>
                          </a:solidFill>
                          <a:effectLst/>
                          <a:latin typeface="Times New Roman"/>
                        </a:rPr>
                        <a:t>TK An Nur Kayu Gadang</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Kayu </a:t>
                      </a:r>
                      <a:r>
                        <a:rPr lang="en-US" sz="700" b="0" i="0" u="none" strike="noStrike" dirty="0" err="1">
                          <a:solidFill>
                            <a:srgbClr val="000000"/>
                          </a:solidFill>
                          <a:effectLst/>
                          <a:latin typeface="Times New Roman"/>
                        </a:rPr>
                        <a:t>Gadang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III/b</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it-IT" sz="700" b="0" i="0" u="none" strike="noStrike" dirty="0">
                          <a:solidFill>
                            <a:srgbClr val="000000"/>
                          </a:solidFill>
                          <a:effectLst/>
                          <a:latin typeface="Times New Roman"/>
                        </a:rPr>
                        <a:t>Lusiana Fajria, S.Pd                             NIP. 19861012 200902 2 009</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60840">
                <a:tc>
                  <a:txBody>
                    <a:bodyPr/>
                    <a:lstStyle/>
                    <a:p>
                      <a:pPr algn="ctr" rtl="0" fontAlgn="ctr"/>
                      <a:r>
                        <a:rPr lang="en-US" sz="700" b="1" i="0" u="none" strike="noStrike" dirty="0">
                          <a:solidFill>
                            <a:srgbClr val="000000"/>
                          </a:solidFill>
                          <a:effectLst/>
                          <a:latin typeface="Times New Roman"/>
                        </a:rPr>
                        <a:t>11</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Alam</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Talago</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Gunung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Talago</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Gunung</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Delvia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Alfinda,S.Pd.Gr</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Honor</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60840">
                <a:tc>
                  <a:txBody>
                    <a:bodyPr/>
                    <a:lstStyle/>
                    <a:p>
                      <a:pPr algn="ctr" rtl="0" fontAlgn="ctr"/>
                      <a:r>
                        <a:rPr lang="en-US" sz="700" b="1" i="0" u="none" strike="noStrike" dirty="0">
                          <a:solidFill>
                            <a:srgbClr val="000000"/>
                          </a:solidFill>
                          <a:effectLst/>
                          <a:latin typeface="Times New Roman"/>
                        </a:rPr>
                        <a:t>12</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Aisyiyah</a:t>
                      </a:r>
                      <a:r>
                        <a:rPr lang="en-US" sz="700" b="0" i="0" u="none" strike="noStrike" dirty="0">
                          <a:solidFill>
                            <a:srgbClr val="000000"/>
                          </a:solidFill>
                          <a:effectLst/>
                          <a:latin typeface="Times New Roman"/>
                        </a:rPr>
                        <a:t> II</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Lubang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Tembok</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Mulyani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Honor</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11690">
                <a:tc>
                  <a:txBody>
                    <a:bodyPr/>
                    <a:lstStyle/>
                    <a:p>
                      <a:pPr algn="ctr" rtl="0" fontAlgn="ctr"/>
                      <a:r>
                        <a:rPr lang="en-US" sz="700" b="1" i="0" u="none" strike="noStrike" dirty="0">
                          <a:solidFill>
                            <a:srgbClr val="000000"/>
                          </a:solidFill>
                          <a:effectLst/>
                          <a:latin typeface="Times New Roman"/>
                        </a:rPr>
                        <a:t>13</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RA</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Ishlahul</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Ummah</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Karang</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Anyer</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err="1">
                          <a:solidFill>
                            <a:srgbClr val="000000"/>
                          </a:solidFill>
                          <a:effectLst/>
                          <a:latin typeface="Times New Roman"/>
                        </a:rPr>
                        <a:t>Karang</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Anyer</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Takwim</a:t>
                      </a:r>
                      <a:r>
                        <a:rPr lang="en-US" sz="700" b="0" i="0" u="none" strike="noStrike" dirty="0">
                          <a:solidFill>
                            <a:srgbClr val="000000"/>
                          </a:solidFill>
                          <a:effectLst/>
                          <a:latin typeface="Times New Roman"/>
                        </a:rPr>
                        <a:t>,</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S.Pd.I</a:t>
                      </a:r>
                      <a:r>
                        <a:rPr lang="en-US" sz="700" b="0" i="0" u="none" strike="noStrike" baseline="0" dirty="0">
                          <a:solidFill>
                            <a:srgbClr val="000000"/>
                          </a:solidFill>
                          <a:effectLst/>
                          <a:latin typeface="Times New Roman"/>
                        </a:rPr>
                        <a:t>, </a:t>
                      </a:r>
                      <a:r>
                        <a:rPr lang="en-US" sz="700" b="0" i="0" u="none" strike="noStrike" baseline="0"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1690">
                <a:tc>
                  <a:txBody>
                    <a:bodyPr/>
                    <a:lstStyle/>
                    <a:p>
                      <a:pPr algn="ctr" rtl="0" fontAlgn="ctr"/>
                      <a:r>
                        <a:rPr lang="en-US" sz="700" b="1" i="0" u="none" strike="noStrike" dirty="0">
                          <a:solidFill>
                            <a:srgbClr val="000000"/>
                          </a:solidFill>
                          <a:effectLst/>
                          <a:highlight>
                            <a:srgbClr val="FFFF00"/>
                          </a:highlight>
                          <a:latin typeface="Times New Roman"/>
                        </a:rPr>
                        <a:t>14</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a:solidFill>
                            <a:srgbClr val="000000"/>
                          </a:solidFill>
                          <a:effectLst/>
                          <a:latin typeface="Times New Roman"/>
                        </a:rPr>
                        <a:t>TK Rabbani Kindergarten</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700" b="0" i="0" u="none" strike="noStrike" dirty="0">
                          <a:solidFill>
                            <a:srgbClr val="000000"/>
                          </a:solidFill>
                          <a:effectLst/>
                          <a:latin typeface="Times New Roman"/>
                        </a:rPr>
                        <a:t>Durian II</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700" b="0" i="0" u="none" strike="noStrike" dirty="0" err="1">
                          <a:solidFill>
                            <a:srgbClr val="000000"/>
                          </a:solidFill>
                          <a:effectLst/>
                          <a:latin typeface="Times New Roman"/>
                        </a:rPr>
                        <a:t>Supri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Astuti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Non PNS</a:t>
                      </a:r>
                    </a:p>
                  </a:txBody>
                  <a:tcPr marL="4131" marR="4131" marT="41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0764707"/>
                  </a:ext>
                </a:extLst>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76200"/>
            <a:ext cx="4533900" cy="304800"/>
          </a:xfrm>
        </p:spPr>
        <p:txBody>
          <a:bodyPr>
            <a:normAutofit/>
          </a:bodyPr>
          <a:lstStyle/>
          <a:p>
            <a:pPr>
              <a:buFont typeface="Wingdings" pitchFamily="2" charset="2"/>
              <a:buChar char="v"/>
            </a:pPr>
            <a:r>
              <a:rPr lang="id-ID" sz="1200" b="1" dirty="0">
                <a:solidFill>
                  <a:srgbClr val="00B0F0"/>
                </a:solidFill>
                <a:latin typeface="Times New Roman" pitchFamily="18" charset="0"/>
                <a:cs typeface="Times New Roman" pitchFamily="18" charset="0"/>
              </a:rPr>
              <a:t>KECAMATAN TALAWI</a:t>
            </a:r>
          </a:p>
        </p:txBody>
      </p:sp>
      <p:graphicFrame>
        <p:nvGraphicFramePr>
          <p:cNvPr id="4" name="Table 3"/>
          <p:cNvGraphicFramePr>
            <a:graphicFrameLocks noGrp="1"/>
          </p:cNvGraphicFramePr>
          <p:nvPr>
            <p:extLst>
              <p:ext uri="{D42A27DB-BD31-4B8C-83A1-F6EECF244321}">
                <p14:modId xmlns:p14="http://schemas.microsoft.com/office/powerpoint/2010/main" val="4069923883"/>
              </p:ext>
            </p:extLst>
          </p:nvPr>
        </p:nvGraphicFramePr>
        <p:xfrm>
          <a:off x="228601" y="381000"/>
          <a:ext cx="4572000" cy="2755373"/>
        </p:xfrm>
        <a:graphic>
          <a:graphicData uri="http://schemas.openxmlformats.org/drawingml/2006/table">
            <a:tbl>
              <a:tblPr/>
              <a:tblGrid>
                <a:gridCol w="246741">
                  <a:extLst>
                    <a:ext uri="{9D8B030D-6E8A-4147-A177-3AD203B41FA5}">
                      <a16:colId xmlns:a16="http://schemas.microsoft.com/office/drawing/2014/main" val="20000"/>
                    </a:ext>
                  </a:extLst>
                </a:gridCol>
                <a:gridCol w="1124859">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17219">
                <a:tc>
                  <a:txBody>
                    <a:bodyPr/>
                    <a:lstStyle/>
                    <a:p>
                      <a:pPr algn="ctr" fontAlgn="ctr"/>
                      <a:r>
                        <a:rPr lang="en-US" sz="700" b="1" i="0" u="none" strike="noStrike" dirty="0">
                          <a:solidFill>
                            <a:srgbClr val="000000"/>
                          </a:solidFill>
                          <a:effectLst/>
                          <a:latin typeface="Times New Roman"/>
                        </a:rPr>
                        <a:t>No.</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Times New Roman"/>
                        </a:rPr>
                        <a:t>Nama </a:t>
                      </a:r>
                      <a:r>
                        <a:rPr lang="en-US" sz="700" b="1" i="0" u="none" strike="noStrike" dirty="0" err="1">
                          <a:solidFill>
                            <a:srgbClr val="000000"/>
                          </a:solidFill>
                          <a:effectLst/>
                          <a:latin typeface="Times New Roman"/>
                        </a:rPr>
                        <a:t>Sekolah</a:t>
                      </a:r>
                      <a:endParaRPr lang="en-US" sz="7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Times New Roman"/>
                        </a:rPr>
                        <a:t>Alamat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Times New Roman"/>
                        </a:rPr>
                        <a:t>Golongan</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Times New Roman"/>
                        </a:rPr>
                        <a:t>Nama Kepsek</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Times New Roman"/>
                        </a:rPr>
                        <a:t>Status Pegawai</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7219">
                <a:tc>
                  <a:txBody>
                    <a:bodyPr/>
                    <a:lstStyle/>
                    <a:p>
                      <a:pPr algn="ctr" fontAlgn="ctr"/>
                      <a:r>
                        <a:rPr lang="en-US" sz="700" b="1" i="0" u="none" strike="noStrike" dirty="0">
                          <a:solidFill>
                            <a:srgbClr val="000000"/>
                          </a:solidFill>
                          <a:effectLst/>
                          <a:latin typeface="Times New Roman"/>
                        </a:rPr>
                        <a:t>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Times New Roman"/>
                        </a:rPr>
                        <a:t>TK Tunas </a:t>
                      </a:r>
                      <a:r>
                        <a:rPr lang="en-US" sz="700" b="0" i="0" u="none" strike="noStrike" dirty="0" err="1">
                          <a:solidFill>
                            <a:srgbClr val="000000"/>
                          </a:solidFill>
                          <a:effectLst/>
                          <a:latin typeface="Times New Roman"/>
                        </a:rPr>
                        <a:t>Melati</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Times New Roman"/>
                        </a:rPr>
                        <a:t>Talawi Hilir</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Times New Roman"/>
                        </a:rPr>
                        <a:t>Yunarlisna,S.Pd                               NIP. 19770918 200312 2 005</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7219">
                <a:tc>
                  <a:txBody>
                    <a:bodyPr/>
                    <a:lstStyle/>
                    <a:p>
                      <a:pPr algn="ctr" fontAlgn="ctr"/>
                      <a:r>
                        <a:rPr lang="en-US" sz="700" b="1" i="0" u="none" strike="noStrike">
                          <a:solidFill>
                            <a:srgbClr val="000000"/>
                          </a:solidFill>
                          <a:effectLst/>
                          <a:latin typeface="Times New Roman"/>
                        </a:rPr>
                        <a:t>2</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Pertiwi IV</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Talawi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Hilir</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Rahmiati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19770918 200604 2 009</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7219">
                <a:tc>
                  <a:txBody>
                    <a:bodyPr/>
                    <a:lstStyle/>
                    <a:p>
                      <a:pPr algn="ctr" fontAlgn="ctr"/>
                      <a:r>
                        <a:rPr lang="en-US" sz="700" b="1" i="0" u="none" strike="noStrike">
                          <a:solidFill>
                            <a:srgbClr val="000000"/>
                          </a:solidFill>
                          <a:effectLst/>
                          <a:latin typeface="Times New Roman"/>
                        </a:rPr>
                        <a:t>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Kasih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Ibu</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Sijantang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Sijantang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III/b</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Lenida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19810320 200501 2 009</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4355">
                <a:tc>
                  <a:txBody>
                    <a:bodyPr/>
                    <a:lstStyle/>
                    <a:p>
                      <a:pPr algn="ctr" fontAlgn="ctr"/>
                      <a:r>
                        <a:rPr lang="en-US" sz="700" b="1" i="0" u="none" strike="noStrike">
                          <a:solidFill>
                            <a:srgbClr val="000000"/>
                          </a:solidFill>
                          <a:effectLst/>
                          <a:latin typeface="Times New Roman"/>
                        </a:rPr>
                        <a:t>4</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RA Al Qur'an </a:t>
                      </a:r>
                      <a:r>
                        <a:rPr lang="en-US" sz="700" b="0" i="0" u="none" strike="noStrike" dirty="0" err="1">
                          <a:solidFill>
                            <a:srgbClr val="000000"/>
                          </a:solidFill>
                          <a:effectLst/>
                          <a:latin typeface="Times New Roman"/>
                        </a:rPr>
                        <a:t>Aisyiah</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Talawi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Hilir</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Times New Roman"/>
                        </a:rPr>
                        <a:t>Mena,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7219">
                <a:tc>
                  <a:txBody>
                    <a:bodyPr/>
                    <a:lstStyle/>
                    <a:p>
                      <a:pPr algn="ctr" fontAlgn="ctr"/>
                      <a:r>
                        <a:rPr lang="en-US" sz="700" b="1" i="0" u="none" strike="noStrike">
                          <a:solidFill>
                            <a:srgbClr val="000000"/>
                          </a:solidFill>
                          <a:effectLst/>
                          <a:latin typeface="Times New Roman"/>
                        </a:rPr>
                        <a:t>5</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Nurul</a:t>
                      </a:r>
                      <a:r>
                        <a:rPr lang="en-US" sz="700" b="0" i="0" u="none" strike="noStrike" dirty="0">
                          <a:solidFill>
                            <a:srgbClr val="000000"/>
                          </a:solidFill>
                          <a:effectLst/>
                          <a:latin typeface="Times New Roman"/>
                        </a:rPr>
                        <a:t> Huda </a:t>
                      </a:r>
                      <a:r>
                        <a:rPr lang="en-US" sz="700" b="0" i="0" u="none" strike="noStrike" dirty="0" err="1">
                          <a:solidFill>
                            <a:srgbClr val="000000"/>
                          </a:solidFill>
                          <a:effectLst/>
                          <a:latin typeface="Times New Roman"/>
                        </a:rPr>
                        <a:t>Kumbayau</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Kumbayau</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Afrizawati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r>
                        <a:rPr lang="en-US" sz="700" b="0" i="0" u="none" strike="noStrike" dirty="0">
                          <a:solidFill>
                            <a:srgbClr val="000000"/>
                          </a:solidFill>
                          <a:effectLst/>
                          <a:latin typeface="Times New Roman"/>
                        </a:rPr>
                        <a:t>                               NIP. 19730412 200604 2 011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4355">
                <a:tc>
                  <a:txBody>
                    <a:bodyPr/>
                    <a:lstStyle/>
                    <a:p>
                      <a:pPr algn="ctr" fontAlgn="ctr"/>
                      <a:r>
                        <a:rPr lang="en-US" sz="700" b="1" i="0" u="none" strike="noStrike">
                          <a:solidFill>
                            <a:srgbClr val="000000"/>
                          </a:solidFill>
                          <a:effectLst/>
                          <a:latin typeface="Times New Roman"/>
                        </a:rPr>
                        <a:t>6</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Tunas </a:t>
                      </a:r>
                      <a:r>
                        <a:rPr lang="en-US" sz="700" b="0" i="0" u="none" strike="noStrike" dirty="0" err="1">
                          <a:solidFill>
                            <a:srgbClr val="000000"/>
                          </a:solidFill>
                          <a:effectLst/>
                          <a:latin typeface="Times New Roman"/>
                        </a:rPr>
                        <a:t>Harapan</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Batu</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Tanjung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Times New Roman"/>
                        </a:rPr>
                        <a:t>Maria,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Honor</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4355">
                <a:tc>
                  <a:txBody>
                    <a:bodyPr/>
                    <a:lstStyle/>
                    <a:p>
                      <a:pPr algn="ctr" fontAlgn="ctr"/>
                      <a:r>
                        <a:rPr lang="en-US" sz="700" b="1" i="0" u="none" strike="noStrike">
                          <a:solidFill>
                            <a:srgbClr val="000000"/>
                          </a:solidFill>
                          <a:effectLst/>
                          <a:latin typeface="Times New Roman"/>
                        </a:rPr>
                        <a:t>7</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Al Qur'an </a:t>
                      </a:r>
                      <a:r>
                        <a:rPr lang="en-US" sz="700" b="0" i="0" u="none" strike="noStrike" dirty="0" err="1">
                          <a:solidFill>
                            <a:srgbClr val="000000"/>
                          </a:solidFill>
                          <a:effectLst/>
                          <a:latin typeface="Times New Roman"/>
                        </a:rPr>
                        <a:t>Ijtihad</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Sikalang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Sikalang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Roza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Rini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4355">
                <a:tc>
                  <a:txBody>
                    <a:bodyPr/>
                    <a:lstStyle/>
                    <a:p>
                      <a:pPr algn="ctr" fontAlgn="ctr"/>
                      <a:r>
                        <a:rPr lang="en-US" sz="700" b="1" i="0" u="none" strike="noStrike">
                          <a:solidFill>
                            <a:srgbClr val="000000"/>
                          </a:solidFill>
                          <a:effectLst/>
                          <a:latin typeface="Times New Roman"/>
                        </a:rPr>
                        <a:t>8</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a:t>
                      </a:r>
                      <a:r>
                        <a:rPr lang="en-US" sz="700" b="0" i="0" u="none" strike="noStrike" dirty="0" err="1">
                          <a:solidFill>
                            <a:srgbClr val="000000"/>
                          </a:solidFill>
                          <a:effectLst/>
                          <a:latin typeface="Times New Roman"/>
                        </a:rPr>
                        <a:t>Thoyibah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Tumpuk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Tangah</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Tumpuk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Tangah</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Yusvarita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54355">
                <a:tc>
                  <a:txBody>
                    <a:bodyPr/>
                    <a:lstStyle/>
                    <a:p>
                      <a:pPr algn="ctr" fontAlgn="ctr"/>
                      <a:r>
                        <a:rPr lang="en-US" sz="700" b="1" i="0" u="none" strike="noStrike">
                          <a:solidFill>
                            <a:srgbClr val="000000"/>
                          </a:solidFill>
                          <a:effectLst/>
                          <a:latin typeface="Times New Roman"/>
                        </a:rPr>
                        <a:t>9</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RA </a:t>
                      </a:r>
                      <a:r>
                        <a:rPr lang="en-US" sz="700" b="0" i="0" u="none" strike="noStrike" dirty="0" err="1">
                          <a:solidFill>
                            <a:srgbClr val="000000"/>
                          </a:solidFill>
                          <a:effectLst/>
                          <a:latin typeface="Times New Roman"/>
                        </a:rPr>
                        <a:t>Mesjid</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Taqwa</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Talawi</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Jasmaiwati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54355">
                <a:tc>
                  <a:txBody>
                    <a:bodyPr/>
                    <a:lstStyle/>
                    <a:p>
                      <a:pPr algn="ctr" fontAlgn="ctr"/>
                      <a:r>
                        <a:rPr lang="en-US" sz="700" b="1" i="0" u="none" strike="noStrike" dirty="0">
                          <a:solidFill>
                            <a:srgbClr val="000000"/>
                          </a:solidFill>
                          <a:effectLst/>
                          <a:latin typeface="Times New Roman"/>
                        </a:rPr>
                        <a:t>10</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Times New Roman"/>
                        </a:rPr>
                        <a:t>TK Istiqomah Talawi</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Kumanih</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Atas</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Fetmidewita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54355">
                <a:tc>
                  <a:txBody>
                    <a:bodyPr/>
                    <a:lstStyle/>
                    <a:p>
                      <a:pPr algn="ctr" fontAlgn="ctr"/>
                      <a:r>
                        <a:rPr lang="en-US" sz="700" b="1" i="0" u="none" strike="noStrike" dirty="0">
                          <a:solidFill>
                            <a:srgbClr val="000000"/>
                          </a:solidFill>
                          <a:effectLst/>
                          <a:latin typeface="Times New Roman"/>
                        </a:rPr>
                        <a:t>11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Times New Roman"/>
                        </a:rPr>
                        <a:t>TK Nurul Iman Bukit Gadang</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Bukik</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Gadang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Sasra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Yanti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Siska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7219">
                <a:tc>
                  <a:txBody>
                    <a:bodyPr/>
                    <a:lstStyle/>
                    <a:p>
                      <a:pPr algn="ctr" fontAlgn="ctr"/>
                      <a:r>
                        <a:rPr lang="en-US" sz="700" b="1" i="0" u="none" strike="noStrike">
                          <a:solidFill>
                            <a:srgbClr val="000000"/>
                          </a:solidFill>
                          <a:effectLst/>
                          <a:latin typeface="Times New Roman"/>
                        </a:rPr>
                        <a:t>12</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Negeri Pembina </a:t>
                      </a:r>
                      <a:r>
                        <a:rPr lang="en-US" sz="700" b="0" i="0" u="none" strike="noStrike" dirty="0" err="1">
                          <a:solidFill>
                            <a:srgbClr val="000000"/>
                          </a:solidFill>
                          <a:effectLst/>
                          <a:latin typeface="Times New Roman"/>
                        </a:rPr>
                        <a:t>Salak</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Salak</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IV/b</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Nurhasna</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S.Pd.AUD</a:t>
                      </a:r>
                      <a:r>
                        <a:rPr lang="en-US" sz="700" b="0" i="0" u="none" strike="noStrike" dirty="0">
                          <a:solidFill>
                            <a:srgbClr val="000000"/>
                          </a:solidFill>
                          <a:effectLst/>
                          <a:latin typeface="Times New Roman"/>
                        </a:rPr>
                        <a:t>                      NIP. 19660413 198703 2 003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54355">
                <a:tc>
                  <a:txBody>
                    <a:bodyPr/>
                    <a:lstStyle/>
                    <a:p>
                      <a:pPr algn="ctr" fontAlgn="ctr"/>
                      <a:r>
                        <a:rPr lang="en-US" sz="700" b="1" i="0" u="none" strike="noStrike">
                          <a:solidFill>
                            <a:srgbClr val="000000"/>
                          </a:solidFill>
                          <a:effectLst/>
                          <a:latin typeface="Times New Roman"/>
                        </a:rPr>
                        <a:t>13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Harapan </a:t>
                      </a:r>
                      <a:r>
                        <a:rPr lang="en-US" sz="700" b="0" i="0" u="none" strike="noStrike" dirty="0" err="1">
                          <a:solidFill>
                            <a:srgbClr val="000000"/>
                          </a:solidFill>
                          <a:effectLst/>
                          <a:latin typeface="Times New Roman"/>
                        </a:rPr>
                        <a:t>Bunda</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Batu </a:t>
                      </a:r>
                      <a:r>
                        <a:rPr lang="en-US" sz="700" b="0" i="0" u="none" strike="noStrike" dirty="0" err="1">
                          <a:solidFill>
                            <a:srgbClr val="000000"/>
                          </a:solidFill>
                          <a:effectLst/>
                          <a:latin typeface="Times New Roman"/>
                        </a:rPr>
                        <a:t>Tanjung</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III/b</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err="1">
                          <a:solidFill>
                            <a:srgbClr val="000000"/>
                          </a:solidFill>
                          <a:effectLst/>
                          <a:latin typeface="Times New Roman"/>
                        </a:rPr>
                        <a:t>Gusmiarti</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p>
                      <a:pPr algn="l" fontAlgn="ctr"/>
                      <a:r>
                        <a:rPr lang="en-US" sz="700" b="0" i="0" u="none" strike="noStrike" dirty="0">
                          <a:solidFill>
                            <a:srgbClr val="000000"/>
                          </a:solidFill>
                          <a:effectLst/>
                          <a:latin typeface="Times New Roman"/>
                        </a:rPr>
                        <a:t>NIP.19830807 200801 2 002</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54355">
                <a:tc>
                  <a:txBody>
                    <a:bodyPr/>
                    <a:lstStyle/>
                    <a:p>
                      <a:pPr algn="ctr" fontAlgn="ctr"/>
                      <a:r>
                        <a:rPr lang="en-US" sz="700" b="1" i="0" u="none" strike="noStrike">
                          <a:solidFill>
                            <a:srgbClr val="000000"/>
                          </a:solidFill>
                          <a:effectLst/>
                          <a:latin typeface="Times New Roman"/>
                        </a:rPr>
                        <a:t>14</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Times New Roman"/>
                        </a:rPr>
                        <a:t>TK IT </a:t>
                      </a:r>
                      <a:r>
                        <a:rPr lang="en-US" sz="700" b="0" i="0" u="none" strike="noStrike" dirty="0" err="1">
                          <a:solidFill>
                            <a:srgbClr val="000000"/>
                          </a:solidFill>
                          <a:effectLst/>
                          <a:latin typeface="Times New Roman"/>
                        </a:rPr>
                        <a:t>Sahabat</a:t>
                      </a:r>
                      <a:r>
                        <a:rPr lang="en-US" sz="700" b="0" i="0" u="none" strike="noStrike" dirty="0">
                          <a:solidFill>
                            <a:srgbClr val="000000"/>
                          </a:solidFill>
                          <a:effectLst/>
                          <a:latin typeface="Times New Roman"/>
                        </a:rPr>
                        <a:t> Quran</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Times New Roman"/>
                        </a:rPr>
                        <a:t>Talawi</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Times New Roman"/>
                        </a:rPr>
                        <a:t>Sri Mart </a:t>
                      </a:r>
                      <a:r>
                        <a:rPr lang="en-US" sz="700" b="0" i="0" u="none" strike="noStrike" dirty="0" err="1">
                          <a:solidFill>
                            <a:srgbClr val="000000"/>
                          </a:solidFill>
                          <a:effectLst/>
                          <a:latin typeface="Times New Roman"/>
                        </a:rPr>
                        <a:t>Yance</a:t>
                      </a:r>
                      <a:r>
                        <a:rPr lang="en-US" sz="700" b="0" i="0" u="none" strike="noStrike" dirty="0">
                          <a:solidFill>
                            <a:srgbClr val="000000"/>
                          </a:solidFill>
                          <a:effectLst/>
                          <a:latin typeface="Times New Roman"/>
                        </a:rPr>
                        <a:t>, </a:t>
                      </a:r>
                      <a:r>
                        <a:rPr lang="en-US" sz="700" b="0" i="0" u="none" strike="noStrike" dirty="0" err="1">
                          <a:solidFill>
                            <a:srgbClr val="000000"/>
                          </a:solidFill>
                          <a:effectLst/>
                          <a:latin typeface="Times New Roman"/>
                        </a:rPr>
                        <a:t>S.Pd</a:t>
                      </a:r>
                      <a:endParaRPr lang="en-US" sz="7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a:rPr>
                        <a:t>GTY</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76200"/>
            <a:ext cx="4533900" cy="533400"/>
          </a:xfrm>
        </p:spPr>
        <p:txBody>
          <a:bodyPr/>
          <a:lstStyle/>
          <a:p>
            <a:pPr>
              <a:buNone/>
            </a:pPr>
            <a:r>
              <a:rPr lang="id-ID" b="1" dirty="0">
                <a:solidFill>
                  <a:srgbClr val="00B0F0"/>
                </a:solidFill>
                <a:latin typeface="Times New Roman" pitchFamily="18" charset="0"/>
                <a:cs typeface="Times New Roman" pitchFamily="18" charset="0"/>
              </a:rPr>
              <a:t>2. SD/MI</a:t>
            </a:r>
          </a:p>
          <a:p>
            <a:pPr>
              <a:buFont typeface="Wingdings" pitchFamily="2" charset="2"/>
              <a:buChar char="v"/>
            </a:pPr>
            <a:r>
              <a:rPr lang="id-ID" sz="1200" b="1" dirty="0">
                <a:solidFill>
                  <a:srgbClr val="00B0F0"/>
                </a:solidFill>
                <a:latin typeface="Times New Roman" pitchFamily="18" charset="0"/>
                <a:cs typeface="Times New Roman" pitchFamily="18" charset="0"/>
              </a:rPr>
              <a:t>KECAMATAN SILUNGKANG</a:t>
            </a:r>
          </a:p>
          <a:p>
            <a:pPr>
              <a:buNone/>
            </a:pPr>
            <a:endParaRPr lang="id-ID" dirty="0"/>
          </a:p>
        </p:txBody>
      </p:sp>
      <p:graphicFrame>
        <p:nvGraphicFramePr>
          <p:cNvPr id="6" name="Table 5"/>
          <p:cNvGraphicFramePr>
            <a:graphicFrameLocks noGrp="1"/>
          </p:cNvGraphicFramePr>
          <p:nvPr>
            <p:extLst>
              <p:ext uri="{D42A27DB-BD31-4B8C-83A1-F6EECF244321}">
                <p14:modId xmlns:p14="http://schemas.microsoft.com/office/powerpoint/2010/main" val="1134140932"/>
              </p:ext>
            </p:extLst>
          </p:nvPr>
        </p:nvGraphicFramePr>
        <p:xfrm>
          <a:off x="228601" y="685800"/>
          <a:ext cx="4572000" cy="2133600"/>
        </p:xfrm>
        <a:graphic>
          <a:graphicData uri="http://schemas.openxmlformats.org/drawingml/2006/table">
            <a:tbl>
              <a:tblPr/>
              <a:tblGrid>
                <a:gridCol w="284342">
                  <a:extLst>
                    <a:ext uri="{9D8B030D-6E8A-4147-A177-3AD203B41FA5}">
                      <a16:colId xmlns:a16="http://schemas.microsoft.com/office/drawing/2014/main" val="20000"/>
                    </a:ext>
                  </a:extLst>
                </a:gridCol>
                <a:gridCol w="1087258">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tblGrid>
              <a:tr h="304800">
                <a:tc>
                  <a:txBody>
                    <a:bodyPr/>
                    <a:lstStyle/>
                    <a:p>
                      <a:pPr algn="ctr" rtl="0" fontAlgn="ctr"/>
                      <a:r>
                        <a:rPr lang="en-US" sz="800" b="1" i="0" u="none" strike="noStrike" dirty="0">
                          <a:solidFill>
                            <a:srgbClr val="000000"/>
                          </a:solidFill>
                          <a:effectLst/>
                          <a:latin typeface="Times New Roman"/>
                        </a:rPr>
                        <a:t>No.</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ctr"/>
                      <a:r>
                        <a:rPr lang="en-US" sz="800" b="0" i="0" u="none" strike="noStrike" dirty="0">
                          <a:solidFill>
                            <a:srgbClr val="000000"/>
                          </a:solidFill>
                          <a:effectLst/>
                          <a:latin typeface="Times New Roman"/>
                        </a:rPr>
                        <a:t>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01 </a:t>
                      </a:r>
                      <a:r>
                        <a:rPr lang="en-US" sz="800" b="0" i="0" u="none" strike="noStrike" dirty="0" err="1">
                          <a:solidFill>
                            <a:srgbClr val="000000"/>
                          </a:solidFill>
                          <a:effectLst/>
                          <a:latin typeface="Times New Roman"/>
                        </a:rPr>
                        <a:t>Silungkang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Tigo</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Munafirma</a:t>
                      </a:r>
                      <a:r>
                        <a:rPr lang="en-US" sz="800" b="0" i="0" u="none" strike="noStrike" dirty="0">
                          <a:solidFill>
                            <a:srgbClr val="000000"/>
                          </a:solidFill>
                          <a:effectLst/>
                          <a:latin typeface="Times New Roman"/>
                        </a:rPr>
                        <a:t>, S.Pd.SD                     NIP. 19630528 198512 2 001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fontAlgn="ctr"/>
                      <a:r>
                        <a:rPr lang="en-US" sz="800" b="0" i="0" u="none" strike="noStrike" dirty="0">
                          <a:solidFill>
                            <a:srgbClr val="000000"/>
                          </a:solidFill>
                          <a:effectLst/>
                          <a:latin typeface="Times New Roman"/>
                        </a:rPr>
                        <a:t>2</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04 </a:t>
                      </a:r>
                      <a:r>
                        <a:rPr lang="en-US" sz="800" b="0" i="0" u="none" strike="noStrike" dirty="0" err="1">
                          <a:solidFill>
                            <a:srgbClr val="000000"/>
                          </a:solidFill>
                          <a:effectLst/>
                          <a:latin typeface="Times New Roman"/>
                        </a:rPr>
                        <a:t>Silungkang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Tigo</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Times New Roman"/>
                        </a:rPr>
                        <a:t>Netti Suarni, S.Pd.SD                     NIP. 19620807 198303 2 006</a:t>
                      </a:r>
                      <a:endParaRPr lang="pt-BR"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800" b="0" i="0" u="none" strike="noStrike">
                          <a:solidFill>
                            <a:srgbClr val="000000"/>
                          </a:solidFill>
                          <a:effectLst/>
                          <a:latin typeface="Times New Roman"/>
                        </a:rPr>
                        <a:t>3</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05 </a:t>
                      </a: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Yuli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Astuti</a:t>
                      </a:r>
                      <a:r>
                        <a:rPr lang="en-US" sz="800" b="0" i="0" u="none" strike="noStrike" dirty="0">
                          <a:solidFill>
                            <a:srgbClr val="000000"/>
                          </a:solidFill>
                          <a:effectLst/>
                          <a:latin typeface="Times New Roman"/>
                        </a:rPr>
                        <a:t>, S.Pd.SD                NIP. 19780710 199912 2 001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800" b="0" i="0" u="none" strike="noStrike">
                          <a:solidFill>
                            <a:srgbClr val="000000"/>
                          </a:solidFill>
                          <a:effectLst/>
                          <a:latin typeface="Times New Roman"/>
                        </a:rPr>
                        <a:t>4</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07 </a:t>
                      </a: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i-FI" sz="800" b="0" i="0" u="none" strike="noStrike" dirty="0">
                          <a:solidFill>
                            <a:srgbClr val="000000"/>
                          </a:solidFill>
                          <a:effectLst/>
                          <a:latin typeface="Times New Roman"/>
                        </a:rPr>
                        <a:t>Arjais, S.Pd                                   NIP. 19720831 200312 1 004</a:t>
                      </a:r>
                      <a:endParaRPr lang="it-IT"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800" b="0" i="0" u="none" strike="noStrike">
                          <a:solidFill>
                            <a:srgbClr val="000000"/>
                          </a:solidFill>
                          <a:effectLst/>
                          <a:latin typeface="Times New Roman"/>
                        </a:rPr>
                        <a:t>5</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08 </a:t>
                      </a:r>
                      <a:r>
                        <a:rPr lang="en-US" sz="800" b="0" i="0" u="none" strike="noStrike" dirty="0" err="1">
                          <a:solidFill>
                            <a:srgbClr val="000000"/>
                          </a:solidFill>
                          <a:effectLst/>
                          <a:latin typeface="Times New Roman"/>
                        </a:rPr>
                        <a:t>Silungkang</a:t>
                      </a:r>
                      <a:r>
                        <a:rPr lang="en-US" sz="800" b="0" i="0" u="none" strike="noStrike" dirty="0">
                          <a:solidFill>
                            <a:srgbClr val="000000"/>
                          </a:solidFill>
                          <a:effectLst/>
                          <a:latin typeface="Times New Roman"/>
                        </a:rPr>
                        <a:t> Duo</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Agusmir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S.Ag</a:t>
                      </a:r>
                      <a:r>
                        <a:rPr lang="en-US" sz="800" b="0" i="0" u="none" strike="noStrike" dirty="0">
                          <a:solidFill>
                            <a:srgbClr val="000000"/>
                          </a:solidFill>
                          <a:effectLst/>
                          <a:latin typeface="Times New Roman"/>
                        </a:rPr>
                        <a:t>                  </a:t>
                      </a:r>
                    </a:p>
                    <a:p>
                      <a:pPr algn="l" fontAlgn="ctr"/>
                      <a:r>
                        <a:rPr lang="en-US" sz="800" b="0" i="0" u="none" strike="noStrike" dirty="0">
                          <a:solidFill>
                            <a:srgbClr val="000000"/>
                          </a:solidFill>
                          <a:effectLst/>
                          <a:latin typeface="Times New Roman"/>
                        </a:rPr>
                        <a:t>NIP. 119620819 198403 1 003</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800" b="0" i="0" u="none" strike="noStrike">
                          <a:solidFill>
                            <a:srgbClr val="000000"/>
                          </a:solidFill>
                          <a:effectLst/>
                          <a:latin typeface="Times New Roman"/>
                        </a:rPr>
                        <a:t>6</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09 </a:t>
                      </a: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Yeni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Nurita</a:t>
                      </a:r>
                      <a:r>
                        <a:rPr lang="en-US" sz="800" b="0" i="0" u="none" strike="noStrike" dirty="0">
                          <a:solidFill>
                            <a:srgbClr val="000000"/>
                          </a:solidFill>
                          <a:effectLst/>
                          <a:latin typeface="Times New Roman"/>
                        </a:rPr>
                        <a:t>, S.Pd.SD                   NIP. 19680521 198802 2 001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52400" y="707973"/>
            <a:ext cx="4586288" cy="2774981"/>
          </a:xfrm>
          <a:prstGeom prst="rect">
            <a:avLst/>
          </a:prstGeom>
          <a:noFill/>
          <a:ln w="12700" cap="sq">
            <a:noFill/>
            <a:miter lim="800000"/>
            <a:headEnd type="none" w="sm" len="sm"/>
            <a:tailEnd type="none" w="sm" len="sm"/>
          </a:ln>
        </p:spPr>
        <p:txBody>
          <a:bodyPr wrap="square" lIns="96366" tIns="48184" rIns="96366" bIns="48184" anchor="ctr">
            <a:spAutoFit/>
          </a:bodyPr>
          <a:lstStyle/>
          <a:p>
            <a:pPr algn="ctr" defTabSz="963137" eaLnBrk="1" hangingPunct="1"/>
            <a:endParaRPr lang="id-ID" sz="800" b="1" dirty="0">
              <a:solidFill>
                <a:srgbClr val="000000"/>
              </a:solidFill>
              <a:cs typeface="Times New Roman" pitchFamily="18" charset="0"/>
            </a:endParaRPr>
          </a:p>
          <a:p>
            <a:pPr algn="ctr" defTabSz="963137" eaLnBrk="1" hangingPunct="1"/>
            <a:r>
              <a:rPr lang="en-US" sz="800" b="1" dirty="0">
                <a:solidFill>
                  <a:srgbClr val="000000"/>
                </a:solidFill>
                <a:cs typeface="Times New Roman" pitchFamily="18" charset="0"/>
              </a:rPr>
              <a:t>KATA SAMBUTAN KEPALA DINAS PEND</a:t>
            </a:r>
            <a:r>
              <a:rPr lang="id-ID" sz="800" b="1" dirty="0">
                <a:solidFill>
                  <a:srgbClr val="000000"/>
                </a:solidFill>
                <a:cs typeface="Times New Roman" pitchFamily="18" charset="0"/>
              </a:rPr>
              <a:t>I</a:t>
            </a:r>
            <a:r>
              <a:rPr lang="en-US" sz="800" b="1" dirty="0">
                <a:solidFill>
                  <a:srgbClr val="000000"/>
                </a:solidFill>
                <a:cs typeface="Times New Roman" pitchFamily="18" charset="0"/>
              </a:rPr>
              <a:t>DIKAN</a:t>
            </a:r>
            <a:endParaRPr lang="id-ID" sz="800" b="1" dirty="0">
              <a:solidFill>
                <a:srgbClr val="000000"/>
              </a:solidFill>
              <a:cs typeface="Times New Roman" pitchFamily="18" charset="0"/>
            </a:endParaRPr>
          </a:p>
          <a:p>
            <a:pPr algn="ctr" defTabSz="963137"/>
            <a:r>
              <a:rPr lang="en-US" sz="800" b="1" dirty="0">
                <a:solidFill>
                  <a:srgbClr val="000000"/>
                </a:solidFill>
                <a:cs typeface="Times New Roman" pitchFamily="18" charset="0"/>
              </a:rPr>
              <a:t>KOTA SAWAHLUNTO</a:t>
            </a:r>
          </a:p>
          <a:p>
            <a:pPr algn="l" defTabSz="963137"/>
            <a:endParaRPr lang="en-US" sz="800" b="1" dirty="0">
              <a:solidFill>
                <a:srgbClr val="000000"/>
              </a:solidFill>
              <a:cs typeface="Times New Roman" pitchFamily="18" charset="0"/>
            </a:endParaRPr>
          </a:p>
          <a:p>
            <a:pPr algn="just" defTabSz="963137"/>
            <a:r>
              <a:rPr lang="id-ID" sz="800" dirty="0">
                <a:solidFill>
                  <a:srgbClr val="000000"/>
                </a:solidFill>
                <a:cs typeface="Times New Roman" pitchFamily="18" charset="0"/>
              </a:rPr>
              <a:t>Alhamdulilah karena atas Rahmat dan Hidayah-Nya, sehingga Penyusunan Buku Saku Dinas Pendidikan Kota Sawahlunto Tahun 20</a:t>
            </a:r>
            <a:r>
              <a:rPr lang="en-US" sz="800" dirty="0">
                <a:solidFill>
                  <a:srgbClr val="000000"/>
                </a:solidFill>
                <a:cs typeface="Times New Roman" pitchFamily="18" charset="0"/>
              </a:rPr>
              <a:t>22 </a:t>
            </a:r>
            <a:r>
              <a:rPr lang="id-ID" sz="800" dirty="0">
                <a:solidFill>
                  <a:srgbClr val="000000"/>
                </a:solidFill>
                <a:cs typeface="Times New Roman" pitchFamily="18" charset="0"/>
              </a:rPr>
              <a:t>ini dapat diselesaikan.</a:t>
            </a:r>
          </a:p>
          <a:p>
            <a:pPr algn="just" defTabSz="963137"/>
            <a:endParaRPr lang="id-ID" sz="800" dirty="0">
              <a:solidFill>
                <a:srgbClr val="000000"/>
              </a:solidFill>
              <a:cs typeface="Times New Roman" pitchFamily="18" charset="0"/>
            </a:endParaRPr>
          </a:p>
          <a:p>
            <a:pPr algn="just" defTabSz="963137"/>
            <a:r>
              <a:rPr lang="id-ID" sz="800" dirty="0">
                <a:solidFill>
                  <a:srgbClr val="000000"/>
                </a:solidFill>
                <a:cs typeface="Times New Roman" pitchFamily="18" charset="0"/>
              </a:rPr>
              <a:t>Dengan adanya Buku Saku Dinas Pendidikan Kota Sawahlunto ini, diharapkan dapat memberikan informasi lengkap dan akurat yang dapat digunakan sebagai acuan untuk penyusunan perencanaan pembangunan pendidikan yang realistis dan penentuan suatu kebijakan, guna peningkatan mutu daya saing pendidikan ke arah yang lebih baik. Semoga Buku Saku ini dapat memberikan manfaat kepada kita semua.</a:t>
            </a:r>
            <a:endParaRPr lang="en-US" sz="800" dirty="0">
              <a:solidFill>
                <a:srgbClr val="000000"/>
              </a:solidFill>
              <a:cs typeface="Times New Roman" pitchFamily="18" charset="0"/>
            </a:endParaRPr>
          </a:p>
          <a:p>
            <a:pPr algn="just" defTabSz="963137"/>
            <a:endParaRPr lang="en-US" sz="500" dirty="0">
              <a:solidFill>
                <a:srgbClr val="000000"/>
              </a:solidFill>
              <a:cs typeface="Times New Roman" pitchFamily="18" charset="0"/>
            </a:endParaRPr>
          </a:p>
          <a:p>
            <a:pPr algn="just" defTabSz="963137"/>
            <a:r>
              <a:rPr lang="id-ID" sz="800" dirty="0">
                <a:solidFill>
                  <a:srgbClr val="000000"/>
                </a:solidFill>
                <a:cs typeface="Times New Roman" pitchFamily="18" charset="0"/>
              </a:rPr>
              <a:t>Akhirnya, kami sangat berharap masukan dan kritik yang positif dari semua pihak guna lebih menyempurnakan Buku saku Dinas Pendidikan ini di tahun mendatang dan semoga Allah SWT senantiasa memberikan petunjuk serta kekuatan kepada kita semua dalam melaksanakan pembangunan Pendidikan.</a:t>
            </a:r>
          </a:p>
          <a:p>
            <a:pPr lvl="6" algn="ctr" defTabSz="963137"/>
            <a:r>
              <a:rPr lang="id-ID" sz="700" b="1" dirty="0">
                <a:solidFill>
                  <a:srgbClr val="000000"/>
                </a:solidFill>
                <a:cs typeface="Times New Roman" pitchFamily="18" charset="0"/>
              </a:rPr>
              <a:t>KEPALA DINAS PENDIDIKAN</a:t>
            </a:r>
          </a:p>
          <a:p>
            <a:pPr lvl="6" algn="ctr" defTabSz="963137"/>
            <a:r>
              <a:rPr lang="id-ID" sz="700" b="1" dirty="0">
                <a:solidFill>
                  <a:srgbClr val="000000"/>
                </a:solidFill>
                <a:cs typeface="Times New Roman" pitchFamily="18" charset="0"/>
              </a:rPr>
              <a:t>KOTA SAWAHLUNTO</a:t>
            </a:r>
          </a:p>
          <a:p>
            <a:pPr lvl="6" algn="ctr" defTabSz="963137"/>
            <a:r>
              <a:rPr lang="en-US" sz="800" b="1" dirty="0" err="1">
                <a:solidFill>
                  <a:srgbClr val="000000"/>
                </a:solidFill>
                <a:cs typeface="Times New Roman" pitchFamily="18" charset="0"/>
              </a:rPr>
              <a:t>dto</a:t>
            </a:r>
            <a:endParaRPr lang="id-ID" sz="800" b="1" dirty="0">
              <a:solidFill>
                <a:srgbClr val="000000"/>
              </a:solidFill>
              <a:cs typeface="Times New Roman" pitchFamily="18" charset="0"/>
            </a:endParaRPr>
          </a:p>
          <a:p>
            <a:pPr lvl="6" algn="ctr" defTabSz="963137"/>
            <a:endParaRPr lang="en-US" sz="300" b="1" dirty="0">
              <a:solidFill>
                <a:srgbClr val="000000"/>
              </a:solidFill>
              <a:cs typeface="Times New Roman" pitchFamily="18" charset="0"/>
            </a:endParaRPr>
          </a:p>
          <a:p>
            <a:pPr lvl="6" algn="ctr"/>
            <a:r>
              <a:rPr lang="en-US" sz="800" b="1" u="sng" dirty="0"/>
              <a:t>ASRIL, </a:t>
            </a:r>
            <a:r>
              <a:rPr lang="en-US" sz="800" b="1" u="sng" dirty="0" err="1"/>
              <a:t>S.Pd.M.Pd</a:t>
            </a:r>
            <a:endParaRPr lang="id-ID" sz="800" b="1" u="sng" dirty="0"/>
          </a:p>
          <a:p>
            <a:pPr lvl="6" algn="ctr"/>
            <a:r>
              <a:rPr lang="id-ID" sz="800" b="1" dirty="0">
                <a:solidFill>
                  <a:srgbClr val="000000"/>
                </a:solidFill>
                <a:cs typeface="Times New Roman" pitchFamily="18" charset="0"/>
              </a:rPr>
              <a:t>NIP. </a:t>
            </a:r>
            <a:r>
              <a:rPr lang="en-US" sz="800" b="1" dirty="0"/>
              <a:t>19690311 199512 1 001</a:t>
            </a:r>
            <a:endParaRPr lang="id-ID" sz="800" b="1" dirty="0"/>
          </a:p>
        </p:txBody>
      </p:sp>
      <p:sp>
        <p:nvSpPr>
          <p:cNvPr id="54275" name="Rectangle 3"/>
          <p:cNvSpPr>
            <a:spLocks noChangeArrowheads="1"/>
          </p:cNvSpPr>
          <p:nvPr/>
        </p:nvSpPr>
        <p:spPr bwMode="auto">
          <a:xfrm>
            <a:off x="354361" y="92005"/>
            <a:ext cx="4267199" cy="699308"/>
          </a:xfrm>
          <a:prstGeom prst="rect">
            <a:avLst/>
          </a:prstGeom>
          <a:noFill/>
          <a:ln w="12700" cap="sq">
            <a:noFill/>
            <a:miter lim="800000"/>
            <a:headEnd type="none" w="sm" len="sm"/>
            <a:tailEnd type="none" w="sm" len="sm"/>
          </a:ln>
        </p:spPr>
        <p:txBody>
          <a:bodyPr wrap="square" lIns="96366" tIns="48184" rIns="96366" bIns="48184" anchor="ctr">
            <a:spAutoFit/>
          </a:bodyPr>
          <a:lstStyle/>
          <a:p>
            <a:pPr algn="ctr" defTabSz="963137" eaLnBrk="1" hangingPunct="1"/>
            <a:r>
              <a:rPr lang="pt-BR" sz="900" b="1" dirty="0">
                <a:solidFill>
                  <a:srgbClr val="000000"/>
                </a:solidFill>
                <a:latin typeface="Bookman Old Style" pitchFamily="18" charset="0"/>
                <a:cs typeface="Times New Roman" pitchFamily="18" charset="0"/>
              </a:rPr>
              <a:t>PEMERINTAH KOTA SAWAHLUNTO</a:t>
            </a:r>
          </a:p>
          <a:p>
            <a:pPr algn="ctr" defTabSz="963137" eaLnBrk="1" hangingPunct="1"/>
            <a:r>
              <a:rPr lang="pt-BR" sz="900" b="1" dirty="0">
                <a:solidFill>
                  <a:srgbClr val="000000"/>
                </a:solidFill>
                <a:latin typeface="Bookman Old Style" pitchFamily="18" charset="0"/>
                <a:cs typeface="Times New Roman" pitchFamily="18" charset="0"/>
              </a:rPr>
              <a:t>DINAS PENDIDIKAN</a:t>
            </a:r>
            <a:endParaRPr lang="en-US" sz="900" dirty="0">
              <a:solidFill>
                <a:srgbClr val="000000"/>
              </a:solidFill>
              <a:latin typeface="Bookman Old Style" pitchFamily="18" charset="0"/>
            </a:endParaRPr>
          </a:p>
          <a:p>
            <a:pPr algn="ctr" defTabSz="963137" eaLnBrk="1" hangingPunct="1"/>
            <a:r>
              <a:rPr lang="pt-BR" sz="600" dirty="0">
                <a:solidFill>
                  <a:srgbClr val="000000"/>
                </a:solidFill>
                <a:latin typeface="Century Gothic" pitchFamily="34" charset="0"/>
                <a:cs typeface="Times New Roman" pitchFamily="18" charset="0"/>
              </a:rPr>
              <a:t>Jl.Khatib Sulaiman Kota Sawahlunto, Email </a:t>
            </a:r>
            <a:r>
              <a:rPr lang="id-ID" sz="600" dirty="0">
                <a:solidFill>
                  <a:srgbClr val="000000"/>
                </a:solidFill>
                <a:latin typeface="Century Gothic" pitchFamily="34" charset="0"/>
                <a:cs typeface="Times New Roman" pitchFamily="18" charset="0"/>
              </a:rPr>
              <a:t>di</a:t>
            </a:r>
            <a:r>
              <a:rPr lang="en-US" sz="600" dirty="0">
                <a:solidFill>
                  <a:srgbClr val="000000"/>
                </a:solidFill>
                <a:latin typeface="Century Gothic" pitchFamily="34" charset="0"/>
                <a:cs typeface="Times New Roman" pitchFamily="18" charset="0"/>
              </a:rPr>
              <a:t>sdiksawahlunto@gmail.com</a:t>
            </a:r>
            <a:r>
              <a:rPr lang="pt-BR" sz="600" dirty="0">
                <a:solidFill>
                  <a:srgbClr val="000000"/>
                </a:solidFill>
                <a:latin typeface="Century Gothic" pitchFamily="34" charset="0"/>
                <a:cs typeface="Times New Roman" pitchFamily="18" charset="0"/>
              </a:rPr>
              <a:t> </a:t>
            </a:r>
          </a:p>
          <a:p>
            <a:pPr algn="ctr" defTabSz="963137" eaLnBrk="1" hangingPunct="1"/>
            <a:r>
              <a:rPr lang="pt-BR" sz="600" dirty="0">
                <a:solidFill>
                  <a:srgbClr val="000000"/>
                </a:solidFill>
                <a:latin typeface="Century Gothic" pitchFamily="34" charset="0"/>
                <a:cs typeface="Times New Roman" pitchFamily="18" charset="0"/>
              </a:rPr>
              <a:t>Web</a:t>
            </a:r>
            <a:r>
              <a:rPr lang="id-ID" sz="600" dirty="0">
                <a:solidFill>
                  <a:srgbClr val="000000"/>
                </a:solidFill>
                <a:latin typeface="Century Gothic" pitchFamily="34" charset="0"/>
                <a:cs typeface="Times New Roman" pitchFamily="18" charset="0"/>
              </a:rPr>
              <a:t>site. http://www.diknas_sawahlunto.org</a:t>
            </a:r>
            <a:endParaRPr lang="en-US" sz="600" dirty="0">
              <a:solidFill>
                <a:srgbClr val="000000"/>
              </a:solidFill>
              <a:latin typeface="Century Gothic" pitchFamily="34" charset="0"/>
            </a:endParaRPr>
          </a:p>
          <a:p>
            <a:pPr algn="l" defTabSz="963137"/>
            <a:endParaRPr lang="en-US" sz="800" dirty="0">
              <a:solidFill>
                <a:srgbClr val="000000"/>
              </a:solidFill>
            </a:endParaRPr>
          </a:p>
        </p:txBody>
      </p:sp>
      <p:pic>
        <p:nvPicPr>
          <p:cNvPr id="54276" name="Picture 4"/>
          <p:cNvPicPr>
            <a:picLocks noChangeAspect="1" noChangeArrowheads="1"/>
          </p:cNvPicPr>
          <p:nvPr/>
        </p:nvPicPr>
        <p:blipFill>
          <a:blip r:embed="rId3" cstate="print"/>
          <a:srcRect/>
          <a:stretch>
            <a:fillRect/>
          </a:stretch>
        </p:blipFill>
        <p:spPr bwMode="auto">
          <a:xfrm>
            <a:off x="685800" y="152400"/>
            <a:ext cx="457200" cy="457200"/>
          </a:xfrm>
          <a:prstGeom prst="rect">
            <a:avLst/>
          </a:prstGeom>
          <a:blipFill dpi="0" rotWithShape="0">
            <a:blip cstate="print"/>
            <a:srcRect/>
            <a:stretch>
              <a:fillRect/>
            </a:stretch>
          </a:blipFill>
          <a:ln w="9525">
            <a:noFill/>
            <a:miter lim="800000"/>
            <a:headEnd/>
            <a:tailEnd/>
          </a:ln>
        </p:spPr>
      </p:pic>
      <p:sp>
        <p:nvSpPr>
          <p:cNvPr id="54277" name="Line 5"/>
          <p:cNvSpPr>
            <a:spLocks noChangeShapeType="1"/>
          </p:cNvSpPr>
          <p:nvPr/>
        </p:nvSpPr>
        <p:spPr bwMode="auto">
          <a:xfrm>
            <a:off x="0" y="676672"/>
            <a:ext cx="5029200" cy="0"/>
          </a:xfrm>
          <a:prstGeom prst="line">
            <a:avLst/>
          </a:prstGeom>
          <a:noFill/>
          <a:ln w="28575">
            <a:solidFill>
              <a:srgbClr val="000000"/>
            </a:solidFill>
            <a:round/>
            <a:headEnd/>
            <a:tailEnd/>
          </a:ln>
        </p:spPr>
        <p:txBody>
          <a:bodyPr lIns="91394" tIns="45697" rIns="91394" bIns="45697"/>
          <a:lstStyle/>
          <a:p>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53280976"/>
              </p:ext>
            </p:extLst>
          </p:nvPr>
        </p:nvGraphicFramePr>
        <p:xfrm>
          <a:off x="228601" y="304800"/>
          <a:ext cx="4572000" cy="2362200"/>
        </p:xfrm>
        <a:graphic>
          <a:graphicData uri="http://schemas.openxmlformats.org/drawingml/2006/table">
            <a:tbl>
              <a:tblPr/>
              <a:tblGrid>
                <a:gridCol w="284342">
                  <a:extLst>
                    <a:ext uri="{9D8B030D-6E8A-4147-A177-3AD203B41FA5}">
                      <a16:colId xmlns:a16="http://schemas.microsoft.com/office/drawing/2014/main" val="20000"/>
                    </a:ext>
                  </a:extLst>
                </a:gridCol>
                <a:gridCol w="1087258">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tblGrid>
              <a:tr h="304800">
                <a:tc>
                  <a:txBody>
                    <a:bodyPr/>
                    <a:lstStyle/>
                    <a:p>
                      <a:pPr algn="ctr" rtl="0" fontAlgn="ctr"/>
                      <a:r>
                        <a:rPr lang="en-US" sz="800" b="1" i="0" u="none" strike="noStrike" dirty="0">
                          <a:solidFill>
                            <a:srgbClr val="000000"/>
                          </a:solidFill>
                          <a:effectLst/>
                          <a:latin typeface="Times New Roman"/>
                        </a:rPr>
                        <a:t>No.</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ctr"/>
                      <a:r>
                        <a:rPr lang="en-US" sz="800" b="0" i="0" u="none" strike="noStrike" dirty="0">
                          <a:solidFill>
                            <a:srgbClr val="000000"/>
                          </a:solidFill>
                          <a:effectLst/>
                          <a:latin typeface="Times New Roman"/>
                        </a:rPr>
                        <a:t>7</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10 </a:t>
                      </a:r>
                      <a:r>
                        <a:rPr lang="en-US" sz="800" b="0" i="0" u="none" strike="noStrike" dirty="0" err="1">
                          <a:solidFill>
                            <a:srgbClr val="000000"/>
                          </a:solidFill>
                          <a:effectLst/>
                          <a:latin typeface="Times New Roman"/>
                        </a:rPr>
                        <a:t>Taratak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Bancah</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Taratak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Bancah</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Enisma</a:t>
                      </a:r>
                      <a:r>
                        <a:rPr lang="en-US" sz="800" b="0" i="0" u="none" strike="noStrike" dirty="0">
                          <a:solidFill>
                            <a:srgbClr val="000000"/>
                          </a:solidFill>
                          <a:effectLst/>
                          <a:latin typeface="Times New Roman"/>
                        </a:rPr>
                        <a:t>, S.Pd.SD                      NIP. 19630828 198307 2 001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fontAlgn="ctr"/>
                      <a:r>
                        <a:rPr lang="en-US" sz="800" b="0" i="0" u="none" strike="noStrike">
                          <a:solidFill>
                            <a:srgbClr val="000000"/>
                          </a:solidFill>
                          <a:effectLst/>
                          <a:latin typeface="Times New Roman"/>
                        </a:rPr>
                        <a:t>8</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11 </a:t>
                      </a: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Amiruddin</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19640402 198403 1 004</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800" b="0" i="0" u="none" strike="noStrike">
                          <a:solidFill>
                            <a:srgbClr val="000000"/>
                          </a:solidFill>
                          <a:effectLst/>
                          <a:latin typeface="Times New Roman"/>
                        </a:rPr>
                        <a:t>9</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12 </a:t>
                      </a:r>
                      <a:r>
                        <a:rPr lang="en-US" sz="800" b="0" i="0" u="none" strike="noStrike" dirty="0" err="1">
                          <a:solidFill>
                            <a:srgbClr val="000000"/>
                          </a:solidFill>
                          <a:effectLst/>
                          <a:latin typeface="Times New Roman"/>
                        </a:rPr>
                        <a:t>Silungkang</a:t>
                      </a:r>
                      <a:r>
                        <a:rPr lang="en-US" sz="800" b="0" i="0" u="none" strike="noStrike" dirty="0">
                          <a:solidFill>
                            <a:srgbClr val="000000"/>
                          </a:solidFill>
                          <a:effectLst/>
                          <a:latin typeface="Times New Roman"/>
                        </a:rPr>
                        <a:t> Duo</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Yuhendri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19621104 198308 1 001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800" b="0" i="0" u="none" strike="noStrike">
                          <a:solidFill>
                            <a:srgbClr val="000000"/>
                          </a:solidFill>
                          <a:effectLst/>
                          <a:latin typeface="Times New Roman"/>
                        </a:rPr>
                        <a:t>10</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13 </a:t>
                      </a:r>
                      <a:r>
                        <a:rPr lang="en-US" sz="800" b="0" i="0" u="none" strike="noStrike" dirty="0" err="1">
                          <a:solidFill>
                            <a:srgbClr val="000000"/>
                          </a:solidFill>
                          <a:effectLst/>
                          <a:latin typeface="Times New Roman"/>
                        </a:rPr>
                        <a:t>Silungkang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Oso</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800" b="0" i="0" u="none" strike="noStrike" dirty="0">
                          <a:solidFill>
                            <a:srgbClr val="000000"/>
                          </a:solidFill>
                          <a:effectLst/>
                          <a:latin typeface="Times New Roman"/>
                        </a:rPr>
                        <a:t>Alex Sandro, </a:t>
                      </a:r>
                      <a:r>
                        <a:rPr lang="es-ES" sz="800" b="0" i="0" u="none" strike="noStrike" dirty="0" err="1">
                          <a:solidFill>
                            <a:srgbClr val="000000"/>
                          </a:solidFill>
                          <a:effectLst/>
                          <a:latin typeface="Times New Roman"/>
                        </a:rPr>
                        <a:t>S.Pd</a:t>
                      </a:r>
                      <a:endParaRPr lang="es-ES" sz="800" b="0" i="0" u="none" strike="noStrike" dirty="0">
                        <a:solidFill>
                          <a:srgbClr val="000000"/>
                        </a:solidFill>
                        <a:effectLst/>
                        <a:latin typeface="Times New Roman"/>
                      </a:endParaRPr>
                    </a:p>
                    <a:p>
                      <a:pPr algn="l" fontAlgn="ctr"/>
                      <a:r>
                        <a:rPr lang="es-ES" sz="800" b="0" i="0" u="none" strike="noStrike" dirty="0">
                          <a:solidFill>
                            <a:srgbClr val="000000"/>
                          </a:solidFill>
                          <a:effectLst/>
                          <a:latin typeface="Times New Roman"/>
                        </a:rPr>
                        <a:t>NIP. 198209102008031001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0" i="0" u="none" strike="noStrike">
                          <a:solidFill>
                            <a:srgbClr val="000000"/>
                          </a:solidFill>
                          <a:effectLst/>
                          <a:latin typeface="Times New Roman"/>
                        </a:rPr>
                        <a:t>11</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SDS </a:t>
                      </a:r>
                      <a:r>
                        <a:rPr lang="en-US" sz="800" b="0" i="0" u="none" strike="noStrike" dirty="0" err="1">
                          <a:solidFill>
                            <a:srgbClr val="000000"/>
                          </a:solidFill>
                          <a:effectLst/>
                          <a:latin typeface="Times New Roman"/>
                        </a:rPr>
                        <a:t>Muhamadiyah</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 -</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Fauzul</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Azim</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S.Pd.I</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800" b="0" i="0" u="none" strike="noStrike">
                          <a:solidFill>
                            <a:srgbClr val="000000"/>
                          </a:solidFill>
                          <a:effectLst/>
                          <a:latin typeface="Times New Roman"/>
                        </a:rPr>
                        <a:t>12</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MIN 3 </a:t>
                      </a: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 </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Hamadi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S.Pd.I</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800" b="0" i="0" u="none" strike="noStrike" dirty="0">
                          <a:solidFill>
                            <a:srgbClr val="000000"/>
                          </a:solidFill>
                          <a:effectLst/>
                          <a:latin typeface="Times New Roman"/>
                        </a:rPr>
                        <a:t>13</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 IT </a:t>
                      </a:r>
                      <a:r>
                        <a:rPr lang="en-US" sz="800" b="0" i="0" u="none" strike="noStrike" dirty="0" err="1">
                          <a:solidFill>
                            <a:srgbClr val="000000"/>
                          </a:solidFill>
                          <a:effectLst/>
                          <a:latin typeface="Times New Roman"/>
                        </a:rPr>
                        <a:t>Tahfizul</a:t>
                      </a:r>
                      <a:r>
                        <a:rPr lang="en-US" sz="800" b="0" i="0" u="none" strike="noStrike" dirty="0">
                          <a:solidFill>
                            <a:srgbClr val="000000"/>
                          </a:solidFill>
                          <a:effectLst/>
                          <a:latin typeface="Times New Roman"/>
                        </a:rPr>
                        <a:t> Quran </a:t>
                      </a:r>
                      <a:r>
                        <a:rPr lang="en-US" sz="800" b="0" i="0" u="none" strike="noStrike" dirty="0" err="1">
                          <a:solidFill>
                            <a:srgbClr val="000000"/>
                          </a:solidFill>
                          <a:effectLst/>
                          <a:latin typeface="Times New Roman"/>
                        </a:rPr>
                        <a:t>Ibnu</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Mas’ud</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Zhafran</a:t>
                      </a:r>
                      <a:r>
                        <a:rPr lang="en-US" sz="800" b="0" i="0" u="none" strike="noStrike" baseline="0" dirty="0">
                          <a:solidFill>
                            <a:srgbClr val="000000"/>
                          </a:solidFill>
                          <a:effectLst/>
                          <a:latin typeface="Times New Roman"/>
                        </a:rPr>
                        <a:t> </a:t>
                      </a:r>
                      <a:r>
                        <a:rPr lang="en-US" sz="800" b="0" i="0" u="none" strike="noStrike" baseline="0" dirty="0" err="1">
                          <a:solidFill>
                            <a:srgbClr val="000000"/>
                          </a:solidFill>
                          <a:effectLst/>
                          <a:latin typeface="Times New Roman"/>
                        </a:rPr>
                        <a:t>Arib</a:t>
                      </a:r>
                      <a:r>
                        <a:rPr lang="en-US" sz="800" b="0" i="0" u="none" strike="noStrike" baseline="0"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4445" marR="444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847342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152401"/>
            <a:ext cx="4533900" cy="304800"/>
          </a:xfrm>
        </p:spPr>
        <p:txBody>
          <a:bodyPr>
            <a:normAutofit/>
          </a:bodyPr>
          <a:lstStyle/>
          <a:p>
            <a:pPr>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LEMBAH SEGAR</a:t>
            </a:r>
          </a:p>
        </p:txBody>
      </p:sp>
      <p:graphicFrame>
        <p:nvGraphicFramePr>
          <p:cNvPr id="5" name="Table 4"/>
          <p:cNvGraphicFramePr>
            <a:graphicFrameLocks noGrp="1"/>
          </p:cNvGraphicFramePr>
          <p:nvPr>
            <p:extLst>
              <p:ext uri="{D42A27DB-BD31-4B8C-83A1-F6EECF244321}">
                <p14:modId xmlns:p14="http://schemas.microsoft.com/office/powerpoint/2010/main" val="4118575315"/>
              </p:ext>
            </p:extLst>
          </p:nvPr>
        </p:nvGraphicFramePr>
        <p:xfrm>
          <a:off x="304800" y="457201"/>
          <a:ext cx="4495800" cy="2381299"/>
        </p:xfrm>
        <a:graphic>
          <a:graphicData uri="http://schemas.openxmlformats.org/drawingml/2006/table">
            <a:tbl>
              <a:tblPr/>
              <a:tblGrid>
                <a:gridCol w="246855">
                  <a:extLst>
                    <a:ext uri="{9D8B030D-6E8A-4147-A177-3AD203B41FA5}">
                      <a16:colId xmlns:a16="http://schemas.microsoft.com/office/drawing/2014/main" val="20000"/>
                    </a:ext>
                  </a:extLst>
                </a:gridCol>
                <a:gridCol w="1200945">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533400">
                  <a:extLst>
                    <a:ext uri="{9D8B030D-6E8A-4147-A177-3AD203B41FA5}">
                      <a16:colId xmlns:a16="http://schemas.microsoft.com/office/drawing/2014/main" val="20005"/>
                    </a:ext>
                  </a:extLst>
                </a:gridCol>
              </a:tblGrid>
              <a:tr h="247699">
                <a:tc>
                  <a:txBody>
                    <a:bodyPr/>
                    <a:lstStyle/>
                    <a:p>
                      <a:pPr algn="ctr" rtl="0" fontAlgn="ctr"/>
                      <a:r>
                        <a:rPr lang="en-US" sz="800" b="1" i="0" u="none" strike="noStrike" dirty="0">
                          <a:solidFill>
                            <a:srgbClr val="000000"/>
                          </a:solidFill>
                          <a:effectLst/>
                          <a:latin typeface="Times New Roman"/>
                        </a:rPr>
                        <a:t>No.</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Alamat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1901">
                <a:tc>
                  <a:txBody>
                    <a:bodyPr/>
                    <a:lstStyle/>
                    <a:p>
                      <a:pPr algn="ctr" rtl="0" fontAlgn="ctr"/>
                      <a:r>
                        <a:rPr lang="en-US" sz="800" b="0" i="0" u="none" strike="noStrike" dirty="0">
                          <a:solidFill>
                            <a:srgbClr val="000000"/>
                          </a:solidFill>
                          <a:effectLst/>
                          <a:latin typeface="Times New Roman"/>
                        </a:rPr>
                        <a:t>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01 </a:t>
                      </a:r>
                      <a:r>
                        <a:rPr lang="en-US" sz="800" b="0" i="0" u="none" strike="noStrike" dirty="0" err="1">
                          <a:solidFill>
                            <a:srgbClr val="000000"/>
                          </a:solidFill>
                          <a:effectLst/>
                          <a:latin typeface="Times New Roman"/>
                        </a:rPr>
                        <a:t>Pasar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Kubang</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pitchFamily="18" charset="0"/>
                          <a:cs typeface="Times New Roman" pitchFamily="18" charset="0"/>
                        </a:rPr>
                        <a:t>Kubang</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Sirakuk</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Erlinda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Ramli,S.Pd</a:t>
                      </a:r>
                      <a:r>
                        <a:rPr lang="en-US" sz="800" b="0" i="0" u="none" strike="noStrike" dirty="0">
                          <a:solidFill>
                            <a:srgbClr val="000000"/>
                          </a:solidFill>
                          <a:effectLst/>
                          <a:latin typeface="Times New Roman"/>
                        </a:rPr>
                        <a:t>. SD                         NIP. 19660610 198912 2 001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7699">
                <a:tc>
                  <a:txBody>
                    <a:bodyPr/>
                    <a:lstStyle/>
                    <a:p>
                      <a:pPr algn="ctr" rtl="0" fontAlgn="ctr"/>
                      <a:r>
                        <a:rPr lang="en-US" sz="800" b="0" i="0" u="none" strike="noStrike">
                          <a:solidFill>
                            <a:srgbClr val="000000"/>
                          </a:solidFill>
                          <a:effectLst/>
                          <a:latin typeface="Times New Roman"/>
                        </a:rPr>
                        <a:t>2</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02 </a:t>
                      </a:r>
                      <a:r>
                        <a:rPr lang="en-US" sz="800" b="0" i="0" u="none" strike="noStrike" dirty="0" err="1">
                          <a:solidFill>
                            <a:srgbClr val="000000"/>
                          </a:solidFill>
                          <a:effectLst/>
                          <a:latin typeface="Times New Roman"/>
                        </a:rPr>
                        <a:t>Lunto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Timur</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err="1">
                          <a:solidFill>
                            <a:srgbClr val="000000"/>
                          </a:solidFill>
                          <a:effectLst/>
                          <a:latin typeface="Times New Roman" pitchFamily="18" charset="0"/>
                          <a:cs typeface="Times New Roman" pitchFamily="18" charset="0"/>
                        </a:rPr>
                        <a:t>Lunto</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 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Hendra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Masni,S.Pd.SD</a:t>
                      </a:r>
                      <a:endParaRPr lang="en-US" sz="800" b="0" i="0" u="none" strike="noStrike" dirty="0">
                        <a:solidFill>
                          <a:srgbClr val="000000"/>
                        </a:solidFill>
                        <a:effectLst/>
                        <a:latin typeface="Times New Roman"/>
                      </a:endParaRPr>
                    </a:p>
                    <a:p>
                      <a:pPr algn="l" rtl="0" fontAlgn="ctr"/>
                      <a:r>
                        <a:rPr lang="en-US" sz="800" b="0" i="0" u="none" strike="noStrike" dirty="0">
                          <a:solidFill>
                            <a:srgbClr val="000000"/>
                          </a:solidFill>
                          <a:effectLst/>
                          <a:latin typeface="Times New Roman"/>
                        </a:rPr>
                        <a:t>NIP.</a:t>
                      </a:r>
                      <a:r>
                        <a:rPr lang="en-US" sz="800" b="0" i="0" u="none" strike="noStrike" baseline="0" dirty="0">
                          <a:solidFill>
                            <a:srgbClr val="000000"/>
                          </a:solidFill>
                          <a:effectLst/>
                          <a:latin typeface="Times New Roman"/>
                        </a:rPr>
                        <a:t> 1983060 200501 1 003</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rtl="0" fontAlgn="ctr"/>
                      <a:r>
                        <a:rPr lang="en-US" sz="800" b="0" i="0" u="none" strike="noStrike">
                          <a:solidFill>
                            <a:srgbClr val="000000"/>
                          </a:solidFill>
                          <a:effectLst/>
                          <a:latin typeface="Times New Roman"/>
                        </a:rPr>
                        <a:t>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03 </a:t>
                      </a:r>
                      <a:r>
                        <a:rPr lang="en-US" sz="800" b="0" i="0" u="none" strike="noStrike" dirty="0" err="1">
                          <a:solidFill>
                            <a:srgbClr val="000000"/>
                          </a:solidFill>
                          <a:effectLst/>
                          <a:latin typeface="Times New Roman"/>
                        </a:rPr>
                        <a:t>Aur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Tajungkang</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pitchFamily="18" charset="0"/>
                          <a:cs typeface="Times New Roman" pitchFamily="18" charset="0"/>
                        </a:rPr>
                        <a:t>Sawahlunto</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Yulianti,S.Pd.SD</a:t>
                      </a:r>
                      <a:r>
                        <a:rPr lang="en-US" sz="800" b="0" i="0" u="none" strike="noStrike" dirty="0">
                          <a:solidFill>
                            <a:srgbClr val="000000"/>
                          </a:solidFill>
                          <a:effectLst/>
                          <a:latin typeface="Times New Roman"/>
                        </a:rPr>
                        <a:t>                   NIP. 19700707 200012 2 001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rtl="0" fontAlgn="ctr"/>
                      <a:r>
                        <a:rPr lang="en-US" sz="800" b="0" i="0" u="none" strike="noStrike">
                          <a:solidFill>
                            <a:srgbClr val="000000"/>
                          </a:solidFill>
                          <a:effectLst/>
                          <a:latin typeface="Times New Roman"/>
                        </a:rPr>
                        <a:t>4</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05 </a:t>
                      </a:r>
                      <a:r>
                        <a:rPr lang="en-US" sz="800" b="0" i="0" u="none" strike="noStrike" dirty="0" err="1">
                          <a:solidFill>
                            <a:srgbClr val="000000"/>
                          </a:solidFill>
                          <a:effectLst/>
                          <a:latin typeface="Times New Roman"/>
                        </a:rPr>
                        <a:t>Kusiba</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Kubang </a:t>
                      </a:r>
                      <a:r>
                        <a:rPr lang="en-US" sz="800" b="0" i="0" u="none" strike="noStrike" dirty="0" err="1">
                          <a:solidFill>
                            <a:srgbClr val="000000"/>
                          </a:solidFill>
                          <a:effectLst/>
                          <a:latin typeface="Times New Roman" pitchFamily="18" charset="0"/>
                          <a:cs typeface="Times New Roman" pitchFamily="18" charset="0"/>
                        </a:rPr>
                        <a:t>Sirakuk</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Wirdanimar</a:t>
                      </a:r>
                      <a:r>
                        <a:rPr lang="en-US" sz="800" b="0" i="0" u="none" strike="noStrike" dirty="0">
                          <a:solidFill>
                            <a:srgbClr val="000000"/>
                          </a:solidFill>
                          <a:effectLst/>
                          <a:latin typeface="Times New Roman"/>
                        </a:rPr>
                        <a:t>, S.Pd.SD              NIP. 19710610 200604 2 007</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rtl="0" fontAlgn="ctr"/>
                      <a:r>
                        <a:rPr lang="en-US" sz="800" b="0" i="0" u="none" strike="noStrike">
                          <a:solidFill>
                            <a:srgbClr val="000000"/>
                          </a:solidFill>
                          <a:effectLst/>
                          <a:latin typeface="Times New Roman"/>
                        </a:rPr>
                        <a:t>5</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06 </a:t>
                      </a:r>
                      <a:r>
                        <a:rPr lang="en-US" sz="800" b="0" i="0" u="none" strike="noStrike" dirty="0" err="1">
                          <a:solidFill>
                            <a:srgbClr val="000000"/>
                          </a:solidFill>
                          <a:effectLst/>
                          <a:latin typeface="Times New Roman"/>
                        </a:rPr>
                        <a:t>Kubang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Tangah</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Kubang </a:t>
                      </a:r>
                      <a:r>
                        <a:rPr lang="en-US" sz="800" b="0" i="0" u="none" strike="noStrike" dirty="0" err="1">
                          <a:solidFill>
                            <a:srgbClr val="000000"/>
                          </a:solidFill>
                          <a:effectLst/>
                          <a:latin typeface="Times New Roman" pitchFamily="18" charset="0"/>
                          <a:cs typeface="Times New Roman" pitchFamily="18" charset="0"/>
                        </a:rPr>
                        <a:t>Tangah</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Yulie</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Sugesti</a:t>
                      </a:r>
                      <a:r>
                        <a:rPr lang="en-US" sz="800" b="0" i="0" u="none" strike="noStrike" dirty="0">
                          <a:solidFill>
                            <a:srgbClr val="000000"/>
                          </a:solidFill>
                          <a:effectLst/>
                          <a:latin typeface="Times New Roman"/>
                        </a:rPr>
                        <a:t>, S.Pd.SD                        NIP. 197907242005012016</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rtl="0" fontAlgn="ctr"/>
                      <a:r>
                        <a:rPr lang="en-US" sz="800" b="0" i="0" u="none" strike="noStrike">
                          <a:solidFill>
                            <a:srgbClr val="000000"/>
                          </a:solidFill>
                          <a:effectLst/>
                          <a:latin typeface="Times New Roman"/>
                        </a:rPr>
                        <a:t>6</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10 Tanah </a:t>
                      </a:r>
                      <a:r>
                        <a:rPr lang="en-US" sz="800" b="0" i="0" u="none" strike="noStrike" dirty="0" err="1">
                          <a:solidFill>
                            <a:srgbClr val="000000"/>
                          </a:solidFill>
                          <a:effectLst/>
                          <a:latin typeface="Times New Roman"/>
                        </a:rPr>
                        <a:t>Lapang</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pitchFamily="18" charset="0"/>
                          <a:cs typeface="Times New Roman" pitchFamily="18" charset="0"/>
                        </a:rPr>
                        <a:t>Tanah </a:t>
                      </a:r>
                      <a:r>
                        <a:rPr lang="en-US" sz="800" b="0" i="0" u="none" strike="noStrike" dirty="0" err="1">
                          <a:solidFill>
                            <a:srgbClr val="000000"/>
                          </a:solidFill>
                          <a:effectLst/>
                          <a:latin typeface="Times New Roman" pitchFamily="18" charset="0"/>
                          <a:cs typeface="Times New Roman" pitchFamily="18" charset="0"/>
                        </a:rPr>
                        <a:t>Lapang</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Yuspianti</a:t>
                      </a:r>
                      <a:r>
                        <a:rPr lang="en-US" sz="800" b="0" i="0" u="none" strike="noStrike" dirty="0">
                          <a:solidFill>
                            <a:srgbClr val="000000"/>
                          </a:solidFill>
                          <a:effectLst/>
                          <a:latin typeface="Times New Roman"/>
                        </a:rPr>
                        <a:t>, S.Pd.SD                 NIP. 19651106 199012 2 001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rtl="0" fontAlgn="ctr"/>
                      <a:r>
                        <a:rPr lang="en-US" sz="800" b="0" i="0" u="none" strike="noStrike">
                          <a:solidFill>
                            <a:srgbClr val="000000"/>
                          </a:solidFill>
                          <a:effectLst/>
                          <a:latin typeface="Times New Roman"/>
                        </a:rPr>
                        <a:t>7</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11 </a:t>
                      </a:r>
                      <a:r>
                        <a:rPr lang="en-US" sz="800" b="0" i="0" u="none" strike="noStrike" dirty="0" err="1">
                          <a:solidFill>
                            <a:srgbClr val="000000"/>
                          </a:solidFill>
                          <a:effectLst/>
                          <a:latin typeface="Times New Roman"/>
                        </a:rPr>
                        <a:t>Pondok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Batu</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800" b="0" i="0" u="none" strike="noStrike" dirty="0" err="1">
                          <a:solidFill>
                            <a:srgbClr val="000000"/>
                          </a:solidFill>
                          <a:effectLst/>
                          <a:latin typeface="Times New Roman" pitchFamily="18" charset="0"/>
                          <a:cs typeface="Times New Roman" pitchFamily="18" charset="0"/>
                        </a:rPr>
                        <a:t>Pondok</a:t>
                      </a:r>
                      <a:r>
                        <a:rPr lang="en-US" sz="800" b="0" i="0" u="none" strike="noStrike" dirty="0">
                          <a:solidFill>
                            <a:srgbClr val="000000"/>
                          </a:solidFill>
                          <a:effectLst/>
                          <a:latin typeface="Times New Roman" pitchFamily="18" charset="0"/>
                          <a:cs typeface="Times New Roman" pitchFamily="18" charset="0"/>
                        </a:rPr>
                        <a:t> </a:t>
                      </a:r>
                      <a:r>
                        <a:rPr lang="en-US" sz="800" b="0" i="0" u="none" strike="noStrike" dirty="0" err="1">
                          <a:solidFill>
                            <a:srgbClr val="000000"/>
                          </a:solidFill>
                          <a:effectLst/>
                          <a:latin typeface="Times New Roman" pitchFamily="18" charset="0"/>
                          <a:cs typeface="Times New Roman" pitchFamily="18" charset="0"/>
                        </a:rPr>
                        <a:t>Batu</a:t>
                      </a:r>
                      <a:endParaRPr lang="en-US" sz="800" b="0" i="0" u="none" strike="noStrike" dirty="0">
                        <a:solidFill>
                          <a:srgbClr val="000000"/>
                        </a:solidFill>
                        <a:effectLst/>
                        <a:latin typeface="Times New Roman" pitchFamily="18" charset="0"/>
                        <a:cs typeface="Times New Roman" pitchFamily="18" charset="0"/>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Maimumunah</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19650630 199311 2 001        </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12715239"/>
              </p:ext>
            </p:extLst>
          </p:nvPr>
        </p:nvGraphicFramePr>
        <p:xfrm>
          <a:off x="228600" y="304800"/>
          <a:ext cx="4495800" cy="2362200"/>
        </p:xfrm>
        <a:graphic>
          <a:graphicData uri="http://schemas.openxmlformats.org/drawingml/2006/table">
            <a:tbl>
              <a:tblPr/>
              <a:tblGrid>
                <a:gridCol w="246855">
                  <a:extLst>
                    <a:ext uri="{9D8B030D-6E8A-4147-A177-3AD203B41FA5}">
                      <a16:colId xmlns:a16="http://schemas.microsoft.com/office/drawing/2014/main" val="20000"/>
                    </a:ext>
                  </a:extLst>
                </a:gridCol>
                <a:gridCol w="1200945">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533400">
                  <a:extLst>
                    <a:ext uri="{9D8B030D-6E8A-4147-A177-3AD203B41FA5}">
                      <a16:colId xmlns:a16="http://schemas.microsoft.com/office/drawing/2014/main" val="20005"/>
                    </a:ext>
                  </a:extLst>
                </a:gridCol>
              </a:tblGrid>
              <a:tr h="247699">
                <a:tc>
                  <a:txBody>
                    <a:bodyPr/>
                    <a:lstStyle/>
                    <a:p>
                      <a:pPr algn="ctr" rtl="0" fontAlgn="ctr"/>
                      <a:r>
                        <a:rPr lang="en-US" sz="800" b="1" i="0" u="none" strike="noStrike" dirty="0">
                          <a:solidFill>
                            <a:srgbClr val="000000"/>
                          </a:solidFill>
                          <a:effectLst/>
                          <a:latin typeface="Times New Roman"/>
                        </a:rPr>
                        <a:t>No.</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Alamat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5701">
                <a:tc>
                  <a:txBody>
                    <a:bodyPr/>
                    <a:lstStyle/>
                    <a:p>
                      <a:pPr algn="ctr" rtl="0" fontAlgn="ctr"/>
                      <a:r>
                        <a:rPr lang="en-US" sz="800" b="0" i="0" u="none" strike="noStrike" dirty="0">
                          <a:solidFill>
                            <a:srgbClr val="000000"/>
                          </a:solidFill>
                          <a:effectLst/>
                          <a:latin typeface="Times New Roman"/>
                        </a:rPr>
                        <a:t>8</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12 </a:t>
                      </a:r>
                      <a:r>
                        <a:rPr lang="en-US" sz="800" b="0" i="0" u="none" strike="noStrike" dirty="0" err="1">
                          <a:solidFill>
                            <a:srgbClr val="000000"/>
                          </a:solidFill>
                          <a:effectLst/>
                          <a:latin typeface="Times New Roman"/>
                        </a:rPr>
                        <a:t>Kubang</a:t>
                      </a:r>
                      <a:r>
                        <a:rPr lang="en-US" sz="800" b="0" i="0" u="none" strike="noStrike" dirty="0">
                          <a:solidFill>
                            <a:srgbClr val="000000"/>
                          </a:solidFill>
                          <a:effectLst/>
                          <a:latin typeface="Times New Roman"/>
                        </a:rPr>
                        <a:t> Barat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Kubang </a:t>
                      </a:r>
                      <a:r>
                        <a:rPr lang="en-US" sz="800" b="0" i="0" u="none" strike="noStrike" dirty="0" err="1">
                          <a:solidFill>
                            <a:srgbClr val="000000"/>
                          </a:solidFill>
                          <a:effectLst/>
                          <a:latin typeface="Times New Roman"/>
                        </a:rPr>
                        <a:t>Tangah</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Zainal</a:t>
                      </a:r>
                      <a:r>
                        <a:rPr lang="en-US" sz="800" b="0" i="0" u="none" strike="noStrike" dirty="0">
                          <a:solidFill>
                            <a:srgbClr val="000000"/>
                          </a:solidFill>
                          <a:effectLst/>
                          <a:latin typeface="Times New Roman"/>
                        </a:rPr>
                        <a:t> Hamid,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19700422 200312 1 003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rtl="0" fontAlgn="ctr"/>
                      <a:r>
                        <a:rPr lang="en-US" sz="800" b="0" i="0" u="none" strike="noStrike">
                          <a:solidFill>
                            <a:srgbClr val="000000"/>
                          </a:solidFill>
                          <a:effectLst/>
                          <a:latin typeface="Times New Roman"/>
                        </a:rPr>
                        <a:t>9</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13 </a:t>
                      </a:r>
                      <a:r>
                        <a:rPr lang="en-US" sz="800" b="0" i="0" u="none" strike="noStrike" dirty="0" err="1">
                          <a:solidFill>
                            <a:srgbClr val="000000"/>
                          </a:solidFill>
                          <a:effectLst/>
                          <a:latin typeface="Times New Roman"/>
                        </a:rPr>
                        <a:t>Pasar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Remaja</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Yosrizal</a:t>
                      </a:r>
                      <a:r>
                        <a:rPr lang="en-US" sz="800" b="0" i="0" u="none" strike="noStrike" dirty="0">
                          <a:solidFill>
                            <a:srgbClr val="000000"/>
                          </a:solidFill>
                          <a:effectLst/>
                          <a:latin typeface="Times New Roman"/>
                        </a:rPr>
                        <a:t>, S.Pd.SD                      NIP. 19681010 199103 1 015</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rtl="0" fontAlgn="ctr"/>
                      <a:r>
                        <a:rPr lang="en-US" sz="800" b="0" i="0" u="none" strike="noStrike">
                          <a:solidFill>
                            <a:srgbClr val="000000"/>
                          </a:solidFill>
                          <a:effectLst/>
                          <a:latin typeface="Times New Roman"/>
                        </a:rPr>
                        <a:t>10</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15 </a:t>
                      </a:r>
                      <a:r>
                        <a:rPr lang="en-US" sz="800" b="0" i="0" u="none" strike="noStrike" dirty="0" err="1">
                          <a:solidFill>
                            <a:srgbClr val="000000"/>
                          </a:solidFill>
                          <a:effectLst/>
                          <a:latin typeface="Times New Roman"/>
                        </a:rPr>
                        <a:t>Lunto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Timur</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Lunto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Timur</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Feradriyanti</a:t>
                      </a:r>
                      <a:r>
                        <a:rPr lang="en-US" sz="800" b="0" i="0" u="none" strike="noStrike" dirty="0">
                          <a:solidFill>
                            <a:srgbClr val="000000"/>
                          </a:solidFill>
                          <a:effectLst/>
                          <a:latin typeface="Times New Roman"/>
                        </a:rPr>
                        <a:t>, S.Pd.SD                  NIP. 19720617 200501 2 010</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rtl="0" fontAlgn="ctr"/>
                      <a:r>
                        <a:rPr lang="en-US" sz="800" b="0" i="0" u="none" strike="noStrike">
                          <a:solidFill>
                            <a:srgbClr val="000000"/>
                          </a:solidFill>
                          <a:effectLst/>
                          <a:latin typeface="Times New Roman"/>
                        </a:rPr>
                        <a:t>11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17 Air </a:t>
                      </a:r>
                      <a:r>
                        <a:rPr lang="en-US" sz="800" b="0" i="0" u="none" strike="noStrike" dirty="0" err="1">
                          <a:solidFill>
                            <a:srgbClr val="000000"/>
                          </a:solidFill>
                          <a:effectLst/>
                          <a:latin typeface="Times New Roman"/>
                        </a:rPr>
                        <a:t>Dingin</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Rismayeni</a:t>
                      </a:r>
                      <a:r>
                        <a:rPr lang="en-US" sz="800" b="0" i="0" u="none" strike="noStrike" dirty="0">
                          <a:solidFill>
                            <a:srgbClr val="000000"/>
                          </a:solidFill>
                          <a:effectLst/>
                          <a:latin typeface="Times New Roman"/>
                        </a:rPr>
                        <a:t>, S.Pd.SD                 NIP.19661205 198802 2 001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rtl="0" fontAlgn="ctr"/>
                      <a:r>
                        <a:rPr lang="en-US" sz="800" b="0" i="0" u="none" strike="noStrike">
                          <a:solidFill>
                            <a:srgbClr val="000000"/>
                          </a:solidFill>
                          <a:effectLst/>
                          <a:latin typeface="Times New Roman"/>
                        </a:rPr>
                        <a:t>12</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SDS Santa Lucia</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Dorlima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Tambunan</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Non 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rtl="0" fontAlgn="ctr"/>
                      <a:r>
                        <a:rPr lang="en-US" sz="800" b="0" i="0" u="none" strike="noStrike">
                          <a:solidFill>
                            <a:srgbClr val="000000"/>
                          </a:solidFill>
                          <a:effectLst/>
                          <a:latin typeface="Times New Roman"/>
                        </a:rPr>
                        <a:t>13</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 IT </a:t>
                      </a:r>
                      <a:r>
                        <a:rPr lang="en-US" sz="800" b="0" i="0" u="none" strike="noStrike" dirty="0" err="1">
                          <a:solidFill>
                            <a:srgbClr val="000000"/>
                          </a:solidFill>
                          <a:effectLst/>
                          <a:latin typeface="Times New Roman"/>
                        </a:rPr>
                        <a:t>Ishlahul</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Ummah</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 -</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Takwin</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S.Pd.I</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Non 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rtl="0" fontAlgn="ctr"/>
                      <a:r>
                        <a:rPr lang="en-US" sz="800" b="0" i="0" u="none" strike="noStrike">
                          <a:solidFill>
                            <a:srgbClr val="000000"/>
                          </a:solidFill>
                          <a:effectLst/>
                          <a:latin typeface="Times New Roman"/>
                        </a:rPr>
                        <a:t>14</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MIS </a:t>
                      </a:r>
                      <a:r>
                        <a:rPr lang="en-US" sz="800" b="0" i="0" u="none" strike="noStrike" dirty="0" err="1">
                          <a:solidFill>
                            <a:srgbClr val="000000"/>
                          </a:solidFill>
                          <a:effectLst/>
                          <a:latin typeface="Times New Roman"/>
                        </a:rPr>
                        <a:t>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US" sz="800" b="0" i="0" u="none" strike="noStrike" dirty="0" err="1">
                          <a:solidFill>
                            <a:srgbClr val="000000"/>
                          </a:solidFill>
                          <a:effectLst/>
                          <a:latin typeface="Times New Roman"/>
                        </a:rPr>
                        <a:t>Lunto</a:t>
                      </a:r>
                      <a:endParaRPr lang="en-US" sz="800" b="0" i="0" u="none" strike="noStrike" dirty="0">
                        <a:solidFill>
                          <a:srgbClr val="000000"/>
                        </a:solidFill>
                        <a:effectLst/>
                        <a:latin typeface="Times New Roman"/>
                      </a:endParaRP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Jasrilapidar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S.Pdi</a:t>
                      </a:r>
                      <a:endParaRPr lang="en-US" sz="800" b="0" i="0" u="none" strike="noStrike" dirty="0">
                        <a:solidFill>
                          <a:srgbClr val="000000"/>
                        </a:solidFill>
                        <a:effectLst/>
                        <a:latin typeface="Times New Roman"/>
                      </a:endParaRPr>
                    </a:p>
                    <a:p>
                      <a:pPr algn="l" rtl="0" fontAlgn="ctr"/>
                      <a:r>
                        <a:rPr lang="en-US" sz="800" b="0" i="0" u="none" strike="noStrike" dirty="0">
                          <a:solidFill>
                            <a:srgbClr val="000000"/>
                          </a:solidFill>
                          <a:effectLst/>
                          <a:latin typeface="Times New Roman"/>
                        </a:rPr>
                        <a:t>NIP.196811272003122001</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3859" marR="3859" marT="38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9154762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76200"/>
            <a:ext cx="4533900" cy="304800"/>
          </a:xfrm>
        </p:spPr>
        <p:txBody>
          <a:bodyPr>
            <a:normAutofit/>
          </a:bodyPr>
          <a:lstStyle/>
          <a:p>
            <a:pPr>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BARANGIN</a:t>
            </a:r>
          </a:p>
        </p:txBody>
      </p:sp>
      <p:graphicFrame>
        <p:nvGraphicFramePr>
          <p:cNvPr id="4" name="Table 3"/>
          <p:cNvGraphicFramePr>
            <a:graphicFrameLocks noGrp="1"/>
          </p:cNvGraphicFramePr>
          <p:nvPr>
            <p:extLst>
              <p:ext uri="{D42A27DB-BD31-4B8C-83A1-F6EECF244321}">
                <p14:modId xmlns:p14="http://schemas.microsoft.com/office/powerpoint/2010/main" val="1925698529"/>
              </p:ext>
            </p:extLst>
          </p:nvPr>
        </p:nvGraphicFramePr>
        <p:xfrm>
          <a:off x="228600" y="381000"/>
          <a:ext cx="4495800" cy="2714162"/>
        </p:xfrm>
        <a:graphic>
          <a:graphicData uri="http://schemas.openxmlformats.org/drawingml/2006/table">
            <a:tbl>
              <a:tblPr/>
              <a:tblGrid>
                <a:gridCol w="228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6742">
                <a:tc>
                  <a:txBody>
                    <a:bodyPr/>
                    <a:lstStyle/>
                    <a:p>
                      <a:pPr algn="ctr" rtl="0" fontAlgn="ctr"/>
                      <a:r>
                        <a:rPr lang="en-US" sz="800" b="1" i="0" u="none" strike="noStrike" dirty="0">
                          <a:solidFill>
                            <a:srgbClr val="000000"/>
                          </a:solidFill>
                          <a:effectLst/>
                          <a:latin typeface="Times New Roman"/>
                        </a:rPr>
                        <a:t>No.</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6742">
                <a:tc>
                  <a:txBody>
                    <a:bodyPr/>
                    <a:lstStyle/>
                    <a:p>
                      <a:pPr algn="ctr" rtl="0" fontAlgn="ctr"/>
                      <a:r>
                        <a:rPr lang="en-US" sz="800" b="0" i="0" u="none" strike="noStrike" dirty="0">
                          <a:solidFill>
                            <a:srgbClr val="000000"/>
                          </a:solidFill>
                          <a:effectLst/>
                          <a:latin typeface="Times New Roman"/>
                        </a:rPr>
                        <a:t>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02 </a:t>
                      </a:r>
                      <a:r>
                        <a:rPr lang="en-US" sz="800" b="0" i="0" u="none" strike="noStrike" dirty="0" err="1">
                          <a:solidFill>
                            <a:srgbClr val="000000"/>
                          </a:solidFill>
                          <a:effectLst/>
                          <a:latin typeface="Times New Roman"/>
                        </a:rPr>
                        <a:t>Sapan</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Durian II</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Syafrijal</a:t>
                      </a:r>
                      <a:r>
                        <a:rPr lang="en-US" sz="800" b="0" i="0" u="none" strike="noStrike" dirty="0">
                          <a:solidFill>
                            <a:srgbClr val="000000"/>
                          </a:solidFill>
                          <a:effectLst/>
                          <a:latin typeface="Times New Roman"/>
                        </a:rPr>
                        <a:t>, S.Pd.SD</a:t>
                      </a:r>
                    </a:p>
                    <a:p>
                      <a:pPr algn="l" rtl="0" fontAlgn="ctr"/>
                      <a:r>
                        <a:rPr lang="en-US" sz="800" b="0" i="0" u="none" strike="noStrike" dirty="0">
                          <a:solidFill>
                            <a:srgbClr val="000000"/>
                          </a:solidFill>
                          <a:effectLst/>
                          <a:latin typeface="Times New Roman"/>
                        </a:rPr>
                        <a:t>NIP. 196405181984101001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6742">
                <a:tc>
                  <a:txBody>
                    <a:bodyPr/>
                    <a:lstStyle/>
                    <a:p>
                      <a:pPr algn="ctr" rtl="0" fontAlgn="ctr"/>
                      <a:r>
                        <a:rPr lang="en-US" sz="800" b="0" i="0" u="none" strike="noStrike">
                          <a:solidFill>
                            <a:srgbClr val="000000"/>
                          </a:solidFill>
                          <a:effectLst/>
                          <a:latin typeface="Times New Roman"/>
                        </a:rPr>
                        <a:t>2</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03 </a:t>
                      </a:r>
                      <a:r>
                        <a:rPr lang="en-US" sz="800" b="0" i="0" u="none" strike="noStrike" dirty="0" err="1">
                          <a:solidFill>
                            <a:srgbClr val="000000"/>
                          </a:solidFill>
                          <a:effectLst/>
                          <a:latin typeface="Times New Roman"/>
                        </a:rPr>
                        <a:t>Lubang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Panjang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Lubang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Panjang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III/d</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Mardianis</a:t>
                      </a:r>
                      <a:r>
                        <a:rPr lang="en-US" sz="800" b="0" i="0" u="none" strike="noStrike" dirty="0">
                          <a:solidFill>
                            <a:srgbClr val="000000"/>
                          </a:solidFill>
                          <a:effectLst/>
                          <a:latin typeface="Times New Roman"/>
                        </a:rPr>
                        <a:t>, S.Pd.SD</a:t>
                      </a:r>
                    </a:p>
                    <a:p>
                      <a:pPr algn="l" rtl="0" fontAlgn="ctr"/>
                      <a:r>
                        <a:rPr lang="en-US" sz="800" b="0" i="0" u="none" strike="noStrike" dirty="0">
                          <a:solidFill>
                            <a:srgbClr val="000000"/>
                          </a:solidFill>
                          <a:effectLst/>
                          <a:latin typeface="Times New Roman"/>
                        </a:rPr>
                        <a:t>NIP. 197104162003122004</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6742">
                <a:tc>
                  <a:txBody>
                    <a:bodyPr/>
                    <a:lstStyle/>
                    <a:p>
                      <a:pPr algn="ctr" rtl="0" fontAlgn="ctr"/>
                      <a:r>
                        <a:rPr lang="en-US" sz="800" b="0" i="0" u="none" strike="noStrike">
                          <a:solidFill>
                            <a:srgbClr val="000000"/>
                          </a:solidFill>
                          <a:effectLst/>
                          <a:latin typeface="Times New Roman"/>
                        </a:rPr>
                        <a:t>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05 </a:t>
                      </a:r>
                      <a:r>
                        <a:rPr lang="en-US" sz="800" b="0" i="0" u="none" strike="noStrike" dirty="0" err="1">
                          <a:solidFill>
                            <a:srgbClr val="000000"/>
                          </a:solidFill>
                          <a:effectLst/>
                          <a:latin typeface="Times New Roman"/>
                        </a:rPr>
                        <a:t>Kolok</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Kolok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Arni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Dawita</a:t>
                      </a:r>
                      <a:r>
                        <a:rPr lang="en-US" sz="800" b="0" i="0" u="none" strike="noStrike" dirty="0">
                          <a:solidFill>
                            <a:srgbClr val="000000"/>
                          </a:solidFill>
                          <a:effectLst/>
                          <a:latin typeface="Times New Roman"/>
                        </a:rPr>
                        <a:t>, S.Pd.SD              NIP. 19661109 199011 2 001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6742">
                <a:tc>
                  <a:txBody>
                    <a:bodyPr/>
                    <a:lstStyle/>
                    <a:p>
                      <a:pPr algn="ctr" rtl="0" fontAlgn="ctr"/>
                      <a:r>
                        <a:rPr lang="en-US" sz="800" b="0" i="0" u="none" strike="noStrike">
                          <a:solidFill>
                            <a:srgbClr val="000000"/>
                          </a:solidFill>
                          <a:effectLst/>
                          <a:latin typeface="Times New Roman"/>
                        </a:rPr>
                        <a:t>4</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06 </a:t>
                      </a: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Azwarli</a:t>
                      </a:r>
                      <a:r>
                        <a:rPr lang="en-US" sz="800" b="0" i="0" u="none" strike="noStrike" dirty="0">
                          <a:solidFill>
                            <a:srgbClr val="000000"/>
                          </a:solidFill>
                          <a:effectLst/>
                          <a:latin typeface="Times New Roman"/>
                        </a:rPr>
                        <a:t>, S.Pd.SD                  NIP. 19670727 199109 1 001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6742">
                <a:tc>
                  <a:txBody>
                    <a:bodyPr/>
                    <a:lstStyle/>
                    <a:p>
                      <a:pPr algn="ctr" rtl="0" fontAlgn="ctr"/>
                      <a:r>
                        <a:rPr lang="en-US" sz="800" b="0" i="0" u="none" strike="noStrike">
                          <a:solidFill>
                            <a:srgbClr val="000000"/>
                          </a:solidFill>
                          <a:effectLst/>
                          <a:latin typeface="Times New Roman"/>
                        </a:rPr>
                        <a:t>5</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07 </a:t>
                      </a: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Alizar</a:t>
                      </a:r>
                      <a:r>
                        <a:rPr lang="en-US" sz="800" b="0" i="0" u="none" strike="noStrike" dirty="0">
                          <a:solidFill>
                            <a:srgbClr val="000000"/>
                          </a:solidFill>
                          <a:effectLst/>
                          <a:latin typeface="Times New Roman"/>
                        </a:rPr>
                        <a:t>, S.Pd.SD                         NIP. 19670907 199303 1 013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6742">
                <a:tc>
                  <a:txBody>
                    <a:bodyPr/>
                    <a:lstStyle/>
                    <a:p>
                      <a:pPr algn="ctr" rtl="0" fontAlgn="ctr"/>
                      <a:r>
                        <a:rPr lang="en-US" sz="800" b="0" i="0" u="none" strike="noStrike">
                          <a:solidFill>
                            <a:srgbClr val="000000"/>
                          </a:solidFill>
                          <a:effectLst/>
                          <a:latin typeface="Times New Roman"/>
                        </a:rPr>
                        <a:t>6</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11 </a:t>
                      </a:r>
                      <a:r>
                        <a:rPr lang="en-US" sz="800" b="0" i="0" u="none" strike="noStrike" dirty="0" err="1">
                          <a:solidFill>
                            <a:srgbClr val="000000"/>
                          </a:solidFill>
                          <a:effectLst/>
                          <a:latin typeface="Times New Roman"/>
                        </a:rPr>
                        <a:t>Kampung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Surian</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Durian I</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IV/b</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Aidil</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Fitri</a:t>
                      </a:r>
                      <a:r>
                        <a:rPr lang="en-US" sz="800" b="0" i="0" u="none" strike="noStrike" dirty="0">
                          <a:solidFill>
                            <a:srgbClr val="000000"/>
                          </a:solidFill>
                          <a:effectLst/>
                          <a:latin typeface="Times New Roman"/>
                        </a:rPr>
                        <a:t>, S.Pd.SD                   NIP. 19650201 198410 2 002</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6742">
                <a:tc>
                  <a:txBody>
                    <a:bodyPr/>
                    <a:lstStyle/>
                    <a:p>
                      <a:pPr algn="ctr" rtl="0" fontAlgn="ctr"/>
                      <a:r>
                        <a:rPr lang="en-US" sz="800" b="0" i="0" u="none" strike="noStrike">
                          <a:solidFill>
                            <a:srgbClr val="000000"/>
                          </a:solidFill>
                          <a:effectLst/>
                          <a:latin typeface="Times New Roman"/>
                        </a:rPr>
                        <a:t>7</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12 </a:t>
                      </a:r>
                      <a:r>
                        <a:rPr lang="en-US" sz="800" b="0" i="0" u="none" strike="noStrike" dirty="0" err="1">
                          <a:solidFill>
                            <a:srgbClr val="000000"/>
                          </a:solidFill>
                          <a:effectLst/>
                          <a:latin typeface="Times New Roman"/>
                        </a:rPr>
                        <a:t>Sapan</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Durian II</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IV/b</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Sumariah,S.Pd</a:t>
                      </a:r>
                      <a:r>
                        <a:rPr lang="en-US" sz="800" b="0" i="0" u="none" strike="noStrike" dirty="0">
                          <a:solidFill>
                            <a:srgbClr val="000000"/>
                          </a:solidFill>
                          <a:effectLst/>
                          <a:latin typeface="Times New Roman"/>
                        </a:rPr>
                        <a:t>                          NIP. 19730321 199603 2 003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6742">
                <a:tc>
                  <a:txBody>
                    <a:bodyPr/>
                    <a:lstStyle/>
                    <a:p>
                      <a:pPr algn="ctr" rtl="0" fontAlgn="ctr"/>
                      <a:r>
                        <a:rPr lang="en-US" sz="800" b="0" i="0" u="none" strike="noStrike">
                          <a:solidFill>
                            <a:srgbClr val="000000"/>
                          </a:solidFill>
                          <a:effectLst/>
                          <a:latin typeface="Times New Roman"/>
                        </a:rPr>
                        <a:t>8</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13 Sungai Durian</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Sungai Durian</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IV/b</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Rahmayuti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19660606 199312 2 003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6742">
                <a:tc>
                  <a:txBody>
                    <a:bodyPr/>
                    <a:lstStyle/>
                    <a:p>
                      <a:pPr algn="ctr" rtl="0" fontAlgn="ctr"/>
                      <a:r>
                        <a:rPr lang="en-US" sz="800" b="0" i="0" u="none" strike="noStrike">
                          <a:solidFill>
                            <a:srgbClr val="000000"/>
                          </a:solidFill>
                          <a:effectLst/>
                          <a:latin typeface="Times New Roman"/>
                        </a:rPr>
                        <a:t>9</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14 </a:t>
                      </a: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III/d</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Ermida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S.Ag</a:t>
                      </a:r>
                      <a:r>
                        <a:rPr lang="en-US" sz="800" b="0" i="0" u="none" strike="noStrike" dirty="0">
                          <a:solidFill>
                            <a:srgbClr val="000000"/>
                          </a:solidFill>
                          <a:effectLst/>
                          <a:latin typeface="Times New Roman"/>
                        </a:rPr>
                        <a:t>                            NIP. 19690701 200801 2 005</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6742">
                <a:tc>
                  <a:txBody>
                    <a:bodyPr/>
                    <a:lstStyle/>
                    <a:p>
                      <a:pPr algn="ctr" rtl="0" fontAlgn="ctr"/>
                      <a:r>
                        <a:rPr lang="en-US" sz="800" b="0" i="0" u="none" strike="noStrike">
                          <a:solidFill>
                            <a:srgbClr val="000000"/>
                          </a:solidFill>
                          <a:effectLst/>
                          <a:latin typeface="Times New Roman"/>
                        </a:rPr>
                        <a:t>10</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15 </a:t>
                      </a: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III/c</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DE" sz="800" b="0" i="0" u="none" strike="noStrike" dirty="0">
                          <a:solidFill>
                            <a:srgbClr val="000000"/>
                          </a:solidFill>
                          <a:effectLst/>
                          <a:latin typeface="Times New Roman"/>
                        </a:rPr>
                        <a:t>Syofni Desyenti, S.Pd.SD</a:t>
                      </a:r>
                    </a:p>
                    <a:p>
                      <a:pPr algn="l" rtl="0" fontAlgn="ctr"/>
                      <a:r>
                        <a:rPr lang="de-DE" sz="800" b="0" i="0" u="none" strike="noStrike" dirty="0">
                          <a:solidFill>
                            <a:srgbClr val="000000"/>
                          </a:solidFill>
                          <a:effectLst/>
                          <a:latin typeface="Times New Roman"/>
                        </a:rPr>
                        <a:t>NIP. 196709072005012004</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13045585"/>
              </p:ext>
            </p:extLst>
          </p:nvPr>
        </p:nvGraphicFramePr>
        <p:xfrm>
          <a:off x="228601" y="304800"/>
          <a:ext cx="4572000" cy="2441302"/>
        </p:xfrm>
        <a:graphic>
          <a:graphicData uri="http://schemas.openxmlformats.org/drawingml/2006/table">
            <a:tbl>
              <a:tblPr/>
              <a:tblGrid>
                <a:gridCol w="228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6742">
                <a:tc>
                  <a:txBody>
                    <a:bodyPr/>
                    <a:lstStyle/>
                    <a:p>
                      <a:pPr algn="ctr" rtl="0" fontAlgn="ctr"/>
                      <a:r>
                        <a:rPr lang="en-US" sz="800" b="1" i="0" u="none" strike="noStrike" dirty="0">
                          <a:solidFill>
                            <a:srgbClr val="000000"/>
                          </a:solidFill>
                          <a:effectLst/>
                          <a:latin typeface="Times New Roman"/>
                        </a:rPr>
                        <a:t>No.</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6742">
                <a:tc>
                  <a:txBody>
                    <a:bodyPr/>
                    <a:lstStyle/>
                    <a:p>
                      <a:pPr algn="ctr" rtl="0" fontAlgn="ctr"/>
                      <a:r>
                        <a:rPr lang="en-US" sz="800" b="0" i="0" u="none" strike="noStrike" dirty="0">
                          <a:solidFill>
                            <a:srgbClr val="000000"/>
                          </a:solidFill>
                          <a:effectLst/>
                          <a:latin typeface="Times New Roman"/>
                        </a:rPr>
                        <a:t>11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16 Koto </a:t>
                      </a:r>
                      <a:r>
                        <a:rPr lang="en-US" sz="800" b="0" i="0" u="none" strike="noStrike" dirty="0" err="1">
                          <a:solidFill>
                            <a:srgbClr val="000000"/>
                          </a:solidFill>
                          <a:effectLst/>
                          <a:latin typeface="Times New Roman"/>
                        </a:rPr>
                        <a:t>Tuo</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Kolok / Koto </a:t>
                      </a:r>
                      <a:r>
                        <a:rPr lang="en-US" sz="800" b="0" i="0" u="none" strike="noStrike" dirty="0" err="1">
                          <a:solidFill>
                            <a:srgbClr val="000000"/>
                          </a:solidFill>
                          <a:effectLst/>
                          <a:latin typeface="Times New Roman"/>
                        </a:rPr>
                        <a:t>Tuo</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Efni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Berti</a:t>
                      </a:r>
                      <a:r>
                        <a:rPr lang="en-US" sz="800" b="0" i="0" u="none" strike="noStrike" dirty="0">
                          <a:solidFill>
                            <a:srgbClr val="000000"/>
                          </a:solidFill>
                          <a:effectLst/>
                          <a:latin typeface="Times New Roman"/>
                        </a:rPr>
                        <a:t>, S.Pd.SD               NIP. 19671010 198802 2 001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6742">
                <a:tc>
                  <a:txBody>
                    <a:bodyPr/>
                    <a:lstStyle/>
                    <a:p>
                      <a:pPr algn="ctr" rtl="0" fontAlgn="ctr"/>
                      <a:r>
                        <a:rPr lang="en-US" sz="800" b="0" i="0" u="none" strike="noStrike" dirty="0">
                          <a:solidFill>
                            <a:srgbClr val="000000"/>
                          </a:solidFill>
                          <a:effectLst/>
                          <a:latin typeface="Times New Roman"/>
                        </a:rPr>
                        <a:t>12</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17 </a:t>
                      </a:r>
                      <a:r>
                        <a:rPr lang="en-US" sz="800" b="0" i="0" u="none" strike="noStrike" dirty="0" err="1">
                          <a:solidFill>
                            <a:srgbClr val="000000"/>
                          </a:solidFill>
                          <a:effectLst/>
                          <a:latin typeface="Times New Roman"/>
                        </a:rPr>
                        <a:t>Pasar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Baru</a:t>
                      </a:r>
                      <a:r>
                        <a:rPr lang="en-US" sz="800" b="0" i="0" u="none" strike="noStrike" baseline="0" dirty="0">
                          <a:solidFill>
                            <a:srgbClr val="000000"/>
                          </a:solidFill>
                          <a:effectLst/>
                          <a:latin typeface="Times New Roman"/>
                        </a:rPr>
                        <a:t> Durian</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Pasar </a:t>
                      </a:r>
                      <a:r>
                        <a:rPr lang="en-US" sz="800" b="0" i="0" u="none" strike="noStrike" dirty="0" err="1">
                          <a:solidFill>
                            <a:srgbClr val="000000"/>
                          </a:solidFill>
                          <a:effectLst/>
                          <a:latin typeface="Times New Roman"/>
                        </a:rPr>
                        <a:t>Baru</a:t>
                      </a:r>
                      <a:r>
                        <a:rPr lang="en-US" sz="800" b="0" i="0" u="none" strike="noStrike" dirty="0">
                          <a:solidFill>
                            <a:srgbClr val="000000"/>
                          </a:solidFill>
                          <a:effectLst/>
                          <a:latin typeface="Times New Roman"/>
                        </a:rPr>
                        <a:t> Durian</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III/c</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Maizarti</a:t>
                      </a:r>
                      <a:r>
                        <a:rPr lang="en-US" sz="800" b="0" i="0" u="none" strike="noStrike" dirty="0">
                          <a:solidFill>
                            <a:srgbClr val="000000"/>
                          </a:solidFill>
                          <a:effectLst/>
                          <a:latin typeface="Times New Roman"/>
                        </a:rPr>
                        <a:t>, S.Pd.SD</a:t>
                      </a:r>
                    </a:p>
                    <a:p>
                      <a:pPr algn="l" rtl="0" fontAlgn="ctr"/>
                      <a:r>
                        <a:rPr lang="en-US" sz="800" b="0" i="0" u="none" strike="noStrike" dirty="0">
                          <a:solidFill>
                            <a:srgbClr val="000000"/>
                          </a:solidFill>
                          <a:effectLst/>
                          <a:latin typeface="Times New Roman"/>
                        </a:rPr>
                        <a:t>NIP. 197303232000122001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6742">
                <a:tc>
                  <a:txBody>
                    <a:bodyPr/>
                    <a:lstStyle/>
                    <a:p>
                      <a:pPr algn="ctr" rtl="0" fontAlgn="ctr"/>
                      <a:r>
                        <a:rPr lang="en-US" sz="800" b="0" i="0" u="none" strike="noStrike">
                          <a:solidFill>
                            <a:srgbClr val="000000"/>
                          </a:solidFill>
                          <a:effectLst/>
                          <a:latin typeface="Times New Roman"/>
                        </a:rPr>
                        <a:t>13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19 </a:t>
                      </a: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IV/b</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Hasriwati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19630923 198207 2 001</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6742">
                <a:tc>
                  <a:txBody>
                    <a:bodyPr/>
                    <a:lstStyle/>
                    <a:p>
                      <a:pPr algn="ctr" rtl="0" fontAlgn="ctr"/>
                      <a:r>
                        <a:rPr lang="en-US" sz="800" b="0" i="0" u="none" strike="noStrike">
                          <a:solidFill>
                            <a:srgbClr val="000000"/>
                          </a:solidFill>
                          <a:effectLst/>
                          <a:latin typeface="Times New Roman"/>
                        </a:rPr>
                        <a:t>14</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25 </a:t>
                      </a:r>
                      <a:r>
                        <a:rPr lang="en-US" sz="800" b="0" i="0" u="none" strike="noStrike" dirty="0" err="1">
                          <a:solidFill>
                            <a:srgbClr val="000000"/>
                          </a:solidFill>
                          <a:effectLst/>
                          <a:latin typeface="Times New Roman"/>
                        </a:rPr>
                        <a:t>Balai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Batu</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Sandaran</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BBS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Jamhur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19630115 198403 1 003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6742">
                <a:tc>
                  <a:txBody>
                    <a:bodyPr/>
                    <a:lstStyle/>
                    <a:p>
                      <a:pPr algn="ctr" rtl="0" fontAlgn="ctr"/>
                      <a:r>
                        <a:rPr lang="en-US" sz="800" b="0" i="0" u="none" strike="noStrike">
                          <a:solidFill>
                            <a:srgbClr val="000000"/>
                          </a:solidFill>
                          <a:effectLst/>
                          <a:latin typeface="Times New Roman"/>
                        </a:rPr>
                        <a:t>15</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27 </a:t>
                      </a: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Talago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Gunung</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IV/a</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Helmi</a:t>
                      </a:r>
                      <a:r>
                        <a:rPr lang="en-US" sz="800" b="0" i="0" u="none" strike="noStrike" dirty="0">
                          <a:solidFill>
                            <a:srgbClr val="000000"/>
                          </a:solidFill>
                          <a:effectLst/>
                          <a:latin typeface="Times New Roman"/>
                        </a:rPr>
                        <a:t>, S.Pd.SD                        NIP. 119630606 198703 2 007</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6742">
                <a:tc>
                  <a:txBody>
                    <a:bodyPr/>
                    <a:lstStyle/>
                    <a:p>
                      <a:pPr algn="ctr" rtl="0" fontAlgn="ctr"/>
                      <a:r>
                        <a:rPr lang="en-US" sz="800" b="0" i="0" u="none" strike="noStrike">
                          <a:solidFill>
                            <a:srgbClr val="000000"/>
                          </a:solidFill>
                          <a:effectLst/>
                          <a:latin typeface="Times New Roman"/>
                        </a:rPr>
                        <a:t>16</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28 </a:t>
                      </a: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III/d</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Nofri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Endrawita</a:t>
                      </a:r>
                      <a:r>
                        <a:rPr lang="en-US" sz="800" b="0" i="0" u="none" strike="noStrike" dirty="0">
                          <a:solidFill>
                            <a:srgbClr val="000000"/>
                          </a:solidFill>
                          <a:effectLst/>
                          <a:latin typeface="Times New Roman"/>
                        </a:rPr>
                        <a:t>, S.Pd.SD      NIP. 19761103 200312 2 003</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6742">
                <a:tc>
                  <a:txBody>
                    <a:bodyPr/>
                    <a:lstStyle/>
                    <a:p>
                      <a:pPr algn="ctr" rtl="0" fontAlgn="ctr"/>
                      <a:r>
                        <a:rPr lang="en-US" sz="800" b="0" i="0" u="none" strike="noStrike">
                          <a:solidFill>
                            <a:srgbClr val="000000"/>
                          </a:solidFill>
                          <a:effectLst/>
                          <a:latin typeface="Times New Roman"/>
                        </a:rPr>
                        <a:t>17</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SDN 29 </a:t>
                      </a: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Lunto</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III/c</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Asrial</a:t>
                      </a:r>
                      <a:r>
                        <a:rPr lang="en-US" sz="800" b="0" i="0" u="none" strike="noStrike" dirty="0">
                          <a:solidFill>
                            <a:srgbClr val="000000"/>
                          </a:solidFill>
                          <a:effectLst/>
                          <a:latin typeface="Times New Roman"/>
                        </a:rPr>
                        <a:t> Nur, </a:t>
                      </a:r>
                      <a:r>
                        <a:rPr lang="en-US" sz="800" b="0" i="0" u="none" strike="noStrike" dirty="0" err="1">
                          <a:solidFill>
                            <a:srgbClr val="000000"/>
                          </a:solidFill>
                          <a:effectLst/>
                          <a:latin typeface="Times New Roman"/>
                        </a:rPr>
                        <a:t>A.Ma.Pd</a:t>
                      </a:r>
                      <a:endParaRPr lang="en-US" sz="800" b="0" i="0" u="none" strike="noStrike" dirty="0">
                        <a:solidFill>
                          <a:srgbClr val="000000"/>
                        </a:solidFill>
                        <a:effectLst/>
                        <a:latin typeface="Times New Roman"/>
                      </a:endParaRPr>
                    </a:p>
                    <a:p>
                      <a:pPr algn="l" rtl="0" fontAlgn="ctr"/>
                      <a:r>
                        <a:rPr lang="en-US" sz="800" b="0" i="0" u="none" strike="noStrike" dirty="0">
                          <a:solidFill>
                            <a:srgbClr val="000000"/>
                          </a:solidFill>
                          <a:effectLst/>
                          <a:latin typeface="Times New Roman"/>
                        </a:rPr>
                        <a:t>NIP. 196904042005011006</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8766">
                <a:tc>
                  <a:txBody>
                    <a:bodyPr/>
                    <a:lstStyle/>
                    <a:p>
                      <a:pPr algn="ctr" rtl="0" fontAlgn="ctr"/>
                      <a:r>
                        <a:rPr lang="en-US" sz="800" b="0" i="0" u="none" strike="noStrike">
                          <a:solidFill>
                            <a:srgbClr val="000000"/>
                          </a:solidFill>
                          <a:effectLst/>
                          <a:latin typeface="Times New Roman"/>
                        </a:rPr>
                        <a:t>18</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SDIT </a:t>
                      </a:r>
                      <a:r>
                        <a:rPr lang="en-US" sz="800" b="0" i="0" u="none" strike="noStrike" dirty="0" err="1">
                          <a:solidFill>
                            <a:srgbClr val="000000"/>
                          </a:solidFill>
                          <a:effectLst/>
                          <a:latin typeface="Times New Roman"/>
                        </a:rPr>
                        <a:t>Alam</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Talago</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Delvia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Sepniwati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Non 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600">
                <a:tc>
                  <a:txBody>
                    <a:bodyPr/>
                    <a:lstStyle/>
                    <a:p>
                      <a:pPr algn="ctr" rtl="0" fontAlgn="ctr"/>
                      <a:r>
                        <a:rPr lang="en-US" sz="800" b="0" i="0" u="none" strike="noStrike">
                          <a:solidFill>
                            <a:srgbClr val="000000"/>
                          </a:solidFill>
                          <a:effectLst/>
                          <a:latin typeface="Times New Roman"/>
                        </a:rPr>
                        <a:t>19</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MIS </a:t>
                      </a:r>
                      <a:r>
                        <a:rPr lang="en-US" sz="800" b="0" i="0" u="none" strike="noStrike" dirty="0" err="1">
                          <a:solidFill>
                            <a:srgbClr val="000000"/>
                          </a:solidFill>
                          <a:effectLst/>
                          <a:latin typeface="Times New Roman"/>
                        </a:rPr>
                        <a:t>Rabbani</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err="1">
                          <a:solidFill>
                            <a:srgbClr val="000000"/>
                          </a:solidFill>
                          <a:effectLst/>
                          <a:latin typeface="Times New Roman"/>
                        </a:rPr>
                        <a:t>Santur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US" sz="800" b="0" i="0" u="none" strike="noStrike" dirty="0">
                          <a:solidFill>
                            <a:srgbClr val="000000"/>
                          </a:solidFill>
                          <a:effectLst/>
                          <a:latin typeface="Times New Roman"/>
                        </a:rPr>
                        <a:t>Amelia </a:t>
                      </a:r>
                      <a:r>
                        <a:rPr lang="en-US" sz="800" b="0" i="0" u="none" strike="noStrike" dirty="0" err="1">
                          <a:solidFill>
                            <a:srgbClr val="000000"/>
                          </a:solidFill>
                          <a:effectLst/>
                          <a:latin typeface="Times New Roman"/>
                        </a:rPr>
                        <a:t>Faradilla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S.Pd.Gr</a:t>
                      </a:r>
                      <a:endParaRPr lang="en-US" sz="800" b="0" i="0" u="none" strike="noStrike" dirty="0">
                        <a:solidFill>
                          <a:srgbClr val="000000"/>
                        </a:solidFill>
                        <a:effectLst/>
                        <a:latin typeface="Times New Roman"/>
                      </a:endParaRP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Non PNS</a:t>
                      </a:r>
                    </a:p>
                  </a:txBody>
                  <a:tcPr marL="2902" marR="2902" marT="290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58331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76200"/>
            <a:ext cx="4533900" cy="293678"/>
          </a:xfrm>
        </p:spPr>
        <p:txBody>
          <a:bodyPr>
            <a:normAutofit/>
          </a:bodyPr>
          <a:lstStyle/>
          <a:p>
            <a:pPr>
              <a:buFont typeface="Wingdings" pitchFamily="2" charset="2"/>
              <a:buChar char="v"/>
            </a:pPr>
            <a:r>
              <a:rPr lang="id-ID" sz="1200" b="1" dirty="0">
                <a:solidFill>
                  <a:schemeClr val="bg2">
                    <a:lumMod val="50000"/>
                  </a:schemeClr>
                </a:solidFill>
                <a:latin typeface="Times New Roman" pitchFamily="18" charset="0"/>
                <a:cs typeface="Times New Roman" pitchFamily="18" charset="0"/>
              </a:rPr>
              <a:t>KECAMATAN TALAWI</a:t>
            </a:r>
          </a:p>
        </p:txBody>
      </p:sp>
      <p:graphicFrame>
        <p:nvGraphicFramePr>
          <p:cNvPr id="4" name="Table 3"/>
          <p:cNvGraphicFramePr>
            <a:graphicFrameLocks noGrp="1"/>
          </p:cNvGraphicFramePr>
          <p:nvPr>
            <p:extLst>
              <p:ext uri="{D42A27DB-BD31-4B8C-83A1-F6EECF244321}">
                <p14:modId xmlns:p14="http://schemas.microsoft.com/office/powerpoint/2010/main" val="2097746175"/>
              </p:ext>
            </p:extLst>
          </p:nvPr>
        </p:nvGraphicFramePr>
        <p:xfrm>
          <a:off x="304800" y="381001"/>
          <a:ext cx="4495800" cy="2739891"/>
        </p:xfrm>
        <a:graphic>
          <a:graphicData uri="http://schemas.openxmlformats.org/drawingml/2006/table">
            <a:tbl>
              <a:tblPr/>
              <a:tblGrid>
                <a:gridCol w="381000">
                  <a:extLst>
                    <a:ext uri="{9D8B030D-6E8A-4147-A177-3AD203B41FA5}">
                      <a16:colId xmlns:a16="http://schemas.microsoft.com/office/drawing/2014/main" val="20000"/>
                    </a:ext>
                  </a:extLst>
                </a:gridCol>
                <a:gridCol w="1029860">
                  <a:extLst>
                    <a:ext uri="{9D8B030D-6E8A-4147-A177-3AD203B41FA5}">
                      <a16:colId xmlns:a16="http://schemas.microsoft.com/office/drawing/2014/main" val="20001"/>
                    </a:ext>
                  </a:extLst>
                </a:gridCol>
                <a:gridCol w="665269">
                  <a:extLst>
                    <a:ext uri="{9D8B030D-6E8A-4147-A177-3AD203B41FA5}">
                      <a16:colId xmlns:a16="http://schemas.microsoft.com/office/drawing/2014/main" val="20002"/>
                    </a:ext>
                  </a:extLst>
                </a:gridCol>
                <a:gridCol w="590871">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9081">
                <a:tc>
                  <a:txBody>
                    <a:bodyPr/>
                    <a:lstStyle/>
                    <a:p>
                      <a:pPr algn="ctr" fontAlgn="ctr"/>
                      <a:r>
                        <a:rPr lang="en-US" sz="800" b="1" i="0" u="none" strike="noStrike" dirty="0">
                          <a:solidFill>
                            <a:srgbClr val="000000"/>
                          </a:solidFill>
                          <a:effectLst/>
                          <a:latin typeface="Times New Roman"/>
                        </a:rPr>
                        <a:t>No.</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9081">
                <a:tc>
                  <a:txBody>
                    <a:bodyPr/>
                    <a:lstStyle/>
                    <a:p>
                      <a:pPr algn="ctr" fontAlgn="ctr"/>
                      <a:r>
                        <a:rPr lang="en-US" sz="800" b="0" i="0" u="none" strike="noStrike" dirty="0">
                          <a:solidFill>
                            <a:srgbClr val="000000"/>
                          </a:solidFill>
                          <a:effectLst/>
                          <a:latin typeface="Times New Roman"/>
                        </a:rPr>
                        <a:t>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01 </a:t>
                      </a: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Akmal </a:t>
                      </a:r>
                      <a:r>
                        <a:rPr lang="en-US" sz="800" b="0" i="0" u="none" strike="noStrike" dirty="0" err="1">
                          <a:solidFill>
                            <a:srgbClr val="000000"/>
                          </a:solidFill>
                          <a:effectLst/>
                          <a:latin typeface="Times New Roman"/>
                        </a:rPr>
                        <a:t>Khalis</a:t>
                      </a:r>
                      <a:r>
                        <a:rPr lang="en-US" sz="800" b="0" i="0" u="none" strike="noStrike" dirty="0">
                          <a:solidFill>
                            <a:srgbClr val="000000"/>
                          </a:solidFill>
                          <a:effectLst/>
                          <a:latin typeface="Times New Roman"/>
                        </a:rPr>
                        <a:t>, S.Pd.SD           NIP. 19740715 200012 1 001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9081">
                <a:tc>
                  <a:txBody>
                    <a:bodyPr/>
                    <a:lstStyle/>
                    <a:p>
                      <a:pPr algn="ctr" fontAlgn="ctr"/>
                      <a:r>
                        <a:rPr lang="en-US" sz="800" b="0" i="0" u="none" strike="noStrike" dirty="0">
                          <a:solidFill>
                            <a:srgbClr val="000000"/>
                          </a:solidFill>
                          <a:effectLst/>
                          <a:latin typeface="Times New Roman"/>
                        </a:rPr>
                        <a:t>2</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02 </a:t>
                      </a: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Maryulis</a:t>
                      </a:r>
                      <a:r>
                        <a:rPr lang="en-US" sz="800" b="0" i="0" u="none" strike="noStrike" dirty="0">
                          <a:solidFill>
                            <a:srgbClr val="000000"/>
                          </a:solidFill>
                          <a:effectLst/>
                          <a:latin typeface="Times New Roman"/>
                        </a:rPr>
                        <a:t>, S.Pd.SD                   NIP. 19670720 199102 2 001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9081">
                <a:tc>
                  <a:txBody>
                    <a:bodyPr/>
                    <a:lstStyle/>
                    <a:p>
                      <a:pPr algn="ctr" fontAlgn="ctr"/>
                      <a:r>
                        <a:rPr lang="en-US" sz="800" b="0" i="0" u="none" strike="noStrike">
                          <a:solidFill>
                            <a:srgbClr val="000000"/>
                          </a:solidFill>
                          <a:effectLst/>
                          <a:latin typeface="Times New Roman"/>
                        </a:rPr>
                        <a:t>3</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03 </a:t>
                      </a:r>
                      <a:r>
                        <a:rPr lang="en-US" sz="800" b="0" i="0" u="none" strike="noStrike" dirty="0" err="1">
                          <a:solidFill>
                            <a:srgbClr val="000000"/>
                          </a:solidFill>
                          <a:effectLst/>
                          <a:latin typeface="Times New Roman"/>
                        </a:rPr>
                        <a:t>Tigo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Tumpuk</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Tumpuk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Tangah</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Eniriswati</a:t>
                      </a:r>
                      <a:r>
                        <a:rPr lang="en-US" sz="800" b="0" i="0" u="none" strike="noStrike" dirty="0">
                          <a:solidFill>
                            <a:srgbClr val="000000"/>
                          </a:solidFill>
                          <a:effectLst/>
                          <a:latin typeface="Times New Roman"/>
                        </a:rPr>
                        <a:t>, S.Pd.SD                NIP. 19740305 199912 2 001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9081">
                <a:tc>
                  <a:txBody>
                    <a:bodyPr/>
                    <a:lstStyle/>
                    <a:p>
                      <a:pPr algn="ctr" fontAlgn="ctr"/>
                      <a:r>
                        <a:rPr lang="en-US" sz="800" b="0" i="0" u="none" strike="noStrike">
                          <a:solidFill>
                            <a:srgbClr val="000000"/>
                          </a:solidFill>
                          <a:effectLst/>
                          <a:latin typeface="Times New Roman"/>
                        </a:rPr>
                        <a:t>4</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04 </a:t>
                      </a:r>
                      <a:r>
                        <a:rPr lang="en-US" sz="800" b="0" i="0" u="none" strike="noStrike" dirty="0" err="1">
                          <a:solidFill>
                            <a:srgbClr val="000000"/>
                          </a:solidFill>
                          <a:effectLst/>
                          <a:latin typeface="Times New Roman"/>
                        </a:rPr>
                        <a:t>Rantih</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Rantih</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Zulweni</a:t>
                      </a:r>
                      <a:r>
                        <a:rPr lang="en-US" sz="800" b="0" i="0" u="none" strike="noStrike" dirty="0">
                          <a:solidFill>
                            <a:srgbClr val="000000"/>
                          </a:solidFill>
                          <a:effectLst/>
                          <a:latin typeface="Times New Roman"/>
                        </a:rPr>
                        <a:t>, S.Pd.SD                    NIP. 19710102 200003 2 006</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9081">
                <a:tc>
                  <a:txBody>
                    <a:bodyPr/>
                    <a:lstStyle/>
                    <a:p>
                      <a:pPr algn="ctr" fontAlgn="ctr"/>
                      <a:r>
                        <a:rPr lang="en-US" sz="800" b="0" i="0" u="none" strike="noStrike">
                          <a:solidFill>
                            <a:srgbClr val="000000"/>
                          </a:solidFill>
                          <a:effectLst/>
                          <a:latin typeface="Times New Roman"/>
                        </a:rPr>
                        <a:t>5</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05 </a:t>
                      </a:r>
                      <a:r>
                        <a:rPr lang="en-US" sz="800" b="0" i="0" u="none" strike="noStrike" dirty="0" err="1">
                          <a:solidFill>
                            <a:srgbClr val="000000"/>
                          </a:solidFill>
                          <a:effectLst/>
                          <a:latin typeface="Times New Roman"/>
                        </a:rPr>
                        <a:t>Tigo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Tanjung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Tigo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Tanjung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Evayeti</a:t>
                      </a:r>
                      <a:r>
                        <a:rPr lang="en-US" sz="800" b="0" i="0" u="none" strike="noStrike" dirty="0">
                          <a:solidFill>
                            <a:srgbClr val="000000"/>
                          </a:solidFill>
                          <a:effectLst/>
                          <a:latin typeface="Times New Roman"/>
                        </a:rPr>
                        <a:t>, S.Pd.SD                      NIP. 19651201 198603 2 007</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9081">
                <a:tc>
                  <a:txBody>
                    <a:bodyPr/>
                    <a:lstStyle/>
                    <a:p>
                      <a:pPr algn="ctr" fontAlgn="ctr"/>
                      <a:r>
                        <a:rPr lang="en-US" sz="800" b="0" i="0" u="none" strike="noStrike">
                          <a:solidFill>
                            <a:srgbClr val="000000"/>
                          </a:solidFill>
                          <a:effectLst/>
                          <a:latin typeface="Times New Roman"/>
                        </a:rPr>
                        <a:t>6</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06 </a:t>
                      </a:r>
                      <a:r>
                        <a:rPr lang="en-US" sz="800" b="0" i="0" u="none" strike="noStrike" dirty="0" err="1">
                          <a:solidFill>
                            <a:srgbClr val="000000"/>
                          </a:solidFill>
                          <a:effectLst/>
                          <a:latin typeface="Times New Roman"/>
                        </a:rPr>
                        <a:t>Bukik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Gadang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Bukik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Gadang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Elfimar</a:t>
                      </a:r>
                      <a:r>
                        <a:rPr lang="en-US" sz="800" b="0" i="0" u="none" strike="noStrike" dirty="0">
                          <a:solidFill>
                            <a:srgbClr val="000000"/>
                          </a:solidFill>
                          <a:effectLst/>
                          <a:latin typeface="Times New Roman"/>
                        </a:rPr>
                        <a:t>, S.Pd.SD                      NIP. 19700918 199312 2 001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9081">
                <a:tc>
                  <a:txBody>
                    <a:bodyPr/>
                    <a:lstStyle/>
                    <a:p>
                      <a:pPr algn="ctr" fontAlgn="ctr"/>
                      <a:r>
                        <a:rPr lang="en-US" sz="800" b="0" i="0" u="none" strike="noStrike">
                          <a:solidFill>
                            <a:srgbClr val="000000"/>
                          </a:solidFill>
                          <a:effectLst/>
                          <a:latin typeface="Times New Roman"/>
                        </a:rPr>
                        <a:t>7</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07 </a:t>
                      </a:r>
                      <a:r>
                        <a:rPr lang="en-US" sz="800" b="0" i="0" u="none" strike="noStrike" dirty="0" err="1">
                          <a:solidFill>
                            <a:srgbClr val="000000"/>
                          </a:solidFill>
                          <a:effectLst/>
                          <a:latin typeface="Times New Roman"/>
                        </a:rPr>
                        <a:t>Talawi</a:t>
                      </a:r>
                      <a:r>
                        <a:rPr lang="en-US" sz="800" b="0" i="0" u="none" strike="noStrike" baseline="0" dirty="0">
                          <a:solidFill>
                            <a:srgbClr val="000000"/>
                          </a:solidFill>
                          <a:effectLst/>
                          <a:latin typeface="Times New Roman"/>
                        </a:rPr>
                        <a:t> </a:t>
                      </a:r>
                      <a:r>
                        <a:rPr lang="en-US" sz="800" b="0" i="0" u="none" strike="noStrike" baseline="0"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Syamsulastri</a:t>
                      </a:r>
                      <a:r>
                        <a:rPr lang="en-US" sz="800" b="0" i="0" u="none" strike="noStrike" dirty="0">
                          <a:solidFill>
                            <a:srgbClr val="000000"/>
                          </a:solidFill>
                          <a:effectLst/>
                          <a:latin typeface="Times New Roman"/>
                        </a:rPr>
                        <a:t>, S.Pd.SD                 NIP. 19660115 198609 2 002</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9081">
                <a:tc>
                  <a:txBody>
                    <a:bodyPr/>
                    <a:lstStyle/>
                    <a:p>
                      <a:pPr algn="ctr" fontAlgn="ctr"/>
                      <a:r>
                        <a:rPr lang="en-US" sz="800" b="0" i="0" u="none" strike="noStrike">
                          <a:solidFill>
                            <a:srgbClr val="000000"/>
                          </a:solidFill>
                          <a:effectLst/>
                          <a:latin typeface="Times New Roman"/>
                        </a:rPr>
                        <a:t>8</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08 </a:t>
                      </a:r>
                      <a:r>
                        <a:rPr lang="en-US" sz="800" b="0" i="0" u="none" strike="noStrike" dirty="0" err="1">
                          <a:solidFill>
                            <a:srgbClr val="000000"/>
                          </a:solidFill>
                          <a:effectLst/>
                          <a:latin typeface="Times New Roman"/>
                        </a:rPr>
                        <a:t>Kumbayau</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Kumbayau</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Drs. </a:t>
                      </a:r>
                      <a:r>
                        <a:rPr lang="en-US" sz="800" b="0" i="0" u="none" strike="noStrike" dirty="0" err="1">
                          <a:solidFill>
                            <a:srgbClr val="000000"/>
                          </a:solidFill>
                          <a:effectLst/>
                          <a:latin typeface="Times New Roman"/>
                        </a:rPr>
                        <a:t>Syafril.M.Pd</a:t>
                      </a:r>
                      <a:r>
                        <a:rPr lang="en-US" sz="800" b="0" i="0" u="none" strike="noStrike" dirty="0">
                          <a:solidFill>
                            <a:srgbClr val="000000"/>
                          </a:solidFill>
                          <a:effectLst/>
                          <a:latin typeface="Times New Roman"/>
                        </a:rPr>
                        <a:t>                     NIP. 19670808 199605 1 001</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9081">
                <a:tc>
                  <a:txBody>
                    <a:bodyPr/>
                    <a:lstStyle/>
                    <a:p>
                      <a:pPr algn="ctr" fontAlgn="ctr"/>
                      <a:r>
                        <a:rPr lang="en-US" sz="800" b="0" i="0" u="none" strike="noStrike">
                          <a:solidFill>
                            <a:srgbClr val="000000"/>
                          </a:solidFill>
                          <a:effectLst/>
                          <a:latin typeface="Times New Roman"/>
                        </a:rPr>
                        <a:t>9</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09 </a:t>
                      </a: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Hilir</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v-SE" sz="800" b="0" i="0" u="none" strike="noStrike" dirty="0">
                          <a:solidFill>
                            <a:srgbClr val="000000"/>
                          </a:solidFill>
                          <a:effectLst/>
                          <a:latin typeface="Times New Roman"/>
                        </a:rPr>
                        <a:t>Rumjasmi, S.Pd                                     NIP. 19630911 198308 2 002</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9081">
                <a:tc>
                  <a:txBody>
                    <a:bodyPr/>
                    <a:lstStyle/>
                    <a:p>
                      <a:pPr algn="ctr" fontAlgn="ctr"/>
                      <a:r>
                        <a:rPr lang="en-US" sz="800" b="0" i="0" u="none" strike="noStrike">
                          <a:solidFill>
                            <a:srgbClr val="000000"/>
                          </a:solidFill>
                          <a:effectLst/>
                          <a:latin typeface="Times New Roman"/>
                        </a:rPr>
                        <a:t>10</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11 </a:t>
                      </a:r>
                      <a:r>
                        <a:rPr lang="en-US" sz="800" b="0" i="0" u="none" strike="noStrike" dirty="0" err="1">
                          <a:solidFill>
                            <a:srgbClr val="000000"/>
                          </a:solidFill>
                          <a:effectLst/>
                          <a:latin typeface="Times New Roman"/>
                        </a:rPr>
                        <a:t>Sikalang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Sikalang</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sv-SE" sz="800" b="0" i="0" u="none" strike="noStrike" dirty="0">
                          <a:solidFill>
                            <a:srgbClr val="000000"/>
                          </a:solidFill>
                          <a:effectLst/>
                          <a:latin typeface="Times New Roman"/>
                        </a:rPr>
                        <a:t>Dra. Afni                                  NIP. 19671201 200012 2 002</a:t>
                      </a:r>
                      <a:endParaRPr lang="en-US" sz="800" b="0"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16569151"/>
              </p:ext>
            </p:extLst>
          </p:nvPr>
        </p:nvGraphicFramePr>
        <p:xfrm>
          <a:off x="228601" y="152400"/>
          <a:ext cx="4572000" cy="2917277"/>
        </p:xfrm>
        <a:graphic>
          <a:graphicData uri="http://schemas.openxmlformats.org/drawingml/2006/table">
            <a:tbl>
              <a:tblPr/>
              <a:tblGrid>
                <a:gridCol w="340435">
                  <a:extLst>
                    <a:ext uri="{9D8B030D-6E8A-4147-A177-3AD203B41FA5}">
                      <a16:colId xmlns:a16="http://schemas.microsoft.com/office/drawing/2014/main" val="20000"/>
                    </a:ext>
                  </a:extLst>
                </a:gridCol>
                <a:gridCol w="1183565">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9081">
                <a:tc>
                  <a:txBody>
                    <a:bodyPr/>
                    <a:lstStyle/>
                    <a:p>
                      <a:pPr algn="ctr" fontAlgn="ctr"/>
                      <a:r>
                        <a:rPr lang="en-US" sz="800" b="1" i="0" u="none" strike="noStrike" dirty="0">
                          <a:solidFill>
                            <a:srgbClr val="000000"/>
                          </a:solidFill>
                          <a:effectLst/>
                          <a:latin typeface="Times New Roman"/>
                        </a:rPr>
                        <a:t>No.</a:t>
                      </a: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a:rPr>
                        <a:t>Nama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5241" marR="5241" marT="52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9162">
                <a:tc>
                  <a:txBody>
                    <a:bodyPr/>
                    <a:lstStyle/>
                    <a:p>
                      <a:pPr algn="ctr" fontAlgn="ctr"/>
                      <a:r>
                        <a:rPr lang="en-US" sz="800" b="0" i="0" u="none" strike="noStrike" dirty="0">
                          <a:solidFill>
                            <a:srgbClr val="000000"/>
                          </a:solidFill>
                          <a:effectLst/>
                          <a:latin typeface="Times New Roman"/>
                        </a:rPr>
                        <a:t>11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12 </a:t>
                      </a: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Mudik</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Hendri</a:t>
                      </a:r>
                      <a:r>
                        <a:rPr lang="en-US" sz="800" b="0" i="0" u="none" strike="noStrike" dirty="0">
                          <a:solidFill>
                            <a:srgbClr val="000000"/>
                          </a:solidFill>
                          <a:effectLst/>
                          <a:latin typeface="Times New Roman"/>
                        </a:rPr>
                        <a:t> Joni,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 196412111985061001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9162">
                <a:tc>
                  <a:txBody>
                    <a:bodyPr/>
                    <a:lstStyle/>
                    <a:p>
                      <a:pPr algn="ctr" fontAlgn="ctr"/>
                      <a:r>
                        <a:rPr lang="en-US" sz="800" b="0" i="0" u="none" strike="noStrike" dirty="0">
                          <a:solidFill>
                            <a:srgbClr val="000000"/>
                          </a:solidFill>
                          <a:effectLst/>
                          <a:latin typeface="Times New Roman"/>
                        </a:rPr>
                        <a:t>12</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13 </a:t>
                      </a:r>
                      <a:r>
                        <a:rPr lang="en-US" sz="800" b="0" i="0" u="none" strike="noStrike" dirty="0" err="1">
                          <a:solidFill>
                            <a:srgbClr val="000000"/>
                          </a:solidFill>
                          <a:effectLst/>
                          <a:latin typeface="Times New Roman"/>
                        </a:rPr>
                        <a:t>Salak</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Salak</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Zurni</a:t>
                      </a:r>
                      <a:r>
                        <a:rPr lang="en-US" sz="800" b="0" i="0" u="none" strike="noStrike" dirty="0">
                          <a:solidFill>
                            <a:srgbClr val="000000"/>
                          </a:solidFill>
                          <a:effectLst/>
                          <a:latin typeface="Times New Roman"/>
                        </a:rPr>
                        <a:t>, S.Pd.SD                            NIP. 19670601 198802 2 001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9162">
                <a:tc>
                  <a:txBody>
                    <a:bodyPr/>
                    <a:lstStyle/>
                    <a:p>
                      <a:pPr algn="ctr" fontAlgn="ctr"/>
                      <a:r>
                        <a:rPr lang="en-US" sz="800" b="0" i="0" u="none" strike="noStrike" dirty="0">
                          <a:solidFill>
                            <a:srgbClr val="000000"/>
                          </a:solidFill>
                          <a:effectLst/>
                          <a:latin typeface="Times New Roman"/>
                        </a:rPr>
                        <a:t>13</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14 </a:t>
                      </a:r>
                      <a:r>
                        <a:rPr lang="en-US" sz="800" b="0" i="0" u="none" strike="noStrike" dirty="0" err="1">
                          <a:solidFill>
                            <a:srgbClr val="000000"/>
                          </a:solidFill>
                          <a:effectLst/>
                          <a:latin typeface="Times New Roman"/>
                        </a:rPr>
                        <a:t>Kumbayau</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Kumbayau</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Kurni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Yulia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Dewi</a:t>
                      </a:r>
                      <a:r>
                        <a:rPr lang="en-US" sz="800" b="0" i="0" u="none" strike="noStrike" dirty="0">
                          <a:solidFill>
                            <a:srgbClr val="000000"/>
                          </a:solidFill>
                          <a:effectLst/>
                          <a:latin typeface="Times New Roman"/>
                        </a:rPr>
                        <a:t>, S.Pd.SD</a:t>
                      </a:r>
                    </a:p>
                    <a:p>
                      <a:pPr algn="l" fontAlgn="ctr"/>
                      <a:r>
                        <a:rPr lang="en-US" sz="800" b="0" i="0" u="none" strike="noStrike" dirty="0">
                          <a:solidFill>
                            <a:srgbClr val="000000"/>
                          </a:solidFill>
                          <a:effectLst/>
                          <a:latin typeface="Times New Roman"/>
                        </a:rPr>
                        <a:t>NIP. 19790122 200501 2 006</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9162">
                <a:tc>
                  <a:txBody>
                    <a:bodyPr/>
                    <a:lstStyle/>
                    <a:p>
                      <a:pPr algn="ctr" fontAlgn="ctr"/>
                      <a:r>
                        <a:rPr lang="en-US" sz="800" b="0" i="0" u="none" strike="noStrike" dirty="0">
                          <a:solidFill>
                            <a:srgbClr val="000000"/>
                          </a:solidFill>
                          <a:effectLst/>
                          <a:latin typeface="Times New Roman"/>
                        </a:rPr>
                        <a:t>14</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15 </a:t>
                      </a:r>
                      <a:r>
                        <a:rPr lang="en-US" sz="800" b="0" i="0" u="none" strike="noStrike" dirty="0" err="1">
                          <a:solidFill>
                            <a:srgbClr val="000000"/>
                          </a:solidFill>
                          <a:effectLst/>
                          <a:latin typeface="Times New Roman"/>
                        </a:rPr>
                        <a:t>Kumanih</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Ateh</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Kumanih</a:t>
                      </a:r>
                      <a:r>
                        <a:rPr lang="en-US" sz="800" b="0" i="0" u="none" strike="noStrike" dirty="0">
                          <a:solidFill>
                            <a:srgbClr val="000000"/>
                          </a:solidFill>
                          <a:effectLst/>
                          <a:latin typeface="Times New Roman"/>
                        </a:rPr>
                        <a:t> Atas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Yusra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Gusvita</a:t>
                      </a:r>
                      <a:r>
                        <a:rPr lang="en-US" sz="800" b="0" i="0" u="none" strike="noStrike" dirty="0">
                          <a:solidFill>
                            <a:srgbClr val="000000"/>
                          </a:solidFill>
                          <a:effectLst/>
                          <a:latin typeface="Times New Roman"/>
                        </a:rPr>
                        <a:t>, S.Pd.SD          NIP. 19740805 199603 2 002</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9162">
                <a:tc>
                  <a:txBody>
                    <a:bodyPr/>
                    <a:lstStyle/>
                    <a:p>
                      <a:pPr algn="ctr" fontAlgn="ctr"/>
                      <a:r>
                        <a:rPr lang="en-US" sz="800" b="0" i="0" u="none" strike="noStrike">
                          <a:solidFill>
                            <a:srgbClr val="000000"/>
                          </a:solidFill>
                          <a:effectLst/>
                          <a:latin typeface="Times New Roman"/>
                        </a:rPr>
                        <a:t>15</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16 </a:t>
                      </a:r>
                      <a:r>
                        <a:rPr lang="en-US" sz="800" b="0" i="0" u="none" strike="noStrike" dirty="0" err="1">
                          <a:solidFill>
                            <a:srgbClr val="000000"/>
                          </a:solidFill>
                          <a:effectLst/>
                          <a:latin typeface="Times New Roman"/>
                        </a:rPr>
                        <a:t>Sikalang</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Sikalang</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Nofiarti</a:t>
                      </a:r>
                      <a:r>
                        <a:rPr lang="en-US" sz="800" b="0" i="0" u="none" strike="noStrike" dirty="0">
                          <a:solidFill>
                            <a:srgbClr val="000000"/>
                          </a:solidFill>
                          <a:effectLst/>
                          <a:latin typeface="Times New Roman"/>
                        </a:rPr>
                        <a:t>, S.Pd.SD                   NIP. 19670422 198802 2 003</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9162">
                <a:tc>
                  <a:txBody>
                    <a:bodyPr/>
                    <a:lstStyle/>
                    <a:p>
                      <a:pPr algn="ctr" fontAlgn="ctr"/>
                      <a:r>
                        <a:rPr lang="en-US" sz="800" b="0" i="0" u="none" strike="noStrike">
                          <a:solidFill>
                            <a:srgbClr val="000000"/>
                          </a:solidFill>
                          <a:effectLst/>
                          <a:latin typeface="Times New Roman"/>
                        </a:rPr>
                        <a:t>16</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18 </a:t>
                      </a:r>
                      <a:r>
                        <a:rPr lang="en-US" sz="800" b="0" i="0" u="none" strike="noStrike" dirty="0" err="1">
                          <a:solidFill>
                            <a:srgbClr val="000000"/>
                          </a:solidFill>
                          <a:effectLst/>
                          <a:latin typeface="Times New Roman"/>
                        </a:rPr>
                        <a:t>Batu</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Kuali</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Batu Kuali</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Efrinelti</a:t>
                      </a:r>
                      <a:r>
                        <a:rPr lang="en-US" sz="800" b="0" i="0" u="none" strike="noStrike" dirty="0">
                          <a:solidFill>
                            <a:srgbClr val="000000"/>
                          </a:solidFill>
                          <a:effectLst/>
                          <a:latin typeface="Times New Roman"/>
                        </a:rPr>
                        <a:t>, S.Pd.SD                   NIP. 19700505 199912 2 002</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9162">
                <a:tc>
                  <a:txBody>
                    <a:bodyPr/>
                    <a:lstStyle/>
                    <a:p>
                      <a:pPr algn="ctr" fontAlgn="ctr"/>
                      <a:r>
                        <a:rPr lang="en-US" sz="800" b="0" i="0" u="none" strike="noStrike">
                          <a:solidFill>
                            <a:srgbClr val="000000"/>
                          </a:solidFill>
                          <a:effectLst/>
                          <a:latin typeface="Times New Roman"/>
                        </a:rPr>
                        <a:t>17</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SDN 19 </a:t>
                      </a:r>
                      <a:r>
                        <a:rPr lang="en-US" sz="800" b="0" i="0" u="none" strike="noStrike" dirty="0" err="1">
                          <a:solidFill>
                            <a:srgbClr val="000000"/>
                          </a:solidFill>
                          <a:effectLst/>
                          <a:latin typeface="Times New Roman"/>
                        </a:rPr>
                        <a:t>Sijantang</a:t>
                      </a:r>
                      <a:r>
                        <a:rPr lang="en-US" sz="800" b="0" i="0" u="none" strike="noStrike" dirty="0">
                          <a:solidFill>
                            <a:srgbClr val="000000"/>
                          </a:solidFill>
                          <a:effectLst/>
                          <a:latin typeface="Times New Roman"/>
                        </a:rPr>
                        <a:t> Koto</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Sijantang</a:t>
                      </a:r>
                      <a:r>
                        <a:rPr lang="en-US" sz="800" b="0" i="0" u="none" strike="noStrike" dirty="0">
                          <a:solidFill>
                            <a:srgbClr val="000000"/>
                          </a:solidFill>
                          <a:effectLst/>
                          <a:latin typeface="Times New Roman"/>
                        </a:rPr>
                        <a:t> Koto</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Yuherman</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19650510 198603 1 009</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2869">
                <a:tc>
                  <a:txBody>
                    <a:bodyPr/>
                    <a:lstStyle/>
                    <a:p>
                      <a:pPr algn="ctr" fontAlgn="ctr"/>
                      <a:r>
                        <a:rPr lang="en-US" sz="800" b="0" i="0" u="none" strike="noStrike">
                          <a:solidFill>
                            <a:srgbClr val="000000"/>
                          </a:solidFill>
                          <a:effectLst/>
                          <a:latin typeface="Times New Roman"/>
                        </a:rPr>
                        <a:t>18</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 IT </a:t>
                      </a:r>
                      <a:r>
                        <a:rPr lang="en-US" sz="800" b="0" i="0" u="none" strike="noStrike" dirty="0" err="1">
                          <a:solidFill>
                            <a:srgbClr val="000000"/>
                          </a:solidFill>
                          <a:effectLst/>
                          <a:latin typeface="Times New Roman"/>
                        </a:rPr>
                        <a:t>Cahaya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Pelangi</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Sijantang</a:t>
                      </a:r>
                      <a:r>
                        <a:rPr lang="en-US" sz="800" b="0" i="0" u="none" strike="noStrike" dirty="0">
                          <a:solidFill>
                            <a:srgbClr val="000000"/>
                          </a:solidFill>
                          <a:effectLst/>
                          <a:latin typeface="Times New Roman"/>
                        </a:rPr>
                        <a:t> Koto</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Johan Efendi, Lc., M.H</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2869">
                <a:tc>
                  <a:txBody>
                    <a:bodyPr/>
                    <a:lstStyle/>
                    <a:p>
                      <a:pPr algn="ctr" fontAlgn="ctr"/>
                      <a:r>
                        <a:rPr lang="en-US" sz="800" b="0" i="0" u="none" strike="noStrike">
                          <a:solidFill>
                            <a:srgbClr val="000000"/>
                          </a:solidFill>
                          <a:effectLst/>
                          <a:latin typeface="Times New Roman"/>
                        </a:rPr>
                        <a:t>19</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SD Islam Al </a:t>
                      </a:r>
                      <a:r>
                        <a:rPr lang="en-US" sz="800" b="0" i="0" u="none" strike="noStrike" dirty="0" err="1">
                          <a:solidFill>
                            <a:srgbClr val="000000"/>
                          </a:solidFill>
                          <a:effectLst/>
                          <a:latin typeface="Times New Roman"/>
                        </a:rPr>
                        <a:t>Muttaqin</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Fadlih</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Rifenta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M.Ag</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9162">
                <a:tc>
                  <a:txBody>
                    <a:bodyPr/>
                    <a:lstStyle/>
                    <a:p>
                      <a:pPr algn="ctr" fontAlgn="ctr"/>
                      <a:r>
                        <a:rPr lang="en-US" sz="800" b="0" i="0" u="none" strike="noStrike">
                          <a:solidFill>
                            <a:srgbClr val="000000"/>
                          </a:solidFill>
                          <a:effectLst/>
                          <a:latin typeface="Times New Roman"/>
                        </a:rPr>
                        <a:t>20</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MIN 1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Tigo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Tumpuk</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Musniar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19720720 199503 2 001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49162">
                <a:tc>
                  <a:txBody>
                    <a:bodyPr/>
                    <a:lstStyle/>
                    <a:p>
                      <a:pPr algn="ctr" fontAlgn="ctr"/>
                      <a:r>
                        <a:rPr lang="en-US" sz="800" b="0" i="0" u="none" strike="noStrike">
                          <a:solidFill>
                            <a:srgbClr val="000000"/>
                          </a:solidFill>
                          <a:effectLst/>
                          <a:latin typeface="Times New Roman"/>
                        </a:rPr>
                        <a:t>21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MIN 2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Syafruddin</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M.Pd</a:t>
                      </a:r>
                      <a:r>
                        <a:rPr lang="en-US" sz="800" b="0" i="0" u="none" strike="noStrike" dirty="0">
                          <a:solidFill>
                            <a:srgbClr val="000000"/>
                          </a:solidFill>
                          <a:effectLst/>
                          <a:latin typeface="Times New Roman"/>
                        </a:rPr>
                        <a:t>        NIP. 19740309 199802 2 001</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5322" marR="5322" marT="5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31136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76200"/>
            <a:ext cx="4681538" cy="304800"/>
          </a:xfrm>
        </p:spPr>
        <p:txBody>
          <a:bodyPr/>
          <a:lstStyle/>
          <a:p>
            <a:pPr>
              <a:buNone/>
            </a:pPr>
            <a:r>
              <a:rPr lang="id-ID" b="1" dirty="0">
                <a:solidFill>
                  <a:schemeClr val="bg2">
                    <a:lumMod val="50000"/>
                  </a:schemeClr>
                </a:solidFill>
                <a:latin typeface="Times New Roman" pitchFamily="18" charset="0"/>
                <a:cs typeface="Times New Roman" pitchFamily="18" charset="0"/>
              </a:rPr>
              <a:t>3.</a:t>
            </a:r>
            <a:r>
              <a:rPr lang="id-ID" dirty="0">
                <a:solidFill>
                  <a:schemeClr val="accent1">
                    <a:lumMod val="75000"/>
                  </a:schemeClr>
                </a:solidFill>
                <a:latin typeface="Times New Roman" pitchFamily="18" charset="0"/>
                <a:cs typeface="Times New Roman" pitchFamily="18" charset="0"/>
              </a:rPr>
              <a:t> </a:t>
            </a:r>
            <a:r>
              <a:rPr lang="id-ID" b="1" dirty="0">
                <a:solidFill>
                  <a:schemeClr val="bg2">
                    <a:lumMod val="50000"/>
                  </a:schemeClr>
                </a:solidFill>
                <a:latin typeface="Times New Roman" pitchFamily="18" charset="0"/>
                <a:cs typeface="Times New Roman" pitchFamily="18" charset="0"/>
              </a:rPr>
              <a:t>SMP/MTs</a:t>
            </a:r>
          </a:p>
        </p:txBody>
      </p:sp>
      <p:graphicFrame>
        <p:nvGraphicFramePr>
          <p:cNvPr id="4" name="Table 3"/>
          <p:cNvGraphicFramePr>
            <a:graphicFrameLocks noGrp="1"/>
          </p:cNvGraphicFramePr>
          <p:nvPr>
            <p:extLst>
              <p:ext uri="{D42A27DB-BD31-4B8C-83A1-F6EECF244321}">
                <p14:modId xmlns:p14="http://schemas.microsoft.com/office/powerpoint/2010/main" val="1437351632"/>
              </p:ext>
            </p:extLst>
          </p:nvPr>
        </p:nvGraphicFramePr>
        <p:xfrm>
          <a:off x="228600" y="381000"/>
          <a:ext cx="4495800" cy="2743200"/>
        </p:xfrm>
        <a:graphic>
          <a:graphicData uri="http://schemas.openxmlformats.org/drawingml/2006/table">
            <a:tbl>
              <a:tblPr/>
              <a:tblGrid>
                <a:gridCol w="232960">
                  <a:extLst>
                    <a:ext uri="{9D8B030D-6E8A-4147-A177-3AD203B41FA5}">
                      <a16:colId xmlns:a16="http://schemas.microsoft.com/office/drawing/2014/main" val="20000"/>
                    </a:ext>
                  </a:extLst>
                </a:gridCol>
                <a:gridCol w="129104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7482">
                <a:tc>
                  <a:txBody>
                    <a:bodyPr/>
                    <a:lstStyle/>
                    <a:p>
                      <a:pPr algn="ctr" fontAlgn="ctr"/>
                      <a:r>
                        <a:rPr lang="en-US" sz="800" b="1" i="0" u="none" strike="noStrike" dirty="0">
                          <a:solidFill>
                            <a:srgbClr val="000000"/>
                          </a:solidFill>
                          <a:effectLst/>
                          <a:latin typeface="Times New Roman"/>
                        </a:rPr>
                        <a:t>No.</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2118">
                <a:tc>
                  <a:txBody>
                    <a:bodyPr/>
                    <a:lstStyle/>
                    <a:p>
                      <a:pPr algn="ctr" fontAlgn="ctr"/>
                      <a:r>
                        <a:rPr lang="en-US" sz="800" b="0" i="0" u="none" strike="noStrike" dirty="0">
                          <a:solidFill>
                            <a:srgbClr val="000000"/>
                          </a:solidFill>
                          <a:effectLst/>
                          <a:latin typeface="Times New Roman"/>
                        </a:rPr>
                        <a:t>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1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Kel</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Pasar</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Nuryadi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MM                   NIP. 19630220 199303 1 001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fontAlgn="ctr"/>
                      <a:r>
                        <a:rPr lang="en-US" sz="800" b="0" i="0" u="none" strike="noStrike" dirty="0">
                          <a:solidFill>
                            <a:srgbClr val="000000"/>
                          </a:solidFill>
                          <a:effectLst/>
                          <a:latin typeface="Times New Roman"/>
                        </a:rPr>
                        <a:t>2</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2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Sapan</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Drs. </a:t>
                      </a:r>
                      <a:r>
                        <a:rPr lang="en-US" sz="800" b="0" i="0" u="none" strike="noStrike" dirty="0" err="1">
                          <a:solidFill>
                            <a:srgbClr val="000000"/>
                          </a:solidFill>
                          <a:effectLst/>
                          <a:latin typeface="Times New Roman"/>
                        </a:rPr>
                        <a:t>Yulianto</a:t>
                      </a:r>
                      <a:r>
                        <a:rPr lang="en-US" sz="800" b="0" i="0" u="none" strike="noStrike" dirty="0">
                          <a:solidFill>
                            <a:srgbClr val="000000"/>
                          </a:solidFill>
                          <a:effectLst/>
                          <a:latin typeface="Times New Roman"/>
                        </a:rPr>
                        <a:t>                              NIP. 19660325 199801 1 001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800" b="0" i="0" u="none" strike="noStrike" dirty="0">
                          <a:solidFill>
                            <a:srgbClr val="000000"/>
                          </a:solidFill>
                          <a:effectLst/>
                          <a:latin typeface="Times New Roman"/>
                        </a:rPr>
                        <a:t>3</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3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Talawi</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IV/b</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fi-FI" sz="800" b="0" i="0" u="none" strike="noStrike" dirty="0">
                          <a:solidFill>
                            <a:srgbClr val="000000"/>
                          </a:solidFill>
                          <a:effectLst/>
                          <a:latin typeface="Times New Roman"/>
                        </a:rPr>
                        <a:t>Wilmatati, S.Pd</a:t>
                      </a:r>
                    </a:p>
                    <a:p>
                      <a:pPr algn="l" fontAlgn="ctr"/>
                      <a:r>
                        <a:rPr lang="fi-FI" sz="800" b="0" i="0" u="none" strike="noStrike" dirty="0">
                          <a:solidFill>
                            <a:srgbClr val="000000"/>
                          </a:solidFill>
                          <a:effectLst/>
                          <a:latin typeface="Times New Roman"/>
                        </a:rPr>
                        <a:t>NIP. 197410122000032007</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800" b="0" i="0" u="none" strike="noStrike">
                          <a:solidFill>
                            <a:srgbClr val="000000"/>
                          </a:solidFill>
                          <a:effectLst/>
                          <a:latin typeface="Times New Roman"/>
                        </a:rPr>
                        <a:t>4</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4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Times New Roman"/>
                        </a:rPr>
                        <a:t>Kubang</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A. </a:t>
                      </a:r>
                      <a:r>
                        <a:rPr lang="en-US" sz="800" b="0" i="0" u="none" strike="noStrike" dirty="0" err="1">
                          <a:solidFill>
                            <a:srgbClr val="000000"/>
                          </a:solidFill>
                          <a:effectLst/>
                          <a:latin typeface="Times New Roman"/>
                        </a:rPr>
                        <a:t>Muharror</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Walad</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r>
                        <a:rPr lang="en-US" sz="800" b="0" i="0" u="none" strike="noStrike" dirty="0">
                          <a:solidFill>
                            <a:srgbClr val="000000"/>
                          </a:solidFill>
                          <a:effectLst/>
                          <a:latin typeface="Times New Roman"/>
                        </a:rPr>
                        <a:t>            NIP. 19741019 200012 1 001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800" b="0" i="0" u="none" strike="noStrike">
                          <a:solidFill>
                            <a:srgbClr val="000000"/>
                          </a:solidFill>
                          <a:effectLst/>
                          <a:latin typeface="Times New Roman"/>
                        </a:rPr>
                        <a:t>5</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5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Kumbayau</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Times New Roman"/>
                        </a:rPr>
                        <a:t>Drs. Darmayeri                   NIP. 19670111 20012 1 003</a:t>
                      </a:r>
                      <a:endParaRPr lang="nl-NL"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800" b="0" i="0" u="none" strike="noStrike">
                          <a:solidFill>
                            <a:srgbClr val="000000"/>
                          </a:solidFill>
                          <a:effectLst/>
                          <a:latin typeface="Times New Roman"/>
                        </a:rPr>
                        <a:t>6</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6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Muaro</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Kalaban</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III/d</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Ramayenti</a:t>
                      </a:r>
                      <a:r>
                        <a:rPr lang="en-US" sz="800" b="0" i="0" u="none" strike="noStrike" dirty="0">
                          <a:solidFill>
                            <a:srgbClr val="000000"/>
                          </a:solidFill>
                          <a:effectLst/>
                          <a:latin typeface="Times New Roman"/>
                        </a:rPr>
                        <a:t>, SS.MM                   NIP. 19700928 200701 2 000</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800" b="0" i="0" u="none" strike="noStrike">
                          <a:solidFill>
                            <a:srgbClr val="000000"/>
                          </a:solidFill>
                          <a:effectLst/>
                          <a:latin typeface="Times New Roman"/>
                        </a:rPr>
                        <a:t>7</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7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Kel</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Saringan</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III/d</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Sudirman III, </a:t>
                      </a:r>
                      <a:r>
                        <a:rPr lang="en-US" sz="800" b="0" i="0" u="none" strike="noStrike" dirty="0" err="1">
                          <a:solidFill>
                            <a:srgbClr val="000000"/>
                          </a:solidFill>
                          <a:effectLst/>
                          <a:latin typeface="Times New Roman"/>
                        </a:rPr>
                        <a:t>S.Ag</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 197501042006041010</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fontAlgn="ctr"/>
                      <a:r>
                        <a:rPr lang="en-US" sz="800" b="0" i="0" u="none" strike="noStrike">
                          <a:solidFill>
                            <a:srgbClr val="000000"/>
                          </a:solidFill>
                          <a:effectLst/>
                          <a:latin typeface="Times New Roman"/>
                        </a:rPr>
                        <a:t>8</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8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Lumindai</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Alfisani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 197608152005011007</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66293961"/>
              </p:ext>
            </p:extLst>
          </p:nvPr>
        </p:nvGraphicFramePr>
        <p:xfrm>
          <a:off x="304800" y="304800"/>
          <a:ext cx="4495800" cy="2362200"/>
        </p:xfrm>
        <a:graphic>
          <a:graphicData uri="http://schemas.openxmlformats.org/drawingml/2006/table">
            <a:tbl>
              <a:tblPr/>
              <a:tblGrid>
                <a:gridCol w="232960">
                  <a:extLst>
                    <a:ext uri="{9D8B030D-6E8A-4147-A177-3AD203B41FA5}">
                      <a16:colId xmlns:a16="http://schemas.microsoft.com/office/drawing/2014/main" val="20000"/>
                    </a:ext>
                  </a:extLst>
                </a:gridCol>
                <a:gridCol w="129104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247482">
                <a:tc>
                  <a:txBody>
                    <a:bodyPr/>
                    <a:lstStyle/>
                    <a:p>
                      <a:pPr algn="ctr" fontAlgn="ctr"/>
                      <a:r>
                        <a:rPr lang="en-US" sz="800" b="1" i="0" u="none" strike="noStrike" dirty="0">
                          <a:solidFill>
                            <a:srgbClr val="000000"/>
                          </a:solidFill>
                          <a:effectLst/>
                          <a:latin typeface="Times New Roman"/>
                        </a:rPr>
                        <a:t>No.</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Sekolah</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Alamat</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Golongan</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err="1">
                          <a:solidFill>
                            <a:srgbClr val="000000"/>
                          </a:solidFill>
                          <a:effectLst/>
                          <a:latin typeface="Times New Roman"/>
                        </a:rPr>
                        <a:t>Nama</a:t>
                      </a:r>
                      <a:r>
                        <a:rPr lang="en-US" sz="800" b="1" i="0" u="none" strike="noStrike" dirty="0">
                          <a:solidFill>
                            <a:srgbClr val="000000"/>
                          </a:solidFill>
                          <a:effectLst/>
                          <a:latin typeface="Times New Roman"/>
                        </a:rPr>
                        <a:t> </a:t>
                      </a:r>
                      <a:r>
                        <a:rPr lang="en-US" sz="800" b="1" i="0" u="none" strike="noStrike" dirty="0" err="1">
                          <a:solidFill>
                            <a:srgbClr val="000000"/>
                          </a:solidFill>
                          <a:effectLst/>
                          <a:latin typeface="Times New Roman"/>
                        </a:rPr>
                        <a:t>Kepsek</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a:rPr>
                        <a:t>Status </a:t>
                      </a:r>
                      <a:r>
                        <a:rPr lang="en-US" sz="800" b="1" i="0" u="none" strike="noStrike" dirty="0" err="1">
                          <a:solidFill>
                            <a:srgbClr val="000000"/>
                          </a:solidFill>
                          <a:effectLst/>
                          <a:latin typeface="Times New Roman"/>
                        </a:rPr>
                        <a:t>Pegawai</a:t>
                      </a:r>
                      <a:endParaRPr lang="en-US" sz="800" b="1"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5918">
                <a:tc>
                  <a:txBody>
                    <a:bodyPr/>
                    <a:lstStyle/>
                    <a:p>
                      <a:pPr algn="ctr" fontAlgn="ctr"/>
                      <a:r>
                        <a:rPr lang="en-US" sz="800" b="0" i="0" u="none" strike="noStrike" dirty="0">
                          <a:solidFill>
                            <a:srgbClr val="000000"/>
                          </a:solidFill>
                          <a:effectLst/>
                          <a:latin typeface="Times New Roman"/>
                        </a:rPr>
                        <a:t>9</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SMPN 9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Kolok</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Mudik</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Times New Roman"/>
                        </a:rPr>
                        <a:t>Budi Raharjo, S.Pd</a:t>
                      </a:r>
                    </a:p>
                    <a:p>
                      <a:pPr algn="l" fontAlgn="ctr"/>
                      <a:r>
                        <a:rPr lang="it-IT" sz="800" b="0" i="0" u="none" strike="noStrike" dirty="0">
                          <a:solidFill>
                            <a:srgbClr val="000000"/>
                          </a:solidFill>
                          <a:effectLst/>
                          <a:latin typeface="Times New Roman"/>
                        </a:rPr>
                        <a:t>NIP. 197008011999031004</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fontAlgn="ctr"/>
                      <a:r>
                        <a:rPr lang="en-US" sz="800" b="0" i="0" u="none" strike="noStrike" dirty="0">
                          <a:solidFill>
                            <a:srgbClr val="000000"/>
                          </a:solidFill>
                          <a:effectLst/>
                          <a:latin typeface="Times New Roman"/>
                        </a:rPr>
                        <a:t>10</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 SDI </a:t>
                      </a: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 </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Ir. </a:t>
                      </a:r>
                      <a:r>
                        <a:rPr lang="en-US" sz="800" b="0" i="0" u="none" strike="noStrike" dirty="0" err="1">
                          <a:solidFill>
                            <a:srgbClr val="000000"/>
                          </a:solidFill>
                          <a:effectLst/>
                          <a:latin typeface="Times New Roman"/>
                        </a:rPr>
                        <a:t>Yusri</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800" b="0" i="0" u="none" strike="noStrike">
                          <a:solidFill>
                            <a:srgbClr val="000000"/>
                          </a:solidFill>
                          <a:effectLst/>
                          <a:latin typeface="Times New Roman"/>
                        </a:rPr>
                        <a:t>11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Times New Roman"/>
                        </a:rPr>
                        <a:t>SMP MHD </a:t>
                      </a: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Silungkang</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Suhardi</a:t>
                      </a:r>
                      <a:r>
                        <a:rPr lang="en-US" sz="800" b="0" i="0" u="none" strike="noStrike" dirty="0">
                          <a:solidFill>
                            <a:srgbClr val="000000"/>
                          </a:solidFill>
                          <a:effectLst/>
                          <a:latin typeface="Times New Roman"/>
                        </a:rPr>
                        <a:t>, SS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Non 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800" b="0" i="0" u="none" strike="noStrike">
                          <a:solidFill>
                            <a:srgbClr val="000000"/>
                          </a:solidFill>
                          <a:effectLst/>
                          <a:latin typeface="Times New Roman"/>
                        </a:rPr>
                        <a:t>12</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Times New Roman"/>
                        </a:rPr>
                        <a:t>SMP IT </a:t>
                      </a:r>
                      <a:r>
                        <a:rPr lang="en-US" sz="800" b="0" i="0" u="none" strike="noStrike" dirty="0" err="1">
                          <a:solidFill>
                            <a:srgbClr val="000000"/>
                          </a:solidFill>
                          <a:effectLst/>
                          <a:latin typeface="Times New Roman"/>
                        </a:rPr>
                        <a:t>Sahabat</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Qur'An</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err="1">
                          <a:solidFill>
                            <a:srgbClr val="000000"/>
                          </a:solidFill>
                          <a:effectLst/>
                          <a:latin typeface="Times New Roman"/>
                        </a:rPr>
                        <a:t>Talawi</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Times New Roman"/>
                        </a:rPr>
                        <a:t>-</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Times New Roman"/>
                        </a:rPr>
                        <a:t>Ahmad </a:t>
                      </a:r>
                      <a:r>
                        <a:rPr lang="en-US" sz="800" b="0" i="0" u="none" strike="noStrike" dirty="0" err="1">
                          <a:solidFill>
                            <a:srgbClr val="000000"/>
                          </a:solidFill>
                          <a:effectLst/>
                          <a:latin typeface="Times New Roman"/>
                        </a:rPr>
                        <a:t>Suryadi</a:t>
                      </a:r>
                      <a:r>
                        <a:rPr lang="en-US" sz="800" b="0" i="0" u="none" strike="noStrike" dirty="0">
                          <a:solidFill>
                            <a:srgbClr val="000000"/>
                          </a:solidFill>
                          <a:effectLst/>
                          <a:latin typeface="Times New Roman"/>
                        </a:rPr>
                        <a:t>, Lc.MS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Times New Roman"/>
                        </a:rPr>
                        <a:t>Non 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04800">
                <a:tc>
                  <a:txBody>
                    <a:bodyPr/>
                    <a:lstStyle/>
                    <a:p>
                      <a:pPr algn="ctr" fontAlgn="ctr"/>
                      <a:r>
                        <a:rPr lang="en-US" sz="800" b="0" i="0" u="none" strike="noStrike">
                          <a:solidFill>
                            <a:srgbClr val="000000"/>
                          </a:solidFill>
                          <a:effectLst/>
                          <a:latin typeface="Times New Roman"/>
                        </a:rPr>
                        <a:t>13</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MTsN</a:t>
                      </a:r>
                      <a:r>
                        <a:rPr lang="en-US" sz="800" b="0" i="0" u="none" strike="noStrike" dirty="0">
                          <a:solidFill>
                            <a:srgbClr val="000000"/>
                          </a:solidFill>
                          <a:effectLst/>
                          <a:latin typeface="Times New Roman"/>
                        </a:rPr>
                        <a:t> 1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Times New Roman"/>
                        </a:rPr>
                        <a:t>Talawi</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 </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Indra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Gani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 19720121 200212 1</a:t>
                      </a:r>
                      <a:r>
                        <a:rPr lang="en-US" sz="800" b="0" i="0" u="none" strike="noStrike" baseline="0" dirty="0">
                          <a:solidFill>
                            <a:srgbClr val="000000"/>
                          </a:solidFill>
                          <a:effectLst/>
                          <a:latin typeface="Times New Roman"/>
                        </a:rPr>
                        <a:t> </a:t>
                      </a:r>
                      <a:r>
                        <a:rPr lang="en-US" sz="800" b="0" i="0" u="none" strike="noStrike" dirty="0">
                          <a:solidFill>
                            <a:srgbClr val="000000"/>
                          </a:solidFill>
                          <a:effectLst/>
                          <a:latin typeface="Times New Roman"/>
                        </a:rPr>
                        <a:t>001</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fontAlgn="ctr"/>
                      <a:r>
                        <a:rPr lang="en-US" sz="800" b="0" i="0" u="none" strike="noStrike">
                          <a:solidFill>
                            <a:srgbClr val="000000"/>
                          </a:solidFill>
                          <a:effectLst/>
                          <a:latin typeface="Times New Roman"/>
                        </a:rPr>
                        <a:t>14</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MTsN</a:t>
                      </a:r>
                      <a:r>
                        <a:rPr lang="en-US" sz="800" b="0" i="0" u="none" strike="noStrike" dirty="0">
                          <a:solidFill>
                            <a:srgbClr val="000000"/>
                          </a:solidFill>
                          <a:effectLst/>
                          <a:latin typeface="Times New Roman"/>
                        </a:rPr>
                        <a:t> 2 </a:t>
                      </a:r>
                      <a:r>
                        <a:rPr lang="en-US" sz="800" b="0" i="0" u="none" strike="noStrike" dirty="0" err="1">
                          <a:solidFill>
                            <a:srgbClr val="000000"/>
                          </a:solidFill>
                          <a:effectLst/>
                          <a:latin typeface="Times New Roman"/>
                        </a:rPr>
                        <a:t>Sawahlunto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Lubang</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Panjang</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IV/a     </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Tatis</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Arni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S.Ag</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 19720323 200003 2 003</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fontAlgn="ctr"/>
                      <a:r>
                        <a:rPr lang="en-US" sz="800" b="0" i="0" u="none" strike="noStrike">
                          <a:solidFill>
                            <a:srgbClr val="000000"/>
                          </a:solidFill>
                          <a:effectLst/>
                          <a:latin typeface="Times New Roman"/>
                        </a:rPr>
                        <a:t>15</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MTsS</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Lunto</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III/c </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Times New Roman"/>
                        </a:rPr>
                        <a:t>Nofi</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Hendra</a:t>
                      </a:r>
                      <a:r>
                        <a:rPr lang="en-US" sz="800" b="0" i="0" u="none" strike="noStrike" dirty="0">
                          <a:solidFill>
                            <a:srgbClr val="000000"/>
                          </a:solidFill>
                          <a:effectLst/>
                          <a:latin typeface="Times New Roman"/>
                        </a:rPr>
                        <a:t>, </a:t>
                      </a:r>
                      <a:r>
                        <a:rPr lang="en-US" sz="800" b="0" i="0" u="none" strike="noStrike" dirty="0" err="1">
                          <a:solidFill>
                            <a:srgbClr val="000000"/>
                          </a:solidFill>
                          <a:effectLst/>
                          <a:latin typeface="Times New Roman"/>
                        </a:rPr>
                        <a:t>S.Pd</a:t>
                      </a:r>
                      <a:endParaRPr lang="en-US" sz="800" b="0" i="0" u="none" strike="noStrike" dirty="0">
                        <a:solidFill>
                          <a:srgbClr val="000000"/>
                        </a:solidFill>
                        <a:effectLst/>
                        <a:latin typeface="Times New Roman"/>
                      </a:endParaRPr>
                    </a:p>
                    <a:p>
                      <a:pPr algn="l" fontAlgn="ctr"/>
                      <a:r>
                        <a:rPr lang="en-US" sz="800" b="0" i="0" u="none" strike="noStrike" dirty="0">
                          <a:solidFill>
                            <a:srgbClr val="000000"/>
                          </a:solidFill>
                          <a:effectLst/>
                          <a:latin typeface="Times New Roman"/>
                        </a:rPr>
                        <a:t>NIP.</a:t>
                      </a:r>
                      <a:r>
                        <a:rPr lang="en-US" sz="800" b="0" i="0" u="none" strike="noStrike" baseline="0" dirty="0">
                          <a:solidFill>
                            <a:srgbClr val="000000"/>
                          </a:solidFill>
                          <a:effectLst/>
                          <a:latin typeface="Times New Roman"/>
                        </a:rPr>
                        <a:t> 19741130 200604 1 010</a:t>
                      </a:r>
                      <a:endParaRPr lang="en-US" sz="800" b="0" i="0" u="none" strike="noStrike" dirty="0">
                        <a:solidFill>
                          <a:srgbClr val="000000"/>
                        </a:solidFill>
                        <a:effectLst/>
                        <a:latin typeface="Times New Roman"/>
                      </a:endParaRP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PNS</a:t>
                      </a:r>
                    </a:p>
                  </a:txBody>
                  <a:tcPr marL="3642" marR="3642" marT="36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2453956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1" y="228600"/>
            <a:ext cx="4568825" cy="381000"/>
          </a:xfrm>
        </p:spPr>
        <p:txBody>
          <a:bodyPr anchor="ctr">
            <a:normAutofit fontScale="90000"/>
          </a:bodyPr>
          <a:lstStyle/>
          <a:p>
            <a:pPr algn="ctr"/>
            <a:r>
              <a:rPr lang="en-US" sz="1400" dirty="0">
                <a:solidFill>
                  <a:schemeClr val="tx1"/>
                </a:solidFill>
                <a:effectLst/>
                <a:latin typeface="Times New Roman" pitchFamily="18" charset="0"/>
                <a:cs typeface="Times New Roman" pitchFamily="18" charset="0"/>
              </a:rPr>
              <a:t>JUMLAH SEKOLAH PAUD/KOBER PER KECAMATAN</a:t>
            </a:r>
            <a:br>
              <a:rPr lang="en-US" sz="1400" dirty="0">
                <a:solidFill>
                  <a:schemeClr val="tx1"/>
                </a:solidFill>
                <a:effectLst/>
                <a:latin typeface="Times New Roman" pitchFamily="18" charset="0"/>
                <a:cs typeface="Times New Roman" pitchFamily="18" charset="0"/>
              </a:rPr>
            </a:br>
            <a:r>
              <a:rPr lang="en-US" sz="1400" dirty="0">
                <a:solidFill>
                  <a:schemeClr val="tx1"/>
                </a:solidFill>
                <a:effectLst/>
                <a:latin typeface="Times New Roman" pitchFamily="18" charset="0"/>
                <a:cs typeface="Times New Roman" pitchFamily="18" charset="0"/>
              </a:rPr>
              <a:t>KOTA SAWAHLUNTO TAHUN 2021/2022</a:t>
            </a:r>
          </a:p>
        </p:txBody>
      </p:sp>
      <p:graphicFrame>
        <p:nvGraphicFramePr>
          <p:cNvPr id="5" name="Table 4"/>
          <p:cNvGraphicFramePr>
            <a:graphicFrameLocks noGrp="1"/>
          </p:cNvGraphicFramePr>
          <p:nvPr>
            <p:extLst>
              <p:ext uri="{D42A27DB-BD31-4B8C-83A1-F6EECF244321}">
                <p14:modId xmlns:p14="http://schemas.microsoft.com/office/powerpoint/2010/main" val="19700327"/>
              </p:ext>
            </p:extLst>
          </p:nvPr>
        </p:nvGraphicFramePr>
        <p:xfrm>
          <a:off x="228601" y="762000"/>
          <a:ext cx="4571999" cy="1665686"/>
        </p:xfrm>
        <a:graphic>
          <a:graphicData uri="http://schemas.openxmlformats.org/drawingml/2006/table">
            <a:tbl>
              <a:tblPr/>
              <a:tblGrid>
                <a:gridCol w="380999">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113831">
                  <a:extLst>
                    <a:ext uri="{9D8B030D-6E8A-4147-A177-3AD203B41FA5}">
                      <a16:colId xmlns:a16="http://schemas.microsoft.com/office/drawing/2014/main" val="20002"/>
                    </a:ext>
                  </a:extLst>
                </a:gridCol>
                <a:gridCol w="1629369">
                  <a:extLst>
                    <a:ext uri="{9D8B030D-6E8A-4147-A177-3AD203B41FA5}">
                      <a16:colId xmlns:a16="http://schemas.microsoft.com/office/drawing/2014/main" val="20003"/>
                    </a:ext>
                  </a:extLst>
                </a:gridCol>
              </a:tblGrid>
              <a:tr h="415924">
                <a:tc>
                  <a:txBody>
                    <a:bodyPr/>
                    <a:lstStyle/>
                    <a:p>
                      <a:pPr algn="ctr" rtl="0" fontAlgn="ctr"/>
                      <a:r>
                        <a:rPr lang="en-US" sz="1100" b="1" i="0" u="none" strike="noStrike" dirty="0">
                          <a:solidFill>
                            <a:srgbClr val="000000"/>
                          </a:solidFill>
                          <a:effectLst/>
                          <a:latin typeface="Times New Roman" pitchFamily="18" charset="0"/>
                          <a:cs typeface="Times New Roman" pitchFamily="18" charset="0"/>
                        </a:rPr>
                        <a:t>NO</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Times New Roman" pitchFamily="18" charset="0"/>
                          <a:cs typeface="Times New Roman" pitchFamily="18" charset="0"/>
                        </a:rPr>
                        <a:t>KECAMATAN</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Times New Roman" pitchFamily="18" charset="0"/>
                          <a:cs typeface="Times New Roman" pitchFamily="18" charset="0"/>
                        </a:rPr>
                        <a:t>SWASTA</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Times New Roman" pitchFamily="18" charset="0"/>
                          <a:cs typeface="Times New Roman" pitchFamily="18" charset="0"/>
                        </a:rPr>
                        <a:t>JUMLAH PAUD/KOBER</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9876">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1</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SILUNGKANG</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13</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13</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8600">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LEMBAH SEGAR</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22</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22</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3</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BARANGIN</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25</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25</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4</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TALAWI</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21</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pitchFamily="18" charset="0"/>
                          <a:cs typeface="Times New Roman" pitchFamily="18" charset="0"/>
                        </a:rPr>
                        <a:t>21</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4086">
                <a:tc>
                  <a:txBody>
                    <a:bodyPr/>
                    <a:lstStyle/>
                    <a:p>
                      <a:pPr algn="l" rtl="0" fontAlgn="b"/>
                      <a:r>
                        <a:rPr lang="en-US" sz="1200" b="1" i="0" u="none" strike="noStrike">
                          <a:solidFill>
                            <a:srgbClr val="000000"/>
                          </a:solidFill>
                          <a:effectLst/>
                          <a:latin typeface="Times New Roman" pitchFamily="18" charset="0"/>
                          <a:cs typeface="Times New Roman" pitchFamily="18" charset="0"/>
                        </a:rPr>
                        <a:t> </a:t>
                      </a:r>
                    </a:p>
                  </a:txBody>
                  <a:tcPr marL="9292" marR="9292" marT="9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000" b="1" i="0" u="none" strike="noStrike" dirty="0">
                          <a:solidFill>
                            <a:srgbClr val="000000"/>
                          </a:solidFill>
                          <a:effectLst/>
                          <a:latin typeface="Times New Roman" pitchFamily="18" charset="0"/>
                          <a:cs typeface="Times New Roman" pitchFamily="18" charset="0"/>
                        </a:rPr>
                        <a:t>TOTAL</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81</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81</a:t>
                      </a:r>
                    </a:p>
                  </a:txBody>
                  <a:tcPr marL="9292" marR="9292" marT="9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4085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04800" y="304800"/>
            <a:ext cx="4572000" cy="457200"/>
          </a:xfrm>
        </p:spPr>
        <p:txBody>
          <a:bodyPr>
            <a:normAutofit fontScale="90000"/>
          </a:bodyPr>
          <a:lstStyle/>
          <a:p>
            <a:pPr eaLnBrk="1" hangingPunct="1"/>
            <a:r>
              <a:rPr lang="en-US" sz="2900" dirty="0">
                <a:solidFill>
                  <a:srgbClr val="00B0F0"/>
                </a:solidFill>
                <a:latin typeface="Perpetua Titling MT" pitchFamily="18" charset="0"/>
              </a:rPr>
              <a:t>VISI KOTA SAWAHLUNTO</a:t>
            </a:r>
          </a:p>
        </p:txBody>
      </p:sp>
      <p:sp>
        <p:nvSpPr>
          <p:cNvPr id="55299" name="Rectangle 3"/>
          <p:cNvSpPr>
            <a:spLocks noChangeArrowheads="1"/>
          </p:cNvSpPr>
          <p:nvPr/>
        </p:nvSpPr>
        <p:spPr bwMode="auto">
          <a:xfrm>
            <a:off x="381000" y="838200"/>
            <a:ext cx="4343400" cy="2133608"/>
          </a:xfrm>
          <a:prstGeom prst="rect">
            <a:avLst/>
          </a:prstGeom>
          <a:noFill/>
          <a:ln w="9525">
            <a:noFill/>
            <a:miter lim="800000"/>
            <a:headEnd/>
            <a:tailEnd/>
          </a:ln>
        </p:spPr>
        <p:txBody>
          <a:bodyPr lIns="87693" tIns="43846" rIns="87693" bIns="43846" anchor="ctr"/>
          <a:lstStyle/>
          <a:p>
            <a:pPr algn="ctr" defTabSz="875866" eaLnBrk="1" hangingPunct="1">
              <a:buSzPct val="195000"/>
            </a:pPr>
            <a:r>
              <a:rPr lang="id-ID" sz="1700" dirty="0">
                <a:latin typeface="Copperplate Gothic Bold" pitchFamily="34" charset="0"/>
              </a:rPr>
              <a:t>DENGAN KEBERSAMAAN KITA WUJUDKAN SAWAHLUNTO SEBAGAI KOTA WISATA YANG KREATIF, INOVATIF, UNGGUL, BERMARTABAT, BERKEADILAN DAN SEJAHTERA.</a:t>
            </a:r>
            <a:endParaRPr lang="en-US" sz="1700" dirty="0">
              <a:latin typeface="Copperplate Gothic Bold" pitchFamily="34"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228600"/>
            <a:ext cx="4572000" cy="609600"/>
          </a:xfrm>
        </p:spPr>
        <p:txBody>
          <a:bodyPr>
            <a:noAutofit/>
          </a:bodyPr>
          <a:lstStyle/>
          <a:p>
            <a:pPr algn="ctr"/>
            <a:r>
              <a:rPr lang="en-US" sz="1300" dirty="0">
                <a:solidFill>
                  <a:schemeClr val="tx1"/>
                </a:solidFill>
                <a:effectLst/>
                <a:latin typeface="Times New Roman" pitchFamily="18" charset="0"/>
                <a:cs typeface="Times New Roman" pitchFamily="18" charset="0"/>
              </a:rPr>
              <a:t>JUMLAH</a:t>
            </a:r>
            <a:r>
              <a:rPr lang="id-ID" sz="1300" dirty="0">
                <a:solidFill>
                  <a:schemeClr val="tx1"/>
                </a:solidFill>
                <a:effectLst/>
                <a:latin typeface="Times New Roman" pitchFamily="18" charset="0"/>
                <a:cs typeface="Times New Roman" pitchFamily="18" charset="0"/>
              </a:rPr>
              <a:t> SEKOLAH</a:t>
            </a:r>
            <a:r>
              <a:rPr lang="en-US" sz="1300" dirty="0">
                <a:solidFill>
                  <a:schemeClr val="tx1"/>
                </a:solidFill>
                <a:effectLst/>
                <a:latin typeface="Times New Roman" pitchFamily="18" charset="0"/>
                <a:cs typeface="Times New Roman" pitchFamily="18" charset="0"/>
              </a:rPr>
              <a:t> </a:t>
            </a:r>
            <a:br>
              <a:rPr lang="en-US"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TK</a:t>
            </a:r>
            <a:r>
              <a:rPr lang="en-US" sz="1300" dirty="0">
                <a:solidFill>
                  <a:schemeClr val="tx1"/>
                </a:solidFill>
                <a:effectLst/>
                <a:latin typeface="Times New Roman" pitchFamily="18" charset="0"/>
                <a:cs typeface="Times New Roman" pitchFamily="18" charset="0"/>
              </a:rPr>
              <a:t>/RA</a:t>
            </a:r>
            <a:r>
              <a:rPr lang="id-ID" sz="1300" dirty="0">
                <a:solidFill>
                  <a:schemeClr val="tx1"/>
                </a:solidFill>
                <a:effectLst/>
                <a:latin typeface="Times New Roman" pitchFamily="18" charset="0"/>
                <a:cs typeface="Times New Roman" pitchFamily="18" charset="0"/>
              </a:rPr>
              <a:t> DAN SD</a:t>
            </a:r>
            <a:r>
              <a:rPr lang="en-US" sz="1300" dirty="0">
                <a:solidFill>
                  <a:schemeClr val="tx1"/>
                </a:solidFill>
                <a:effectLst/>
                <a:latin typeface="Times New Roman" pitchFamily="18" charset="0"/>
                <a:cs typeface="Times New Roman" pitchFamily="18" charset="0"/>
              </a:rPr>
              <a:t>/MI</a:t>
            </a:r>
            <a:r>
              <a:rPr lang="id-ID" sz="1300" dirty="0">
                <a:solidFill>
                  <a:schemeClr val="tx1"/>
                </a:solidFill>
                <a:effectLst/>
                <a:latin typeface="Times New Roman" pitchFamily="18" charset="0"/>
                <a:cs typeface="Times New Roman" pitchFamily="18" charset="0"/>
              </a:rPr>
              <a:t> PER KECAMATAN </a:t>
            </a:r>
            <a:br>
              <a:rPr lang="en-US"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KOTA SAWAHLUNTO</a:t>
            </a:r>
            <a:r>
              <a:rPr lang="en-US" sz="1300" dirty="0">
                <a:solidFill>
                  <a:schemeClr val="tx1"/>
                </a:solidFill>
                <a:effectLst/>
                <a:latin typeface="Times New Roman" pitchFamily="18" charset="0"/>
                <a:cs typeface="Times New Roman" pitchFamily="18" charset="0"/>
              </a:rPr>
              <a:t> </a:t>
            </a:r>
            <a:r>
              <a:rPr lang="id-ID" sz="1300" dirty="0">
                <a:solidFill>
                  <a:schemeClr val="tx1"/>
                </a:solidFill>
                <a:effectLst/>
                <a:latin typeface="Times New Roman" pitchFamily="18" charset="0"/>
                <a:cs typeface="Times New Roman" pitchFamily="18" charset="0"/>
              </a:rPr>
              <a:t>TAHUN </a:t>
            </a:r>
            <a:r>
              <a:rPr lang="en-US" sz="1300" dirty="0">
                <a:solidFill>
                  <a:schemeClr val="tx1"/>
                </a:solidFill>
                <a:effectLst/>
                <a:latin typeface="Times New Roman" pitchFamily="18" charset="0"/>
                <a:cs typeface="Times New Roman" pitchFamily="18" charset="0"/>
              </a:rPr>
              <a:t>2021/2022</a:t>
            </a:r>
            <a:endParaRPr lang="id-ID" sz="1300" dirty="0">
              <a:solidFill>
                <a:schemeClr val="tx1"/>
              </a:solidFill>
              <a:effectLst/>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00179598"/>
              </p:ext>
            </p:extLst>
          </p:nvPr>
        </p:nvGraphicFramePr>
        <p:xfrm>
          <a:off x="152400" y="990601"/>
          <a:ext cx="4648200" cy="1562505"/>
        </p:xfrm>
        <a:graphic>
          <a:graphicData uri="http://schemas.openxmlformats.org/drawingml/2006/table">
            <a:tbl>
              <a:tblPr/>
              <a:tblGrid>
                <a:gridCol w="304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228600">
                  <a:extLst>
                    <a:ext uri="{9D8B030D-6E8A-4147-A177-3AD203B41FA5}">
                      <a16:colId xmlns:a16="http://schemas.microsoft.com/office/drawing/2014/main" val="20002"/>
                    </a:ext>
                  </a:extLst>
                </a:gridCol>
                <a:gridCol w="228600">
                  <a:extLst>
                    <a:ext uri="{9D8B030D-6E8A-4147-A177-3AD203B41FA5}">
                      <a16:colId xmlns:a16="http://schemas.microsoft.com/office/drawing/2014/main" val="20003"/>
                    </a:ext>
                  </a:extLst>
                </a:gridCol>
                <a:gridCol w="228600">
                  <a:extLst>
                    <a:ext uri="{9D8B030D-6E8A-4147-A177-3AD203B41FA5}">
                      <a16:colId xmlns:a16="http://schemas.microsoft.com/office/drawing/2014/main" val="20004"/>
                    </a:ext>
                  </a:extLst>
                </a:gridCol>
                <a:gridCol w="228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228600">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228600">
                  <a:extLst>
                    <a:ext uri="{9D8B030D-6E8A-4147-A177-3AD203B41FA5}">
                      <a16:colId xmlns:a16="http://schemas.microsoft.com/office/drawing/2014/main" val="20009"/>
                    </a:ext>
                  </a:extLst>
                </a:gridCol>
                <a:gridCol w="228600">
                  <a:extLst>
                    <a:ext uri="{9D8B030D-6E8A-4147-A177-3AD203B41FA5}">
                      <a16:colId xmlns:a16="http://schemas.microsoft.com/office/drawing/2014/main" val="20010"/>
                    </a:ext>
                  </a:extLst>
                </a:gridCol>
                <a:gridCol w="685800">
                  <a:extLst>
                    <a:ext uri="{9D8B030D-6E8A-4147-A177-3AD203B41FA5}">
                      <a16:colId xmlns:a16="http://schemas.microsoft.com/office/drawing/2014/main" val="20011"/>
                    </a:ext>
                  </a:extLst>
                </a:gridCol>
              </a:tblGrid>
              <a:tr h="168091">
                <a:tc rowSpan="2">
                  <a:txBody>
                    <a:bodyPr/>
                    <a:lstStyle/>
                    <a:p>
                      <a:pPr algn="ctr" fontAlgn="ctr"/>
                      <a:r>
                        <a:rPr lang="en-US" sz="900" b="1" i="0" u="none" strike="noStrike" dirty="0">
                          <a:solidFill>
                            <a:srgbClr val="000000"/>
                          </a:solidFill>
                          <a:effectLst/>
                          <a:latin typeface="Times New Roman" pitchFamily="18" charset="0"/>
                          <a:cs typeface="Times New Roman" pitchFamily="18" charset="0"/>
                        </a:rPr>
                        <a:t>NO</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a:solidFill>
                            <a:srgbClr val="000000"/>
                          </a:solidFill>
                          <a:effectLst/>
                          <a:latin typeface="Times New Roman" pitchFamily="18" charset="0"/>
                          <a:cs typeface="Times New Roman" pitchFamily="18" charset="0"/>
                        </a:rPr>
                        <a:t>KECAMATAN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900" b="1" i="0" u="none" strike="noStrike">
                          <a:solidFill>
                            <a:srgbClr val="000000"/>
                          </a:solidFill>
                          <a:effectLst/>
                          <a:latin typeface="Times New Roman" pitchFamily="18" charset="0"/>
                          <a:cs typeface="Times New Roman" pitchFamily="18" charset="0"/>
                        </a:rPr>
                        <a:t>TK</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i="0" u="none" strike="noStrike">
                          <a:solidFill>
                            <a:srgbClr val="000000"/>
                          </a:solidFill>
                          <a:effectLst/>
                          <a:latin typeface="Times New Roman" pitchFamily="18" charset="0"/>
                          <a:cs typeface="Times New Roman" pitchFamily="18" charset="0"/>
                        </a:rPr>
                        <a:t>RA</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algn="ctr" fontAlgn="ctr"/>
                      <a:r>
                        <a:rPr lang="en-US" sz="900" b="1" i="0" u="none" strike="noStrike">
                          <a:solidFill>
                            <a:srgbClr val="000000"/>
                          </a:solidFill>
                          <a:effectLst/>
                          <a:latin typeface="Times New Roman" pitchFamily="18" charset="0"/>
                          <a:cs typeface="Times New Roman" pitchFamily="18" charset="0"/>
                        </a:rPr>
                        <a:t>JUMLAH TK/RA</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900" b="1" i="0" u="none" strike="noStrike">
                          <a:solidFill>
                            <a:srgbClr val="000000"/>
                          </a:solidFill>
                          <a:effectLst/>
                          <a:latin typeface="Times New Roman" pitchFamily="18" charset="0"/>
                          <a:cs typeface="Times New Roman" pitchFamily="18" charset="0"/>
                        </a:rPr>
                        <a:t>SD</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i="0" u="none" strike="noStrike">
                          <a:solidFill>
                            <a:srgbClr val="000000"/>
                          </a:solidFill>
                          <a:effectLst/>
                          <a:latin typeface="Times New Roman" pitchFamily="18" charset="0"/>
                          <a:cs typeface="Times New Roman" pitchFamily="18" charset="0"/>
                        </a:rPr>
                        <a:t>MI</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algn="ctr" fontAlgn="ctr"/>
                      <a:r>
                        <a:rPr lang="en-US" sz="900" b="1" i="0" u="none" strike="noStrike">
                          <a:solidFill>
                            <a:srgbClr val="000000"/>
                          </a:solidFill>
                          <a:effectLst/>
                          <a:latin typeface="Times New Roman" pitchFamily="18" charset="0"/>
                          <a:cs typeface="Times New Roman" pitchFamily="18" charset="0"/>
                        </a:rPr>
                        <a:t>JUMLAH SD/MI</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vMerge="1">
                  <a:txBody>
                    <a:bodyPr/>
                    <a:lstStyle/>
                    <a:p>
                      <a:endParaRPr lang="en-US"/>
                    </a:p>
                  </a:txBody>
                  <a:tcPr/>
                </a:tc>
                <a:tc vMerge="1">
                  <a:txBody>
                    <a:bodyPr/>
                    <a:lstStyle/>
                    <a:p>
                      <a:endParaRPr lang="en-US"/>
                    </a:p>
                  </a:txBody>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S</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S</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S</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Times New Roman" pitchFamily="18" charset="0"/>
                          <a:cs typeface="Times New Roman" pitchFamily="18" charset="0"/>
                        </a:rPr>
                        <a:t>S</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251414">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1</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000000"/>
                          </a:solidFill>
                          <a:effectLst/>
                          <a:latin typeface="Times New Roman" pitchFamily="18" charset="0"/>
                          <a:cs typeface="Times New Roman" pitchFamily="18" charset="0"/>
                        </a:rPr>
                        <a:t>SILUNGKANG</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2</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000000"/>
                          </a:solidFill>
                          <a:effectLst/>
                          <a:latin typeface="Times New Roman" pitchFamily="18" charset="0"/>
                          <a:cs typeface="Times New Roman" pitchFamily="18" charset="0"/>
                        </a:rPr>
                        <a:t>LEMBAH SEGAR</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000000"/>
                          </a:solidFill>
                          <a:effectLst/>
                          <a:latin typeface="Times New Roman" pitchFamily="18" charset="0"/>
                          <a:cs typeface="Times New Roman" pitchFamily="18" charset="0"/>
                        </a:rPr>
                        <a:t>BARANGIN</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4</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000000"/>
                          </a:solidFill>
                          <a:effectLst/>
                          <a:latin typeface="Times New Roman" pitchFamily="18" charset="0"/>
                          <a:cs typeface="Times New Roman" pitchFamily="18" charset="0"/>
                        </a:rPr>
                        <a:t>TALAWI</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pPr algn="l" fontAlgn="b"/>
                      <a:r>
                        <a:rPr lang="en-US" sz="900" b="1" i="0" u="none" strike="noStrike">
                          <a:solidFill>
                            <a:srgbClr val="000000"/>
                          </a:solidFill>
                          <a:effectLst/>
                          <a:latin typeface="Times New Roman" pitchFamily="18" charset="0"/>
                          <a:cs typeface="Times New Roman" pitchFamily="18" charset="0"/>
                        </a:rPr>
                        <a:t> </a:t>
                      </a:r>
                    </a:p>
                  </a:txBody>
                  <a:tcPr marL="3833" marR="3833" marT="3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rgbClr val="000000"/>
                          </a:solidFill>
                          <a:effectLst/>
                          <a:latin typeface="Times New Roman" pitchFamily="18" charset="0"/>
                          <a:cs typeface="Times New Roman" pitchFamily="18" charset="0"/>
                        </a:rPr>
                        <a:t>TOTAL</a:t>
                      </a:r>
                    </a:p>
                  </a:txBody>
                  <a:tcPr marL="3833" marR="3833" marT="3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4273550" cy="609600"/>
          </a:xfrm>
        </p:spPr>
        <p:txBody>
          <a:bodyPr>
            <a:noAutofit/>
          </a:bodyPr>
          <a:lstStyle/>
          <a:p>
            <a:pPr algn="ctr"/>
            <a:r>
              <a:rPr lang="id-ID" sz="1300" dirty="0">
                <a:solidFill>
                  <a:schemeClr val="tx1"/>
                </a:solidFill>
                <a:effectLst/>
                <a:latin typeface="Times New Roman" pitchFamily="18" charset="0"/>
                <a:cs typeface="Times New Roman" pitchFamily="18" charset="0"/>
              </a:rPr>
              <a:t>JUMLAH </a:t>
            </a:r>
            <a:r>
              <a:rPr lang="en-US" sz="1300" dirty="0">
                <a:solidFill>
                  <a:schemeClr val="tx1"/>
                </a:solidFill>
                <a:effectLst/>
                <a:latin typeface="Times New Roman" pitchFamily="18" charset="0"/>
                <a:cs typeface="Times New Roman" pitchFamily="18" charset="0"/>
              </a:rPr>
              <a:t>SEKOLAH </a:t>
            </a:r>
            <a:r>
              <a:rPr lang="id-ID" sz="1300" dirty="0">
                <a:solidFill>
                  <a:schemeClr val="tx1"/>
                </a:solidFill>
                <a:effectLst/>
                <a:latin typeface="Times New Roman" pitchFamily="18" charset="0"/>
                <a:cs typeface="Times New Roman" pitchFamily="18" charset="0"/>
              </a:rPr>
              <a:t>SMP DAN MTs</a:t>
            </a:r>
            <a:r>
              <a:rPr lang="en-US" sz="1300" dirty="0">
                <a:solidFill>
                  <a:schemeClr val="tx1"/>
                </a:solidFill>
                <a:effectLst/>
                <a:latin typeface="Times New Roman" pitchFamily="18" charset="0"/>
                <a:cs typeface="Times New Roman" pitchFamily="18" charset="0"/>
              </a:rPr>
              <a:t> </a:t>
            </a:r>
            <a:br>
              <a:rPr lang="en-US"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PER KECAMATAN KOTA SAWAHLUNTO</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TAHUN </a:t>
            </a:r>
            <a:r>
              <a:rPr lang="en-US" sz="1300">
                <a:solidFill>
                  <a:schemeClr val="tx1"/>
                </a:solidFill>
                <a:effectLst/>
                <a:latin typeface="Times New Roman" pitchFamily="18" charset="0"/>
                <a:cs typeface="Times New Roman" pitchFamily="18" charset="0"/>
              </a:rPr>
              <a:t>2021/2022</a:t>
            </a:r>
            <a:endParaRPr lang="id-ID" sz="1400" dirty="0">
              <a:solidFill>
                <a:schemeClr val="tx1"/>
              </a:solidFill>
              <a:effectLst/>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95809093"/>
              </p:ext>
            </p:extLst>
          </p:nvPr>
        </p:nvGraphicFramePr>
        <p:xfrm>
          <a:off x="533400" y="1066801"/>
          <a:ext cx="4104454" cy="1484335"/>
        </p:xfrm>
        <a:graphic>
          <a:graphicData uri="http://schemas.openxmlformats.org/drawingml/2006/table">
            <a:tbl>
              <a:tblPr/>
              <a:tblGrid>
                <a:gridCol w="277991">
                  <a:extLst>
                    <a:ext uri="{9D8B030D-6E8A-4147-A177-3AD203B41FA5}">
                      <a16:colId xmlns:a16="http://schemas.microsoft.com/office/drawing/2014/main" val="20000"/>
                    </a:ext>
                  </a:extLst>
                </a:gridCol>
                <a:gridCol w="907558">
                  <a:extLst>
                    <a:ext uri="{9D8B030D-6E8A-4147-A177-3AD203B41FA5}">
                      <a16:colId xmlns:a16="http://schemas.microsoft.com/office/drawing/2014/main" val="20001"/>
                    </a:ext>
                  </a:extLst>
                </a:gridCol>
                <a:gridCol w="515101">
                  <a:extLst>
                    <a:ext uri="{9D8B030D-6E8A-4147-A177-3AD203B41FA5}">
                      <a16:colId xmlns:a16="http://schemas.microsoft.com/office/drawing/2014/main" val="20002"/>
                    </a:ext>
                  </a:extLst>
                </a:gridCol>
                <a:gridCol w="515101">
                  <a:extLst>
                    <a:ext uri="{9D8B030D-6E8A-4147-A177-3AD203B41FA5}">
                      <a16:colId xmlns:a16="http://schemas.microsoft.com/office/drawing/2014/main" val="20003"/>
                    </a:ext>
                  </a:extLst>
                </a:gridCol>
                <a:gridCol w="515101">
                  <a:extLst>
                    <a:ext uri="{9D8B030D-6E8A-4147-A177-3AD203B41FA5}">
                      <a16:colId xmlns:a16="http://schemas.microsoft.com/office/drawing/2014/main" val="20004"/>
                    </a:ext>
                  </a:extLst>
                </a:gridCol>
                <a:gridCol w="515101">
                  <a:extLst>
                    <a:ext uri="{9D8B030D-6E8A-4147-A177-3AD203B41FA5}">
                      <a16:colId xmlns:a16="http://schemas.microsoft.com/office/drawing/2014/main" val="20005"/>
                    </a:ext>
                  </a:extLst>
                </a:gridCol>
                <a:gridCol w="858501">
                  <a:extLst>
                    <a:ext uri="{9D8B030D-6E8A-4147-A177-3AD203B41FA5}">
                      <a16:colId xmlns:a16="http://schemas.microsoft.com/office/drawing/2014/main" val="20006"/>
                    </a:ext>
                  </a:extLst>
                </a:gridCol>
              </a:tblGrid>
              <a:tr h="187101">
                <a:tc rowSpan="2">
                  <a:txBody>
                    <a:bodyPr/>
                    <a:lstStyle/>
                    <a:p>
                      <a:pPr algn="ctr" fontAlgn="ctr"/>
                      <a:r>
                        <a:rPr lang="id-ID" sz="800" b="1" i="0" u="none" strike="noStrike" dirty="0">
                          <a:solidFill>
                            <a:srgbClr val="000000"/>
                          </a:solidFill>
                          <a:latin typeface="Times New Roman"/>
                        </a:rPr>
                        <a:t>NO</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d-ID" sz="800" b="1" i="0" u="none" strike="noStrike" dirty="0">
                          <a:solidFill>
                            <a:srgbClr val="000000"/>
                          </a:solidFill>
                          <a:latin typeface="Times New Roman"/>
                        </a:rPr>
                        <a:t>KECAMATAN</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id-ID" sz="900" b="1" i="0" u="none" strike="noStrike" dirty="0">
                          <a:solidFill>
                            <a:srgbClr val="000000"/>
                          </a:solidFill>
                          <a:latin typeface="Times New Roman"/>
                        </a:rPr>
                        <a:t>SMP</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d-ID"/>
                    </a:p>
                  </a:txBody>
                  <a:tcPr/>
                </a:tc>
                <a:tc gridSpan="2">
                  <a:txBody>
                    <a:bodyPr/>
                    <a:lstStyle/>
                    <a:p>
                      <a:pPr algn="ctr" fontAlgn="ctr"/>
                      <a:r>
                        <a:rPr lang="id-ID" sz="900" b="1" i="0" u="none" strike="noStrike" dirty="0">
                          <a:solidFill>
                            <a:srgbClr val="000000"/>
                          </a:solidFill>
                          <a:latin typeface="Times New Roman"/>
                        </a:rPr>
                        <a:t>MTs</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d-ID"/>
                    </a:p>
                  </a:txBody>
                  <a:tcPr/>
                </a:tc>
                <a:tc rowSpan="2">
                  <a:txBody>
                    <a:bodyPr/>
                    <a:lstStyle/>
                    <a:p>
                      <a:pPr algn="ctr" fontAlgn="ctr"/>
                      <a:r>
                        <a:rPr lang="id-ID" sz="800" b="1" i="0" u="none" strike="noStrike">
                          <a:solidFill>
                            <a:srgbClr val="000000"/>
                          </a:solidFill>
                          <a:latin typeface="Times New Roman"/>
                        </a:rPr>
                        <a:t>JUMLAH SMP/MTs</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101">
                <a:tc vMerge="1">
                  <a:txBody>
                    <a:bodyPr/>
                    <a:lstStyle/>
                    <a:p>
                      <a:endParaRPr lang="id-ID"/>
                    </a:p>
                  </a:txBody>
                  <a:tcPr/>
                </a:tc>
                <a:tc vMerge="1">
                  <a:txBody>
                    <a:bodyPr/>
                    <a:lstStyle/>
                    <a:p>
                      <a:endParaRPr lang="id-ID"/>
                    </a:p>
                  </a:txBody>
                  <a:tcPr/>
                </a:tc>
                <a:tc>
                  <a:txBody>
                    <a:bodyPr/>
                    <a:lstStyle/>
                    <a:p>
                      <a:pPr algn="ctr" fontAlgn="ctr"/>
                      <a:r>
                        <a:rPr lang="id-ID" sz="800" b="1" i="0" u="none" strike="noStrike" dirty="0">
                          <a:solidFill>
                            <a:srgbClr val="000000"/>
                          </a:solidFill>
                          <a:latin typeface="Times New Roman"/>
                        </a:rPr>
                        <a:t>N</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S</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N</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S</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d-ID"/>
                    </a:p>
                  </a:txBody>
                  <a:tcPr/>
                </a:tc>
                <a:extLst>
                  <a:ext uri="{0D108BD9-81ED-4DB2-BD59-A6C34878D82A}">
                    <a16:rowId xmlns:a16="http://schemas.microsoft.com/office/drawing/2014/main" val="10001"/>
                  </a:ext>
                </a:extLst>
              </a:tr>
              <a:tr h="243231">
                <a:tc>
                  <a:txBody>
                    <a:bodyPr/>
                    <a:lstStyle/>
                    <a:p>
                      <a:pPr algn="ctr" fontAlgn="ctr"/>
                      <a:r>
                        <a:rPr lang="id-ID" sz="800" b="0" i="0" u="none" strike="noStrike" dirty="0">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800" b="1" i="0" u="none" strike="noStrike" dirty="0">
                          <a:solidFill>
                            <a:srgbClr val="000000"/>
                          </a:solidFill>
                          <a:latin typeface="Times New Roman"/>
                        </a:rPr>
                        <a:t>SILUNGKANG</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2</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3</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8285">
                <a:tc>
                  <a:txBody>
                    <a:bodyPr/>
                    <a:lstStyle/>
                    <a:p>
                      <a:pPr algn="ctr" fontAlgn="ctr"/>
                      <a:r>
                        <a:rPr lang="id-ID" sz="800" b="0" i="0" u="none" strike="noStrike" dirty="0">
                          <a:solidFill>
                            <a:srgbClr val="000000"/>
                          </a:solidFill>
                          <a:latin typeface="Times New Roman"/>
                        </a:rPr>
                        <a:t>2</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800" b="1" i="0" u="none" strike="noStrike" dirty="0">
                          <a:solidFill>
                            <a:srgbClr val="000000"/>
                          </a:solidFill>
                          <a:latin typeface="Times New Roman"/>
                        </a:rPr>
                        <a:t>LEMBAH SEGAR</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2</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3</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3231">
                <a:tc>
                  <a:txBody>
                    <a:bodyPr/>
                    <a:lstStyle/>
                    <a:p>
                      <a:pPr algn="ctr" fontAlgn="ctr"/>
                      <a:r>
                        <a:rPr lang="id-ID" sz="800" b="0" i="0" u="none" strike="noStrike" dirty="0">
                          <a:solidFill>
                            <a:srgbClr val="000000"/>
                          </a:solidFill>
                          <a:latin typeface="Times New Roman"/>
                        </a:rPr>
                        <a:t>3</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800" b="1" i="0" u="none" strike="noStrike" dirty="0">
                          <a:solidFill>
                            <a:srgbClr val="000000"/>
                          </a:solidFill>
                          <a:latin typeface="Times New Roman"/>
                        </a:rPr>
                        <a:t>BARANGIN</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4</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dirty="0">
                          <a:solidFill>
                            <a:srgbClr val="000000"/>
                          </a:solidFill>
                          <a:latin typeface="Times New Roman"/>
                        </a:rPr>
                        <a:t>5</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8285">
                <a:tc>
                  <a:txBody>
                    <a:bodyPr/>
                    <a:lstStyle/>
                    <a:p>
                      <a:pPr algn="ctr" fontAlgn="ctr"/>
                      <a:r>
                        <a:rPr lang="id-ID" sz="800" b="0" i="0" u="none" strike="noStrike" dirty="0">
                          <a:solidFill>
                            <a:srgbClr val="000000"/>
                          </a:solidFill>
                          <a:latin typeface="Times New Roman"/>
                        </a:rPr>
                        <a:t>4</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800" b="1" i="0" u="none" strike="noStrike" dirty="0">
                          <a:solidFill>
                            <a:srgbClr val="000000"/>
                          </a:solidFill>
                          <a:latin typeface="Times New Roman"/>
                        </a:rPr>
                        <a:t>TALAWI</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2</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1</a:t>
                      </a:r>
                      <a:endParaRPr lang="id-ID" sz="800" b="0" i="0" u="none" strike="noStrike" dirty="0">
                        <a:solidFill>
                          <a:srgbClr val="000000"/>
                        </a:solidFill>
                        <a:latin typeface="Times New Roman"/>
                      </a:endParaRP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0" i="0" u="none" strike="noStrike" dirty="0">
                          <a:solidFill>
                            <a:srgbClr val="000000"/>
                          </a:solidFill>
                          <a:latin typeface="Times New Roman"/>
                        </a:rPr>
                        <a:t>0</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latin typeface="Times New Roman"/>
                        </a:rPr>
                        <a:t>4</a:t>
                      </a:r>
                      <a:endParaRPr lang="id-ID" sz="800" b="1" i="0" u="none" strike="noStrike" dirty="0">
                        <a:solidFill>
                          <a:srgbClr val="000000"/>
                        </a:solidFill>
                        <a:latin typeface="Times New Roman"/>
                      </a:endParaRP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7101">
                <a:tc>
                  <a:txBody>
                    <a:bodyPr/>
                    <a:lstStyle/>
                    <a:p>
                      <a:pPr algn="l" fontAlgn="b"/>
                      <a:r>
                        <a:rPr lang="id-ID" sz="800" b="1" i="0" u="none" strike="noStrike">
                          <a:solidFill>
                            <a:srgbClr val="000000"/>
                          </a:solidFill>
                          <a:latin typeface="Times New Roman"/>
                        </a:rPr>
                        <a:t> </a:t>
                      </a:r>
                    </a:p>
                  </a:txBody>
                  <a:tcPr marL="5009" marR="5009" marT="50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800" b="1" i="0" u="none" strike="noStrike">
                          <a:solidFill>
                            <a:srgbClr val="000000"/>
                          </a:solidFill>
                          <a:latin typeface="Times New Roman"/>
                        </a:rPr>
                        <a:t>TOTAL</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a:solidFill>
                            <a:srgbClr val="000000"/>
                          </a:solidFill>
                          <a:latin typeface="Times New Roman"/>
                        </a:rPr>
                        <a:t>9</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latin typeface="Times New Roman"/>
                        </a:rPr>
                        <a:t>3</a:t>
                      </a:r>
                      <a:endParaRPr lang="id-ID" sz="800" b="1" i="0" u="none" strike="noStrike" dirty="0">
                        <a:solidFill>
                          <a:srgbClr val="000000"/>
                        </a:solidFill>
                        <a:latin typeface="Times New Roman"/>
                      </a:endParaRP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a:solidFill>
                            <a:srgbClr val="000000"/>
                          </a:solidFill>
                          <a:latin typeface="Times New Roman"/>
                        </a:rPr>
                        <a:t>2</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800" b="1" i="0" u="none" strike="noStrike">
                          <a:solidFill>
                            <a:srgbClr val="000000"/>
                          </a:solidFill>
                          <a:latin typeface="Times New Roman"/>
                        </a:rPr>
                        <a:t>1</a:t>
                      </a: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latin typeface="Times New Roman"/>
                        </a:rPr>
                        <a:t>15</a:t>
                      </a:r>
                      <a:endParaRPr lang="id-ID" sz="800" b="1" i="0" u="none" strike="noStrike" dirty="0">
                        <a:solidFill>
                          <a:srgbClr val="000000"/>
                        </a:solidFill>
                        <a:latin typeface="Times New Roman"/>
                      </a:endParaRPr>
                    </a:p>
                  </a:txBody>
                  <a:tcPr marL="5009" marR="5009" marT="50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4605338" cy="609600"/>
          </a:xfrm>
        </p:spPr>
        <p:txBody>
          <a:bodyPr>
            <a:noAutofit/>
          </a:bodyPr>
          <a:lstStyle/>
          <a:p>
            <a:pPr algn="ctr"/>
            <a:r>
              <a:rPr lang="id-ID" sz="1300" dirty="0">
                <a:solidFill>
                  <a:schemeClr val="tx1"/>
                </a:solidFill>
                <a:effectLst/>
                <a:latin typeface="Times New Roman" pitchFamily="18" charset="0"/>
                <a:cs typeface="Times New Roman" pitchFamily="18" charset="0"/>
              </a:rPr>
              <a:t>JUMLAH KESELURUHAN SEKOLAH</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PER KECAMATAN KOTA SAWAHLUNTO</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TAHUN </a:t>
            </a:r>
            <a:r>
              <a:rPr lang="en-US" sz="1300" dirty="0">
                <a:solidFill>
                  <a:schemeClr val="tx1"/>
                </a:solidFill>
                <a:effectLst/>
                <a:latin typeface="Times New Roman" pitchFamily="18" charset="0"/>
                <a:cs typeface="Times New Roman" pitchFamily="18" charset="0"/>
              </a:rPr>
              <a:t>2021/2022</a:t>
            </a:r>
            <a:endParaRPr lang="id-ID" sz="1300" dirty="0">
              <a:solidFill>
                <a:schemeClr val="tx1"/>
              </a:solidFill>
              <a:effectLst/>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41216957"/>
              </p:ext>
            </p:extLst>
          </p:nvPr>
        </p:nvGraphicFramePr>
        <p:xfrm>
          <a:off x="228600" y="914401"/>
          <a:ext cx="4527548" cy="1682626"/>
        </p:xfrm>
        <a:graphic>
          <a:graphicData uri="http://schemas.openxmlformats.org/drawingml/2006/table">
            <a:tbl>
              <a:tblPr/>
              <a:tblGrid>
                <a:gridCol w="1104561">
                  <a:extLst>
                    <a:ext uri="{9D8B030D-6E8A-4147-A177-3AD203B41FA5}">
                      <a16:colId xmlns:a16="http://schemas.microsoft.com/office/drawing/2014/main" val="20000"/>
                    </a:ext>
                  </a:extLst>
                </a:gridCol>
                <a:gridCol w="368187">
                  <a:extLst>
                    <a:ext uri="{9D8B030D-6E8A-4147-A177-3AD203B41FA5}">
                      <a16:colId xmlns:a16="http://schemas.microsoft.com/office/drawing/2014/main" val="20001"/>
                    </a:ext>
                  </a:extLst>
                </a:gridCol>
                <a:gridCol w="432252">
                  <a:extLst>
                    <a:ext uri="{9D8B030D-6E8A-4147-A177-3AD203B41FA5}">
                      <a16:colId xmlns:a16="http://schemas.microsoft.com/office/drawing/2014/main" val="20002"/>
                    </a:ext>
                  </a:extLst>
                </a:gridCol>
                <a:gridCol w="424933">
                  <a:extLst>
                    <a:ext uri="{9D8B030D-6E8A-4147-A177-3AD203B41FA5}">
                      <a16:colId xmlns:a16="http://schemas.microsoft.com/office/drawing/2014/main" val="20003"/>
                    </a:ext>
                  </a:extLst>
                </a:gridCol>
                <a:gridCol w="494751">
                  <a:extLst>
                    <a:ext uri="{9D8B030D-6E8A-4147-A177-3AD203B41FA5}">
                      <a16:colId xmlns:a16="http://schemas.microsoft.com/office/drawing/2014/main" val="20004"/>
                    </a:ext>
                  </a:extLst>
                </a:gridCol>
                <a:gridCol w="437222">
                  <a:extLst>
                    <a:ext uri="{9D8B030D-6E8A-4147-A177-3AD203B41FA5}">
                      <a16:colId xmlns:a16="http://schemas.microsoft.com/office/drawing/2014/main" val="20005"/>
                    </a:ext>
                  </a:extLst>
                </a:gridCol>
                <a:gridCol w="465986">
                  <a:extLst>
                    <a:ext uri="{9D8B030D-6E8A-4147-A177-3AD203B41FA5}">
                      <a16:colId xmlns:a16="http://schemas.microsoft.com/office/drawing/2014/main" val="20006"/>
                    </a:ext>
                  </a:extLst>
                </a:gridCol>
                <a:gridCol w="431469">
                  <a:extLst>
                    <a:ext uri="{9D8B030D-6E8A-4147-A177-3AD203B41FA5}">
                      <a16:colId xmlns:a16="http://schemas.microsoft.com/office/drawing/2014/main" val="20007"/>
                    </a:ext>
                  </a:extLst>
                </a:gridCol>
                <a:gridCol w="368187">
                  <a:extLst>
                    <a:ext uri="{9D8B030D-6E8A-4147-A177-3AD203B41FA5}">
                      <a16:colId xmlns:a16="http://schemas.microsoft.com/office/drawing/2014/main" val="20008"/>
                    </a:ext>
                  </a:extLst>
                </a:gridCol>
              </a:tblGrid>
              <a:tr h="265958">
                <a:tc rowSpan="2">
                  <a:txBody>
                    <a:bodyPr/>
                    <a:lstStyle/>
                    <a:p>
                      <a:pPr algn="ctr" fontAlgn="ctr"/>
                      <a:r>
                        <a:rPr lang="en-US" sz="1000" b="1" i="0" u="none" strike="noStrike" dirty="0" err="1">
                          <a:solidFill>
                            <a:srgbClr val="000000"/>
                          </a:solidFill>
                          <a:effectLst/>
                          <a:latin typeface="Times New Roman"/>
                        </a:rPr>
                        <a:t>Kecamatan</a:t>
                      </a:r>
                      <a:endParaRPr lang="en-US" sz="1000" b="1" i="0" u="none" strike="noStrike" dirty="0">
                        <a:solidFill>
                          <a:srgbClr val="000000"/>
                        </a:solidFill>
                        <a:effectLst/>
                        <a:latin typeface="Times New Roman"/>
                      </a:endParaRP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en-US" sz="1000" b="1" i="0" u="none" strike="noStrike" dirty="0" err="1">
                          <a:solidFill>
                            <a:srgbClr val="000000"/>
                          </a:solidFill>
                          <a:effectLst/>
                          <a:latin typeface="Times New Roman"/>
                        </a:rPr>
                        <a:t>Jenjang</a:t>
                      </a:r>
                      <a:r>
                        <a:rPr lang="en-US" sz="1000" b="1" i="0" u="none" strike="noStrike" dirty="0">
                          <a:solidFill>
                            <a:srgbClr val="000000"/>
                          </a:solidFill>
                          <a:effectLst/>
                          <a:latin typeface="Times New Roman"/>
                        </a:rPr>
                        <a:t> </a:t>
                      </a:r>
                      <a:r>
                        <a:rPr lang="en-US" sz="1000" b="1" i="0" u="none" strike="noStrike" dirty="0" err="1">
                          <a:solidFill>
                            <a:srgbClr val="000000"/>
                          </a:solidFill>
                          <a:effectLst/>
                          <a:latin typeface="Times New Roman"/>
                        </a:rPr>
                        <a:t>Sekolah</a:t>
                      </a:r>
                      <a:endParaRPr lang="en-US" sz="1000" b="1" i="0" u="none" strike="noStrike" dirty="0">
                        <a:solidFill>
                          <a:srgbClr val="000000"/>
                        </a:solidFill>
                        <a:effectLst/>
                        <a:latin typeface="Times New Roman"/>
                      </a:endParaRP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JML</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5958">
                <a:tc vMerge="1">
                  <a:txBody>
                    <a:bodyPr/>
                    <a:lstStyle/>
                    <a:p>
                      <a:endParaRPr lang="en-US"/>
                    </a:p>
                  </a:txBody>
                  <a:tcPr/>
                </a:tc>
                <a:tc>
                  <a:txBody>
                    <a:bodyPr/>
                    <a:lstStyle/>
                    <a:p>
                      <a:pPr algn="ctr" fontAlgn="ctr"/>
                      <a:r>
                        <a:rPr lang="en-US" sz="1000" b="1" i="0" u="none" strike="noStrike" dirty="0">
                          <a:solidFill>
                            <a:srgbClr val="000000"/>
                          </a:solidFill>
                          <a:effectLst/>
                          <a:latin typeface="Times New Roman"/>
                        </a:rPr>
                        <a:t>PAUD </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TK </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RA</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SD</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MI</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SMP</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a:rPr>
                        <a:t>MTs</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221188">
                <a:tc>
                  <a:txBody>
                    <a:bodyPr/>
                    <a:lstStyle/>
                    <a:p>
                      <a:pPr algn="l" fontAlgn="ctr"/>
                      <a:r>
                        <a:rPr lang="en-US" sz="800" b="1" i="0" u="none" strike="noStrike" dirty="0" err="1">
                          <a:solidFill>
                            <a:srgbClr val="000000"/>
                          </a:solidFill>
                          <a:effectLst/>
                          <a:latin typeface="Times New Roman"/>
                        </a:rPr>
                        <a:t>Silungkang</a:t>
                      </a:r>
                      <a:endParaRPr lang="en-US" sz="800" b="1" i="0" u="none" strike="noStrike" dirty="0">
                        <a:solidFill>
                          <a:srgbClr val="000000"/>
                        </a:solidFill>
                        <a:effectLst/>
                        <a:latin typeface="Times New Roman"/>
                      </a:endParaRP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1188">
                <a:tc>
                  <a:txBody>
                    <a:bodyPr/>
                    <a:lstStyle/>
                    <a:p>
                      <a:pPr algn="l" fontAlgn="ctr"/>
                      <a:r>
                        <a:rPr lang="en-US" sz="800" b="1" i="0" u="none" strike="noStrike" dirty="0" err="1">
                          <a:solidFill>
                            <a:srgbClr val="000000"/>
                          </a:solidFill>
                          <a:effectLst/>
                          <a:latin typeface="Times New Roman"/>
                        </a:rPr>
                        <a:t>Lembah</a:t>
                      </a:r>
                      <a:r>
                        <a:rPr lang="en-US" sz="800" b="1" i="0" u="none" strike="noStrike" dirty="0">
                          <a:solidFill>
                            <a:srgbClr val="000000"/>
                          </a:solidFill>
                          <a:effectLst/>
                          <a:latin typeface="Times New Roman"/>
                        </a:rPr>
                        <a:t> Segar</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1188">
                <a:tc>
                  <a:txBody>
                    <a:bodyPr/>
                    <a:lstStyle/>
                    <a:p>
                      <a:pPr algn="l" fontAlgn="ctr"/>
                      <a:r>
                        <a:rPr lang="en-US" sz="800" b="1" i="0" u="none" strike="noStrike" dirty="0" err="1">
                          <a:solidFill>
                            <a:srgbClr val="000000"/>
                          </a:solidFill>
                          <a:effectLst/>
                          <a:latin typeface="Times New Roman"/>
                        </a:rPr>
                        <a:t>Barangin</a:t>
                      </a:r>
                      <a:r>
                        <a:rPr lang="en-US" sz="800" b="1" i="0" u="none" strike="noStrike" dirty="0">
                          <a:solidFill>
                            <a:srgbClr val="000000"/>
                          </a:solidFill>
                          <a:effectLst/>
                          <a:latin typeface="Times New Roman"/>
                        </a:rPr>
                        <a:t> </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1188">
                <a:tc>
                  <a:txBody>
                    <a:bodyPr/>
                    <a:lstStyle/>
                    <a:p>
                      <a:pPr algn="l" fontAlgn="ctr"/>
                      <a:r>
                        <a:rPr lang="en-US" sz="800" b="1" i="0" u="none" strike="noStrike" dirty="0" err="1">
                          <a:solidFill>
                            <a:srgbClr val="000000"/>
                          </a:solidFill>
                          <a:effectLst/>
                          <a:latin typeface="Times New Roman"/>
                        </a:rPr>
                        <a:t>Talawi</a:t>
                      </a:r>
                      <a:endParaRPr lang="en-US" sz="800" b="1" i="0" u="none" strike="noStrike" dirty="0">
                        <a:solidFill>
                          <a:srgbClr val="000000"/>
                        </a:solidFill>
                        <a:effectLst/>
                        <a:latin typeface="Times New Roman"/>
                      </a:endParaRP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5958">
                <a:tc>
                  <a:txBody>
                    <a:bodyPr/>
                    <a:lstStyle/>
                    <a:p>
                      <a:pPr algn="ctr" fontAlgn="ctr"/>
                      <a:r>
                        <a:rPr lang="en-US" sz="800" b="1" i="0" u="none" strike="noStrike">
                          <a:solidFill>
                            <a:srgbClr val="000000"/>
                          </a:solidFill>
                          <a:effectLst/>
                          <a:latin typeface="Times New Roman"/>
                        </a:rPr>
                        <a:t>Total</a:t>
                      </a:r>
                    </a:p>
                  </a:txBody>
                  <a:tcPr marL="5746" marR="5746" marT="57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206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4605338" cy="609602"/>
          </a:xfrm>
        </p:spPr>
        <p:txBody>
          <a:bodyPr anchor="ctr">
            <a:normAutofit fontScale="90000"/>
          </a:bodyPr>
          <a:lstStyle/>
          <a:p>
            <a:pPr algn="ctr"/>
            <a:r>
              <a:rPr lang="id-ID" sz="1300" dirty="0">
                <a:solidFill>
                  <a:schemeClr val="tx1"/>
                </a:solidFill>
                <a:effectLst/>
                <a:latin typeface="Times New Roman" pitchFamily="18" charset="0"/>
                <a:cs typeface="Times New Roman" pitchFamily="18" charset="0"/>
              </a:rPr>
              <a:t>DATA GURU DAN KEPALA SEKOLAH </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KOTA SAWAHLUNTO TAHUN </a:t>
            </a:r>
            <a:r>
              <a:rPr lang="en-US" sz="1300" dirty="0">
                <a:solidFill>
                  <a:schemeClr val="tx1"/>
                </a:solidFill>
                <a:effectLst/>
                <a:latin typeface="Times New Roman" pitchFamily="18" charset="0"/>
                <a:cs typeface="Times New Roman" pitchFamily="18" charset="0"/>
              </a:rPr>
              <a:t>2021/2022</a:t>
            </a:r>
            <a:br>
              <a:rPr lang="en-US" sz="1300" dirty="0">
                <a:solidFill>
                  <a:schemeClr val="tx1"/>
                </a:solidFill>
                <a:effectLst/>
                <a:latin typeface="Times New Roman" pitchFamily="18" charset="0"/>
                <a:cs typeface="Times New Roman" pitchFamily="18" charset="0"/>
              </a:rPr>
            </a:br>
            <a:r>
              <a:rPr lang="en-US" sz="1300" dirty="0">
                <a:solidFill>
                  <a:schemeClr val="tx1"/>
                </a:solidFill>
                <a:effectLst/>
                <a:latin typeface="Times New Roman" pitchFamily="18" charset="0"/>
                <a:cs typeface="Times New Roman" pitchFamily="18" charset="0"/>
              </a:rPr>
              <a:t> </a:t>
            </a:r>
            <a:endParaRPr lang="id-ID" sz="1400" dirty="0">
              <a:solidFill>
                <a:schemeClr val="tx1"/>
              </a:solidFill>
              <a:effectLst/>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57736353"/>
              </p:ext>
            </p:extLst>
          </p:nvPr>
        </p:nvGraphicFramePr>
        <p:xfrm>
          <a:off x="228601" y="838200"/>
          <a:ext cx="4572000" cy="1752600"/>
        </p:xfrm>
        <a:graphic>
          <a:graphicData uri="http://schemas.openxmlformats.org/drawingml/2006/table">
            <a:tbl>
              <a:tblPr/>
              <a:tblGrid>
                <a:gridCol w="503061">
                  <a:extLst>
                    <a:ext uri="{9D8B030D-6E8A-4147-A177-3AD203B41FA5}">
                      <a16:colId xmlns:a16="http://schemas.microsoft.com/office/drawing/2014/main" val="20000"/>
                    </a:ext>
                  </a:extLst>
                </a:gridCol>
                <a:gridCol w="503061">
                  <a:extLst>
                    <a:ext uri="{9D8B030D-6E8A-4147-A177-3AD203B41FA5}">
                      <a16:colId xmlns:a16="http://schemas.microsoft.com/office/drawing/2014/main" val="20001"/>
                    </a:ext>
                  </a:extLst>
                </a:gridCol>
                <a:gridCol w="503061">
                  <a:extLst>
                    <a:ext uri="{9D8B030D-6E8A-4147-A177-3AD203B41FA5}">
                      <a16:colId xmlns:a16="http://schemas.microsoft.com/office/drawing/2014/main" val="20002"/>
                    </a:ext>
                  </a:extLst>
                </a:gridCol>
                <a:gridCol w="503061">
                  <a:extLst>
                    <a:ext uri="{9D8B030D-6E8A-4147-A177-3AD203B41FA5}">
                      <a16:colId xmlns:a16="http://schemas.microsoft.com/office/drawing/2014/main" val="20003"/>
                    </a:ext>
                  </a:extLst>
                </a:gridCol>
                <a:gridCol w="503061">
                  <a:extLst>
                    <a:ext uri="{9D8B030D-6E8A-4147-A177-3AD203B41FA5}">
                      <a16:colId xmlns:a16="http://schemas.microsoft.com/office/drawing/2014/main" val="20004"/>
                    </a:ext>
                  </a:extLst>
                </a:gridCol>
                <a:gridCol w="503061">
                  <a:extLst>
                    <a:ext uri="{9D8B030D-6E8A-4147-A177-3AD203B41FA5}">
                      <a16:colId xmlns:a16="http://schemas.microsoft.com/office/drawing/2014/main" val="20005"/>
                    </a:ext>
                  </a:extLst>
                </a:gridCol>
                <a:gridCol w="503061">
                  <a:extLst>
                    <a:ext uri="{9D8B030D-6E8A-4147-A177-3AD203B41FA5}">
                      <a16:colId xmlns:a16="http://schemas.microsoft.com/office/drawing/2014/main" val="20006"/>
                    </a:ext>
                  </a:extLst>
                </a:gridCol>
                <a:gridCol w="503061">
                  <a:extLst>
                    <a:ext uri="{9D8B030D-6E8A-4147-A177-3AD203B41FA5}">
                      <a16:colId xmlns:a16="http://schemas.microsoft.com/office/drawing/2014/main" val="20007"/>
                    </a:ext>
                  </a:extLst>
                </a:gridCol>
                <a:gridCol w="547512">
                  <a:extLst>
                    <a:ext uri="{9D8B030D-6E8A-4147-A177-3AD203B41FA5}">
                      <a16:colId xmlns:a16="http://schemas.microsoft.com/office/drawing/2014/main" val="20008"/>
                    </a:ext>
                  </a:extLst>
                </a:gridCol>
              </a:tblGrid>
              <a:tr h="251700">
                <a:tc rowSpan="2">
                  <a:txBody>
                    <a:bodyPr/>
                    <a:lstStyle/>
                    <a:p>
                      <a:pPr algn="ctr" rtl="0" fontAlgn="ctr"/>
                      <a:r>
                        <a:rPr lang="en-US" sz="800" b="1" i="0" u="none" strike="noStrike" dirty="0">
                          <a:solidFill>
                            <a:srgbClr val="000000"/>
                          </a:solidFill>
                          <a:effectLst/>
                          <a:latin typeface="Times New Roman"/>
                        </a:rPr>
                        <a:t>NO</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sz="800" b="1" i="0" u="none" strike="noStrike" dirty="0">
                          <a:solidFill>
                            <a:srgbClr val="000000"/>
                          </a:solidFill>
                          <a:effectLst/>
                          <a:latin typeface="Times New Roman"/>
                        </a:rPr>
                        <a:t>JENJANG</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800" b="1" i="0" u="none" strike="noStrike" dirty="0">
                          <a:solidFill>
                            <a:srgbClr val="000000"/>
                          </a:solidFill>
                          <a:effectLst/>
                          <a:latin typeface="Times New Roman"/>
                        </a:rPr>
                        <a:t>JUMLAH GURU</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algn="ctr" rtl="0" fontAlgn="ctr"/>
                      <a:r>
                        <a:rPr lang="en-US" sz="800" b="1" i="0" u="none" strike="noStrike" dirty="0">
                          <a:solidFill>
                            <a:srgbClr val="000000"/>
                          </a:solidFill>
                          <a:effectLst/>
                          <a:latin typeface="Times New Roman"/>
                        </a:rPr>
                        <a:t>JUMLAH GURU</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sz="800" b="1" i="0" u="none" strike="noStrike" dirty="0">
                          <a:solidFill>
                            <a:srgbClr val="000000"/>
                          </a:solidFill>
                          <a:effectLst/>
                          <a:latin typeface="Times New Roman"/>
                        </a:rPr>
                        <a:t>JENJANG</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800" b="1" i="0" u="none" strike="noStrike" dirty="0">
                          <a:solidFill>
                            <a:srgbClr val="000000"/>
                          </a:solidFill>
                          <a:effectLst/>
                          <a:latin typeface="Times New Roman"/>
                        </a:rPr>
                        <a:t>JUMLAH KEPALA SEKOLAH</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algn="ctr" rtl="0" fontAlgn="ctr"/>
                      <a:r>
                        <a:rPr lang="en-US" sz="800" b="1" i="0" u="none" strike="noStrike">
                          <a:solidFill>
                            <a:srgbClr val="000000"/>
                          </a:solidFill>
                          <a:effectLst/>
                          <a:latin typeface="Times New Roman"/>
                        </a:rPr>
                        <a:t>JUMLAH KEPALA SEKOLAH</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7207">
                <a:tc vMerge="1">
                  <a:txBody>
                    <a:bodyPr/>
                    <a:lstStyle/>
                    <a:p>
                      <a:endParaRPr lang="en-US"/>
                    </a:p>
                  </a:txBody>
                  <a:tcPr/>
                </a:tc>
                <a:tc vMerge="1">
                  <a:txBody>
                    <a:bodyPr/>
                    <a:lstStyle/>
                    <a:p>
                      <a:endParaRPr lang="en-US"/>
                    </a:p>
                  </a:txBody>
                  <a:tcPr/>
                </a:tc>
                <a:tc>
                  <a:txBody>
                    <a:bodyPr/>
                    <a:lstStyle/>
                    <a:p>
                      <a:pPr algn="ctr" rtl="0" fontAlgn="ctr"/>
                      <a:r>
                        <a:rPr lang="en-US" sz="800" b="1" i="0" u="none" strike="noStrike">
                          <a:solidFill>
                            <a:srgbClr val="000000"/>
                          </a:solidFill>
                          <a:effectLst/>
                          <a:latin typeface="Times New Roman"/>
                        </a:rPr>
                        <a:t>L</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P</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rtl="0" fontAlgn="ctr"/>
                      <a:r>
                        <a:rPr lang="en-US" sz="800" b="1" i="0" u="none" strike="noStrike">
                          <a:solidFill>
                            <a:srgbClr val="000000"/>
                          </a:solidFill>
                          <a:effectLst/>
                          <a:latin typeface="Times New Roman"/>
                        </a:rPr>
                        <a:t>L</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P</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157207">
                <a:tc>
                  <a:txBody>
                    <a:bodyPr/>
                    <a:lstStyle/>
                    <a:p>
                      <a:pPr algn="ctr" rtl="0" fontAlgn="ctr"/>
                      <a:r>
                        <a:rPr lang="en-US" sz="800" b="1" i="0" u="none" strike="noStrike" dirty="0">
                          <a:solidFill>
                            <a:srgbClr val="000000"/>
                          </a:solidFill>
                          <a:effectLst/>
                          <a:latin typeface="Times New Roman"/>
                        </a:rPr>
                        <a:t>1</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PAUD</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105</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105</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pitchFamily="18" charset="0"/>
                          <a:cs typeface="Times New Roman" pitchFamily="18" charset="0"/>
                        </a:rPr>
                        <a:t>PAUD</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81</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81 </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7207">
                <a:tc>
                  <a:txBody>
                    <a:bodyPr/>
                    <a:lstStyle/>
                    <a:p>
                      <a:pPr algn="ctr" rtl="0" fontAlgn="ctr"/>
                      <a:r>
                        <a:rPr lang="en-US" sz="800" b="1" i="0" u="none" strike="noStrike">
                          <a:solidFill>
                            <a:srgbClr val="000000"/>
                          </a:solidFill>
                          <a:effectLst/>
                          <a:latin typeface="Times New Roman"/>
                        </a:rPr>
                        <a:t>2</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TK</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78</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78</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TK</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 -</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a:solidFill>
                            <a:srgbClr val="000000"/>
                          </a:solidFill>
                          <a:effectLst/>
                          <a:latin typeface="Times New Roman" pitchFamily="18" charset="0"/>
                          <a:ea typeface="Times New Roman"/>
                          <a:cs typeface="Times New Roman" pitchFamily="18" charset="0"/>
                        </a:rPr>
                        <a:t>34</a:t>
                      </a:r>
                      <a:endParaRPr lang="en-US" sz="80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34</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7207">
                <a:tc>
                  <a:txBody>
                    <a:bodyPr/>
                    <a:lstStyle/>
                    <a:p>
                      <a:pPr algn="ctr" rtl="0" fontAlgn="ctr"/>
                      <a:r>
                        <a:rPr lang="en-US" sz="800" b="1" i="0" u="none" strike="noStrike">
                          <a:solidFill>
                            <a:srgbClr val="000000"/>
                          </a:solidFill>
                          <a:effectLst/>
                          <a:latin typeface="Times New Roman"/>
                        </a:rPr>
                        <a:t>3</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RA</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32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32</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pitchFamily="18" charset="0"/>
                          <a:cs typeface="Times New Roman" pitchFamily="18" charset="0"/>
                        </a:rPr>
                        <a:t>RA</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 -</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a:solidFill>
                            <a:srgbClr val="000000"/>
                          </a:solidFill>
                          <a:effectLst/>
                          <a:latin typeface="Times New Roman" pitchFamily="18" charset="0"/>
                          <a:ea typeface="Times New Roman"/>
                          <a:cs typeface="Times New Roman" pitchFamily="18" charset="0"/>
                        </a:rPr>
                        <a:t>9</a:t>
                      </a:r>
                      <a:endParaRPr lang="en-US" sz="80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9</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7207">
                <a:tc>
                  <a:txBody>
                    <a:bodyPr/>
                    <a:lstStyle/>
                    <a:p>
                      <a:pPr algn="ctr" rtl="0" fontAlgn="ctr"/>
                      <a:r>
                        <a:rPr lang="en-US" sz="800" b="1" i="0" u="none" strike="noStrike" dirty="0">
                          <a:solidFill>
                            <a:srgbClr val="000000"/>
                          </a:solidFill>
                          <a:effectLst/>
                          <a:latin typeface="Times New Roman"/>
                        </a:rPr>
                        <a:t>4</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SD</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105</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454</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559</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SD</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22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40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62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7207">
                <a:tc>
                  <a:txBody>
                    <a:bodyPr/>
                    <a:lstStyle/>
                    <a:p>
                      <a:pPr algn="ctr" rtl="0" fontAlgn="ctr"/>
                      <a:r>
                        <a:rPr lang="en-US" sz="800" b="1" i="0" u="none" strike="noStrike">
                          <a:solidFill>
                            <a:srgbClr val="000000"/>
                          </a:solidFill>
                          <a:effectLst/>
                          <a:latin typeface="Times New Roman"/>
                        </a:rPr>
                        <a:t>5</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MI</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50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60</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MI</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4</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5</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7207">
                <a:tc>
                  <a:txBody>
                    <a:bodyPr/>
                    <a:lstStyle/>
                    <a:p>
                      <a:pPr algn="ctr" rtl="0" fontAlgn="ctr"/>
                      <a:r>
                        <a:rPr lang="en-US" sz="800" b="1" i="0" u="none" strike="noStrike">
                          <a:solidFill>
                            <a:srgbClr val="000000"/>
                          </a:solidFill>
                          <a:effectLst/>
                          <a:latin typeface="Times New Roman"/>
                        </a:rPr>
                        <a:t>6</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SMP</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pitchFamily="18" charset="0"/>
                          <a:ea typeface="Times New Roman"/>
                          <a:cs typeface="Times New Roman" pitchFamily="18" charset="0"/>
                        </a:rPr>
                        <a:t>42</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207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249</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pitchFamily="18" charset="0"/>
                          <a:cs typeface="Times New Roman" pitchFamily="18" charset="0"/>
                        </a:rPr>
                        <a:t>SMP</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12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7207">
                <a:tc>
                  <a:txBody>
                    <a:bodyPr/>
                    <a:lstStyle/>
                    <a:p>
                      <a:pPr algn="ctr" rtl="0" fontAlgn="ctr"/>
                      <a:r>
                        <a:rPr lang="en-US" sz="800" b="1" i="0" u="none" strike="noStrike">
                          <a:solidFill>
                            <a:srgbClr val="000000"/>
                          </a:solidFill>
                          <a:effectLst/>
                          <a:latin typeface="Times New Roman"/>
                        </a:rPr>
                        <a:t>7</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MTs</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14</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48</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62</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MTs</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solidFill>
                            <a:srgbClr val="000000"/>
                          </a:solidFill>
                          <a:effectLst/>
                          <a:latin typeface="Times New Roman" pitchFamily="18" charset="0"/>
                          <a:ea typeface="Times New Roman"/>
                          <a:cs typeface="Times New Roman" pitchFamily="18" charset="0"/>
                        </a:rPr>
                        <a:t>2</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a:solidFill>
                            <a:srgbClr val="000000"/>
                          </a:solidFill>
                          <a:effectLst/>
                          <a:latin typeface="Times New Roman" pitchFamily="18" charset="0"/>
                          <a:ea typeface="Times New Roman"/>
                          <a:cs typeface="Times New Roman" pitchFamily="18" charset="0"/>
                        </a:rPr>
                        <a:t>1</a:t>
                      </a:r>
                      <a:endParaRPr lang="en-US" sz="80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3</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3244">
                <a:tc gridSpan="2">
                  <a:txBody>
                    <a:bodyPr/>
                    <a:lstStyle/>
                    <a:p>
                      <a:pPr algn="ctr" rtl="0" fontAlgn="ctr"/>
                      <a:r>
                        <a:rPr lang="en-US" sz="800" b="1" i="0" u="none" strike="noStrike" dirty="0">
                          <a:solidFill>
                            <a:srgbClr val="000000"/>
                          </a:solidFill>
                          <a:effectLst/>
                          <a:latin typeface="Times New Roman"/>
                        </a:rPr>
                        <a:t>TOTAL</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171</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974</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1145</a:t>
                      </a:r>
                      <a:endParaRPr lang="en-US" sz="8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pitchFamily="18" charset="0"/>
                          <a:cs typeface="Times New Roman" pitchFamily="18" charset="0"/>
                        </a:rPr>
                        <a:t>TOTAL</a:t>
                      </a:r>
                    </a:p>
                  </a:txBody>
                  <a:tcPr marL="7860" marR="7860" marT="78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35</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solidFill>
                            <a:srgbClr val="000000"/>
                          </a:solidFill>
                          <a:effectLst/>
                          <a:latin typeface="Times New Roman" pitchFamily="18" charset="0"/>
                          <a:ea typeface="Times New Roman"/>
                          <a:cs typeface="Times New Roman" pitchFamily="18" charset="0"/>
                        </a:rPr>
                        <a:t>171</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206</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4343400" cy="473075"/>
          </a:xfrm>
        </p:spPr>
        <p:txBody>
          <a:bodyPr anchor="ctr">
            <a:noAutofit/>
          </a:bodyPr>
          <a:lstStyle/>
          <a:p>
            <a:pPr algn="ctr"/>
            <a:r>
              <a:rPr lang="id-ID" sz="1300" dirty="0">
                <a:solidFill>
                  <a:schemeClr val="tx1"/>
                </a:solidFill>
                <a:effectLst/>
                <a:latin typeface="Times New Roman" pitchFamily="18" charset="0"/>
                <a:cs typeface="Times New Roman" pitchFamily="18" charset="0"/>
              </a:rPr>
              <a:t>DATA SISWA</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MENURUT JENJANG PENDIDIKAN</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KOTA SAWAHLUNTO TAHUN </a:t>
            </a:r>
            <a:r>
              <a:rPr lang="en-US" sz="1300" dirty="0">
                <a:solidFill>
                  <a:schemeClr val="tx1"/>
                </a:solidFill>
                <a:effectLst/>
                <a:latin typeface="Times New Roman" pitchFamily="18" charset="0"/>
                <a:cs typeface="Times New Roman" pitchFamily="18" charset="0"/>
              </a:rPr>
              <a:t>2021/2022</a:t>
            </a:r>
            <a:endParaRPr lang="id-ID" sz="1300" dirty="0">
              <a:solidFill>
                <a:schemeClr val="tx1"/>
              </a:solidFill>
              <a:effectLst/>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58692203"/>
              </p:ext>
            </p:extLst>
          </p:nvPr>
        </p:nvGraphicFramePr>
        <p:xfrm>
          <a:off x="609600" y="838201"/>
          <a:ext cx="3808039" cy="2438398"/>
        </p:xfrm>
        <a:graphic>
          <a:graphicData uri="http://schemas.openxmlformats.org/drawingml/2006/table">
            <a:tbl>
              <a:tblPr/>
              <a:tblGrid>
                <a:gridCol w="311839">
                  <a:extLst>
                    <a:ext uri="{9D8B030D-6E8A-4147-A177-3AD203B41FA5}">
                      <a16:colId xmlns:a16="http://schemas.microsoft.com/office/drawing/2014/main" val="20000"/>
                    </a:ext>
                  </a:extLst>
                </a:gridCol>
                <a:gridCol w="935518">
                  <a:extLst>
                    <a:ext uri="{9D8B030D-6E8A-4147-A177-3AD203B41FA5}">
                      <a16:colId xmlns:a16="http://schemas.microsoft.com/office/drawing/2014/main" val="20001"/>
                    </a:ext>
                  </a:extLst>
                </a:gridCol>
                <a:gridCol w="584699">
                  <a:extLst>
                    <a:ext uri="{9D8B030D-6E8A-4147-A177-3AD203B41FA5}">
                      <a16:colId xmlns:a16="http://schemas.microsoft.com/office/drawing/2014/main" val="20002"/>
                    </a:ext>
                  </a:extLst>
                </a:gridCol>
                <a:gridCol w="584699">
                  <a:extLst>
                    <a:ext uri="{9D8B030D-6E8A-4147-A177-3AD203B41FA5}">
                      <a16:colId xmlns:a16="http://schemas.microsoft.com/office/drawing/2014/main" val="20003"/>
                    </a:ext>
                  </a:extLst>
                </a:gridCol>
                <a:gridCol w="635673">
                  <a:extLst>
                    <a:ext uri="{9D8B030D-6E8A-4147-A177-3AD203B41FA5}">
                      <a16:colId xmlns:a16="http://schemas.microsoft.com/office/drawing/2014/main" val="20004"/>
                    </a:ext>
                  </a:extLst>
                </a:gridCol>
                <a:gridCol w="755611">
                  <a:extLst>
                    <a:ext uri="{9D8B030D-6E8A-4147-A177-3AD203B41FA5}">
                      <a16:colId xmlns:a16="http://schemas.microsoft.com/office/drawing/2014/main" val="20005"/>
                    </a:ext>
                  </a:extLst>
                </a:gridCol>
              </a:tblGrid>
              <a:tr h="239059">
                <a:tc rowSpan="2">
                  <a:txBody>
                    <a:bodyPr/>
                    <a:lstStyle/>
                    <a:p>
                      <a:pPr algn="ctr" fontAlgn="ctr"/>
                      <a:r>
                        <a:rPr lang="id-ID" sz="900" b="1" i="0" u="none" strike="noStrike" dirty="0">
                          <a:solidFill>
                            <a:srgbClr val="000000"/>
                          </a:solidFill>
                          <a:latin typeface="Times New Roman" pitchFamily="18" charset="0"/>
                          <a:cs typeface="Times New Roman" pitchFamily="18" charset="0"/>
                        </a:rPr>
                        <a:t>NO</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d-ID" sz="900" b="1" i="0" u="none" strike="noStrike" dirty="0">
                          <a:solidFill>
                            <a:srgbClr val="000000"/>
                          </a:solidFill>
                          <a:latin typeface="Times New Roman" pitchFamily="18" charset="0"/>
                          <a:cs typeface="Times New Roman" pitchFamily="18" charset="0"/>
                        </a:rPr>
                        <a:t>JENJANG</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id-ID" sz="900" b="1" i="0" u="none" strike="noStrike" dirty="0">
                          <a:solidFill>
                            <a:srgbClr val="000000"/>
                          </a:solidFill>
                          <a:latin typeface="Times New Roman" pitchFamily="18" charset="0"/>
                          <a:cs typeface="Times New Roman" pitchFamily="18" charset="0"/>
                        </a:rPr>
                        <a:t>JUMLAH SISWA</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d-ID"/>
                    </a:p>
                  </a:txBody>
                  <a:tcPr/>
                </a:tc>
                <a:tc rowSpan="2">
                  <a:txBody>
                    <a:bodyPr/>
                    <a:lstStyle/>
                    <a:p>
                      <a:pPr algn="ctr" fontAlgn="ctr"/>
                      <a:r>
                        <a:rPr lang="id-ID" sz="900" b="1" i="0" u="none" strike="noStrike">
                          <a:solidFill>
                            <a:srgbClr val="000000"/>
                          </a:solidFill>
                          <a:latin typeface="Times New Roman" pitchFamily="18" charset="0"/>
                          <a:cs typeface="Times New Roman" pitchFamily="18" charset="0"/>
                        </a:rPr>
                        <a:t>JUMLAH SISWA</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id-ID" sz="900" b="1" i="0" u="none" strike="noStrike" dirty="0">
                          <a:solidFill>
                            <a:srgbClr val="000000"/>
                          </a:solidFill>
                          <a:latin typeface="Times New Roman" pitchFamily="18" charset="0"/>
                          <a:cs typeface="Times New Roman" pitchFamily="18" charset="0"/>
                        </a:rPr>
                        <a:t>ROMBEL</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9138">
                <a:tc vMerge="1">
                  <a:txBody>
                    <a:bodyPr/>
                    <a:lstStyle/>
                    <a:p>
                      <a:endParaRPr lang="id-ID"/>
                    </a:p>
                  </a:txBody>
                  <a:tcPr/>
                </a:tc>
                <a:tc vMerge="1">
                  <a:txBody>
                    <a:bodyPr/>
                    <a:lstStyle/>
                    <a:p>
                      <a:endParaRPr lang="id-ID"/>
                    </a:p>
                  </a:txBody>
                  <a:tcPr/>
                </a:tc>
                <a:tc>
                  <a:txBody>
                    <a:bodyPr/>
                    <a:lstStyle/>
                    <a:p>
                      <a:pPr algn="ctr" fontAlgn="ctr"/>
                      <a:r>
                        <a:rPr lang="id-ID" sz="900" b="1" i="0" u="none" strike="noStrike" dirty="0">
                          <a:solidFill>
                            <a:srgbClr val="000000"/>
                          </a:solidFill>
                          <a:latin typeface="Times New Roman" pitchFamily="18" charset="0"/>
                          <a:cs typeface="Times New Roman" pitchFamily="18" charset="0"/>
                        </a:rPr>
                        <a:t>L</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900" b="1" i="0" u="none" strike="noStrike" dirty="0">
                          <a:solidFill>
                            <a:srgbClr val="000000"/>
                          </a:solidFill>
                          <a:latin typeface="Times New Roman" pitchFamily="18" charset="0"/>
                          <a:cs typeface="Times New Roman" pitchFamily="18" charset="0"/>
                        </a:rPr>
                        <a:t>P</a:t>
                      </a: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extLst>
                  <a:ext uri="{0D108BD9-81ED-4DB2-BD59-A6C34878D82A}">
                    <a16:rowId xmlns:a16="http://schemas.microsoft.com/office/drawing/2014/main" val="10001"/>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1</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PAUD</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660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2</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id-ID" sz="900" b="1" dirty="0">
                          <a:solidFill>
                            <a:srgbClr val="000000"/>
                          </a:solidFill>
                          <a:latin typeface="Times New Roman" pitchFamily="18" charset="0"/>
                          <a:ea typeface="Times New Roman"/>
                          <a:cs typeface="Times New Roman" pitchFamily="18" charset="0"/>
                        </a:rPr>
                        <a:t>TK</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454</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444</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898</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3</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RA</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253</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212</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465</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4</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id-ID" sz="900" b="1" dirty="0">
                          <a:solidFill>
                            <a:srgbClr val="000000"/>
                          </a:solidFill>
                          <a:latin typeface="Times New Roman" pitchFamily="18" charset="0"/>
                          <a:ea typeface="Times New Roman"/>
                          <a:cs typeface="Times New Roman" pitchFamily="18" charset="0"/>
                        </a:rPr>
                        <a:t>SD</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3271</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2997</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6268</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432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9770">
                <a:tc>
                  <a:txBody>
                    <a:bodyPr/>
                    <a:lstStyle/>
                    <a:p>
                      <a:pPr algn="ctr" fontAlgn="ctr"/>
                      <a:r>
                        <a:rPr lang="en-US" sz="900" b="1" i="0" u="none" strike="noStrike" dirty="0">
                          <a:solidFill>
                            <a:srgbClr val="000000"/>
                          </a:solidFill>
                          <a:latin typeface="Times New Roman" pitchFamily="18" charset="0"/>
                          <a:cs typeface="Times New Roman" pitchFamily="18" charset="0"/>
                        </a:rPr>
                        <a:t>5</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id-ID" sz="900" b="1" dirty="0">
                          <a:solidFill>
                            <a:srgbClr val="000000"/>
                          </a:solidFill>
                          <a:latin typeface="Times New Roman" pitchFamily="18" charset="0"/>
                          <a:ea typeface="Times New Roman"/>
                          <a:cs typeface="Times New Roman" pitchFamily="18" charset="0"/>
                        </a:rPr>
                        <a:t>MI</a:t>
                      </a:r>
                      <a:endParaRPr lang="en-US" sz="900" b="1" dirty="0">
                        <a:solidFill>
                          <a:srgbClr val="000000"/>
                        </a:solidFill>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396</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342</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738</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6</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id-ID" sz="900" b="1" dirty="0">
                          <a:solidFill>
                            <a:srgbClr val="000000"/>
                          </a:solidFill>
                          <a:latin typeface="Times New Roman" pitchFamily="18" charset="0"/>
                          <a:ea typeface="Times New Roman"/>
                          <a:cs typeface="Times New Roman" pitchFamily="18" charset="0"/>
                        </a:rPr>
                        <a:t>SMP</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1158</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1171</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2329</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7</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MTs</a:t>
                      </a:r>
                      <a:endParaRPr lang="en-US" sz="900" b="1" dirty="0">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442</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Times New Roman"/>
                          <a:ea typeface="Times New Roman"/>
                          <a:cs typeface="Times New Roman"/>
                        </a:rPr>
                        <a:t>411</a:t>
                      </a:r>
                      <a:endParaRPr lang="en-US" sz="900"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853</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8</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latin typeface="Times New Roman" pitchFamily="18" charset="0"/>
                          <a:ea typeface="Times New Roman"/>
                          <a:cs typeface="Times New Roman" pitchFamily="18" charset="0"/>
                        </a:rPr>
                        <a:t>PAKET B</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41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13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effectLst/>
                          <a:latin typeface="Times New Roman"/>
                          <a:ea typeface="Times New Roman"/>
                          <a:cs typeface="Times New Roman"/>
                        </a:rPr>
                        <a:t>54</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357784"/>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9</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latin typeface="Times New Roman" pitchFamily="18" charset="0"/>
                          <a:ea typeface="Times New Roman"/>
                          <a:cs typeface="Times New Roman" pitchFamily="18" charset="0"/>
                        </a:rPr>
                        <a:t>SLB SD</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47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46</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effectLst/>
                          <a:latin typeface="Times New Roman"/>
                          <a:ea typeface="Times New Roman"/>
                          <a:cs typeface="Times New Roman"/>
                        </a:rPr>
                        <a:t>93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181614"/>
                  </a:ext>
                </a:extLst>
              </a:tr>
              <a:tr h="168746">
                <a:tc>
                  <a:txBody>
                    <a:bodyPr/>
                    <a:lstStyle/>
                    <a:p>
                      <a:pPr algn="ctr" fontAlgn="ctr"/>
                      <a:r>
                        <a:rPr lang="en-US" sz="900" b="1" i="0" u="none" strike="noStrike" dirty="0">
                          <a:solidFill>
                            <a:srgbClr val="000000"/>
                          </a:solidFill>
                          <a:latin typeface="Times New Roman" pitchFamily="18" charset="0"/>
                          <a:cs typeface="Times New Roman" pitchFamily="18" charset="0"/>
                        </a:rPr>
                        <a:t>10</a:t>
                      </a:r>
                      <a:endParaRPr lang="id-ID" sz="900" b="1" i="0" u="none" strike="noStrike" dirty="0">
                        <a:solidFill>
                          <a:srgbClr val="000000"/>
                        </a:solidFill>
                        <a:latin typeface="Times New Roman" pitchFamily="18" charset="0"/>
                        <a:cs typeface="Times New Roman" pitchFamily="18" charset="0"/>
                      </a:endParaRPr>
                    </a:p>
                  </a:txBody>
                  <a:tcPr marL="7908" marR="7908" marT="79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latin typeface="Times New Roman" pitchFamily="18" charset="0"/>
                          <a:ea typeface="Times New Roman"/>
                          <a:cs typeface="Times New Roman" pitchFamily="18" charset="0"/>
                        </a:rPr>
                        <a:t>SLB SMP</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22</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cs typeface="Times New Roman"/>
                        </a:rPr>
                        <a:t>25</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effectLst/>
                          <a:latin typeface="Times New Roman"/>
                          <a:ea typeface="Times New Roman"/>
                          <a:cs typeface="Times New Roman"/>
                        </a:rPr>
                        <a:t>47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106405"/>
                  </a:ext>
                </a:extLst>
              </a:tr>
              <a:tr h="161717">
                <a:tc gridSpan="2">
                  <a:txBody>
                    <a:bodyPr/>
                    <a:lstStyle/>
                    <a:p>
                      <a:pPr algn="ctr" fontAlgn="ctr"/>
                      <a:r>
                        <a:rPr lang="id-ID" sz="900" b="1" i="0" u="none" strike="noStrike" dirty="0">
                          <a:solidFill>
                            <a:srgbClr val="000000"/>
                          </a:solidFill>
                          <a:latin typeface="Times New Roman" pitchFamily="18" charset="0"/>
                          <a:cs typeface="Times New Roman" pitchFamily="18" charset="0"/>
                        </a:rPr>
                        <a:t>TOTAL</a:t>
                      </a:r>
                    </a:p>
                  </a:txBody>
                  <a:tcPr marL="7908" marR="7908" marT="7908"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900" b="1" dirty="0">
                        <a:latin typeface="Times New Roman"/>
                        <a:ea typeface="Times New Roman"/>
                        <a:cs typeface="Times New Roman"/>
                      </a:endParaRPr>
                    </a:p>
                  </a:txBody>
                  <a:tcPr marL="68580" marR="68580" marT="0" marB="0" anchor="b"/>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6829</a:t>
                      </a:r>
                      <a:endParaRPr lang="en-US" sz="900" b="1" dirty="0">
                        <a:effectLst/>
                        <a:latin typeface="Times New Roman"/>
                        <a:ea typeface="Times New Roman"/>
                        <a:cs typeface="Times New Roman"/>
                      </a:endParaRPr>
                    </a:p>
                  </a:txBody>
                  <a:tcPr marL="68580" marR="6858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6321</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Times New Roman"/>
                          <a:ea typeface="Times New Roman"/>
                          <a:cs typeface="Times New Roman"/>
                        </a:rPr>
                        <a:t>13150</a:t>
                      </a:r>
                      <a:endParaRPr lang="en-US" sz="900" b="1" dirty="0">
                        <a:effectLst/>
                        <a:latin typeface="Times New Roman"/>
                        <a:ea typeface="Times New Roman"/>
                        <a:cs typeface="Times New Roman"/>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795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84" y="228600"/>
            <a:ext cx="4572000" cy="648072"/>
          </a:xfrm>
        </p:spPr>
        <p:txBody>
          <a:bodyPr>
            <a:noAutofit/>
          </a:bodyPr>
          <a:lstStyle/>
          <a:p>
            <a:pPr algn="ctr"/>
            <a:r>
              <a:rPr lang="id-ID" sz="1300" dirty="0">
                <a:solidFill>
                  <a:schemeClr val="tx1"/>
                </a:solidFill>
                <a:effectLst/>
                <a:latin typeface="Times New Roman" pitchFamily="18" charset="0"/>
                <a:cs typeface="Times New Roman" pitchFamily="18" charset="0"/>
              </a:rPr>
              <a:t>DATA RUANG KELAS</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MENURUT JENJANG PENDIDIKAN</a:t>
            </a:r>
            <a:br>
              <a:rPr lang="id-ID" sz="1300" dirty="0">
                <a:solidFill>
                  <a:schemeClr val="tx1"/>
                </a:solidFill>
                <a:effectLst/>
                <a:latin typeface="Times New Roman" pitchFamily="18" charset="0"/>
                <a:cs typeface="Times New Roman" pitchFamily="18" charset="0"/>
              </a:rPr>
            </a:br>
            <a:r>
              <a:rPr lang="id-ID" sz="1300" dirty="0">
                <a:solidFill>
                  <a:schemeClr val="tx1"/>
                </a:solidFill>
                <a:effectLst/>
                <a:latin typeface="Times New Roman" pitchFamily="18" charset="0"/>
                <a:cs typeface="Times New Roman" pitchFamily="18" charset="0"/>
              </a:rPr>
              <a:t>KOTA SAWAHLUNTO TAHUN </a:t>
            </a:r>
            <a:r>
              <a:rPr lang="en-US" sz="1300" dirty="0">
                <a:solidFill>
                  <a:schemeClr val="tx1"/>
                </a:solidFill>
                <a:effectLst/>
                <a:latin typeface="Times New Roman" pitchFamily="18" charset="0"/>
                <a:cs typeface="Times New Roman" pitchFamily="18" charset="0"/>
              </a:rPr>
              <a:t>2021/2022</a:t>
            </a:r>
            <a:endParaRPr lang="id-ID" sz="1300" dirty="0">
              <a:solidFill>
                <a:schemeClr val="tx1"/>
              </a:solidFill>
              <a:effectLst/>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222080264"/>
              </p:ext>
            </p:extLst>
          </p:nvPr>
        </p:nvGraphicFramePr>
        <p:xfrm>
          <a:off x="228601" y="1066801"/>
          <a:ext cx="4527551" cy="1340625"/>
        </p:xfrm>
        <a:graphic>
          <a:graphicData uri="http://schemas.openxmlformats.org/drawingml/2006/table">
            <a:tbl>
              <a:tblPr/>
              <a:tblGrid>
                <a:gridCol w="564474">
                  <a:extLst>
                    <a:ext uri="{9D8B030D-6E8A-4147-A177-3AD203B41FA5}">
                      <a16:colId xmlns:a16="http://schemas.microsoft.com/office/drawing/2014/main" val="20000"/>
                    </a:ext>
                  </a:extLst>
                </a:gridCol>
                <a:gridCol w="1140707">
                  <a:extLst>
                    <a:ext uri="{9D8B030D-6E8A-4147-A177-3AD203B41FA5}">
                      <a16:colId xmlns:a16="http://schemas.microsoft.com/office/drawing/2014/main" val="20001"/>
                    </a:ext>
                  </a:extLst>
                </a:gridCol>
                <a:gridCol w="564474">
                  <a:extLst>
                    <a:ext uri="{9D8B030D-6E8A-4147-A177-3AD203B41FA5}">
                      <a16:colId xmlns:a16="http://schemas.microsoft.com/office/drawing/2014/main" val="20002"/>
                    </a:ext>
                  </a:extLst>
                </a:gridCol>
                <a:gridCol w="564474">
                  <a:extLst>
                    <a:ext uri="{9D8B030D-6E8A-4147-A177-3AD203B41FA5}">
                      <a16:colId xmlns:a16="http://schemas.microsoft.com/office/drawing/2014/main" val="20003"/>
                    </a:ext>
                  </a:extLst>
                </a:gridCol>
                <a:gridCol w="564474">
                  <a:extLst>
                    <a:ext uri="{9D8B030D-6E8A-4147-A177-3AD203B41FA5}">
                      <a16:colId xmlns:a16="http://schemas.microsoft.com/office/drawing/2014/main" val="20004"/>
                    </a:ext>
                  </a:extLst>
                </a:gridCol>
                <a:gridCol w="564474">
                  <a:extLst>
                    <a:ext uri="{9D8B030D-6E8A-4147-A177-3AD203B41FA5}">
                      <a16:colId xmlns:a16="http://schemas.microsoft.com/office/drawing/2014/main" val="20005"/>
                    </a:ext>
                  </a:extLst>
                </a:gridCol>
                <a:gridCol w="564474">
                  <a:extLst>
                    <a:ext uri="{9D8B030D-6E8A-4147-A177-3AD203B41FA5}">
                      <a16:colId xmlns:a16="http://schemas.microsoft.com/office/drawing/2014/main" val="20006"/>
                    </a:ext>
                  </a:extLst>
                </a:gridCol>
              </a:tblGrid>
              <a:tr h="176398">
                <a:tc rowSpan="2">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NO</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JENJANG</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RUANG KELAS</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JUMLAH </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2237">
                <a:tc vMerge="1">
                  <a:txBody>
                    <a:bodyPr/>
                    <a:lstStyle/>
                    <a:p>
                      <a:endParaRPr lang="en-US"/>
                    </a:p>
                  </a:txBody>
                  <a:tcPr/>
                </a:tc>
                <a:tc v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BAIK</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RUSAK RINGAN</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RUSAK SEDANG</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RUSAK BERAT</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176398">
                <a:tc>
                  <a:txBody>
                    <a:bodyPr/>
                    <a:lstStyle/>
                    <a:p>
                      <a:pPr algn="ctr" rtl="0" fontAlgn="ctr"/>
                      <a:r>
                        <a:rPr lang="en-US" sz="800" b="1" i="0" u="none" strike="noStrike">
                          <a:solidFill>
                            <a:srgbClr val="000000"/>
                          </a:solidFill>
                          <a:effectLst/>
                          <a:latin typeface="Times New Roman" pitchFamily="18" charset="0"/>
                          <a:cs typeface="Times New Roman" pitchFamily="18" charset="0"/>
                        </a:rPr>
                        <a:t>1</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PAUD</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74</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6</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81</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6398">
                <a:tc>
                  <a:txBody>
                    <a:bodyPr/>
                    <a:lstStyle/>
                    <a:p>
                      <a:pPr algn="ctr" rtl="0" fontAlgn="ctr"/>
                      <a:r>
                        <a:rPr lang="en-US" sz="800" b="1" i="0" u="none" strike="noStrike">
                          <a:solidFill>
                            <a:srgbClr val="000000"/>
                          </a:solidFill>
                          <a:effectLst/>
                          <a:latin typeface="Times New Roman" pitchFamily="18" charset="0"/>
                          <a:cs typeface="Times New Roman" pitchFamily="18" charset="0"/>
                        </a:rPr>
                        <a:t>2</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TK/RA</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54</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9</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63</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6398">
                <a:tc>
                  <a:txBody>
                    <a:bodyPr/>
                    <a:lstStyle/>
                    <a:p>
                      <a:pPr algn="ctr" rtl="0" fontAlgn="ctr"/>
                      <a:r>
                        <a:rPr lang="en-US" sz="800" b="1" i="0" u="none" strike="noStrike">
                          <a:solidFill>
                            <a:srgbClr val="000000"/>
                          </a:solidFill>
                          <a:effectLst/>
                          <a:latin typeface="Times New Roman" pitchFamily="18" charset="0"/>
                          <a:cs typeface="Times New Roman" pitchFamily="18" charset="0"/>
                        </a:rPr>
                        <a:t>3</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SD/MI</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92</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294</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386</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6398">
                <a:tc>
                  <a:txBody>
                    <a:bodyPr/>
                    <a:lstStyle/>
                    <a:p>
                      <a:pPr algn="ctr" rtl="0" fontAlgn="ctr"/>
                      <a:r>
                        <a:rPr lang="en-US" sz="800" b="1" i="0" u="none" strike="noStrike">
                          <a:solidFill>
                            <a:srgbClr val="000000"/>
                          </a:solidFill>
                          <a:effectLst/>
                          <a:latin typeface="Times New Roman" pitchFamily="18" charset="0"/>
                          <a:cs typeface="Times New Roman" pitchFamily="18" charset="0"/>
                        </a:rPr>
                        <a:t>4</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SMP/MTs</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130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15</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145</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398">
                <a:tc gridSpan="2">
                  <a:txBody>
                    <a:bodyPr/>
                    <a:lstStyle/>
                    <a:p>
                      <a:pPr algn="ctr" rtl="0" fontAlgn="ctr"/>
                      <a:r>
                        <a:rPr lang="en-US" sz="800" b="1" i="0" u="none" strike="noStrike">
                          <a:solidFill>
                            <a:srgbClr val="000000"/>
                          </a:solidFill>
                          <a:effectLst/>
                          <a:latin typeface="Times New Roman" pitchFamily="18" charset="0"/>
                          <a:cs typeface="Times New Roman" pitchFamily="18" charset="0"/>
                        </a:rPr>
                        <a:t>TOTAL</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350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324</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0</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675</a:t>
                      </a:r>
                    </a:p>
                  </a:txBody>
                  <a:tcPr marL="8820" marR="8820" marT="8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75514"/>
            <a:ext cx="4526280" cy="810344"/>
          </a:xfrm>
        </p:spPr>
        <p:txBody>
          <a:bodyPr anchor="ctr">
            <a:normAutofit/>
          </a:bodyPr>
          <a:lstStyle/>
          <a:p>
            <a:pPr algn="ctr"/>
            <a:r>
              <a:rPr lang="en-US" sz="1400" dirty="0">
                <a:solidFill>
                  <a:schemeClr val="tx1"/>
                </a:solidFill>
                <a:effectLst/>
                <a:latin typeface="Times New Roman" pitchFamily="18" charset="0"/>
                <a:cs typeface="Times New Roman" pitchFamily="18" charset="0"/>
              </a:rPr>
              <a:t>JUMLAH SISWA YANG BERSEKOLAH </a:t>
            </a:r>
            <a:br>
              <a:rPr lang="en-US" sz="1400" dirty="0">
                <a:solidFill>
                  <a:schemeClr val="tx1"/>
                </a:solidFill>
                <a:effectLst/>
                <a:latin typeface="Times New Roman" pitchFamily="18" charset="0"/>
                <a:cs typeface="Times New Roman" pitchFamily="18" charset="0"/>
              </a:rPr>
            </a:br>
            <a:r>
              <a:rPr lang="en-US" sz="1400" dirty="0">
                <a:solidFill>
                  <a:schemeClr val="tx1"/>
                </a:solidFill>
                <a:effectLst/>
                <a:latin typeface="Times New Roman" pitchFamily="18" charset="0"/>
                <a:cs typeface="Times New Roman" pitchFamily="18" charset="0"/>
              </a:rPr>
              <a:t>BERDASARKAN UMUR</a:t>
            </a:r>
            <a:endParaRPr lang="id-ID" sz="1400" dirty="0">
              <a:solidFill>
                <a:schemeClr val="tx1"/>
              </a:solidFill>
              <a:effectLst/>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40471733"/>
              </p:ext>
            </p:extLst>
          </p:nvPr>
        </p:nvGraphicFramePr>
        <p:xfrm>
          <a:off x="228600" y="1143001"/>
          <a:ext cx="4527550" cy="833401"/>
        </p:xfrm>
        <a:graphic>
          <a:graphicData uri="http://schemas.openxmlformats.org/drawingml/2006/table">
            <a:tbl>
              <a:tblPr/>
              <a:tblGrid>
                <a:gridCol w="2860750">
                  <a:extLst>
                    <a:ext uri="{9D8B030D-6E8A-4147-A177-3AD203B41FA5}">
                      <a16:colId xmlns:a16="http://schemas.microsoft.com/office/drawing/2014/main" val="20000"/>
                    </a:ext>
                  </a:extLst>
                </a:gridCol>
                <a:gridCol w="1666800">
                  <a:extLst>
                    <a:ext uri="{9D8B030D-6E8A-4147-A177-3AD203B41FA5}">
                      <a16:colId xmlns:a16="http://schemas.microsoft.com/office/drawing/2014/main" val="20001"/>
                    </a:ext>
                  </a:extLst>
                </a:gridCol>
              </a:tblGrid>
              <a:tr h="265979">
                <a:tc>
                  <a:txBody>
                    <a:bodyPr/>
                    <a:lstStyle/>
                    <a:p>
                      <a:pPr algn="ctr" fontAlgn="ctr"/>
                      <a:r>
                        <a:rPr lang="en-US" sz="1200" b="1" i="0" u="none" strike="noStrike" dirty="0">
                          <a:solidFill>
                            <a:srgbClr val="000000"/>
                          </a:solidFill>
                          <a:effectLst/>
                          <a:latin typeface="Times New Roman" pitchFamily="18" charset="0"/>
                          <a:cs typeface="Times New Roman" pitchFamily="18" charset="0"/>
                        </a:rPr>
                        <a:t>USIA</a:t>
                      </a: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1" i="0" u="none" strike="noStrike">
                          <a:solidFill>
                            <a:srgbClr val="000000"/>
                          </a:solidFill>
                          <a:effectLst/>
                          <a:latin typeface="Times New Roman" pitchFamily="18" charset="0"/>
                          <a:cs typeface="Times New Roman" pitchFamily="18" charset="0"/>
                        </a:rPr>
                        <a:t>JUMLAH</a:t>
                      </a: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3711">
                <a:tc>
                  <a:txBody>
                    <a:bodyPr/>
                    <a:lstStyle/>
                    <a:p>
                      <a:pPr algn="l" rtl="0" fontAlgn="ctr"/>
                      <a:r>
                        <a:rPr lang="en-US" sz="1200" b="0" i="0" u="none" strike="noStrike" dirty="0" err="1">
                          <a:solidFill>
                            <a:srgbClr val="000000"/>
                          </a:solidFill>
                          <a:effectLst/>
                          <a:latin typeface="Times New Roman" pitchFamily="18" charset="0"/>
                          <a:cs typeface="Times New Roman" pitchFamily="18" charset="0"/>
                        </a:rPr>
                        <a:t>Usia</a:t>
                      </a:r>
                      <a:r>
                        <a:rPr lang="en-US" sz="1200" b="0" i="0" u="none" strike="noStrike" dirty="0">
                          <a:solidFill>
                            <a:srgbClr val="000000"/>
                          </a:solidFill>
                          <a:effectLst/>
                          <a:latin typeface="Times New Roman" pitchFamily="18" charset="0"/>
                          <a:cs typeface="Times New Roman" pitchFamily="18" charset="0"/>
                        </a:rPr>
                        <a:t> 7-12 </a:t>
                      </a:r>
                      <a:r>
                        <a:rPr lang="en-US" sz="1200" b="0" i="0" u="none" strike="noStrike" dirty="0" err="1">
                          <a:solidFill>
                            <a:srgbClr val="000000"/>
                          </a:solidFill>
                          <a:effectLst/>
                          <a:latin typeface="Times New Roman" pitchFamily="18" charset="0"/>
                          <a:cs typeface="Times New Roman" pitchFamily="18" charset="0"/>
                        </a:rPr>
                        <a:t>Tahun</a:t>
                      </a:r>
                      <a:endParaRPr lang="en-US" sz="1200" b="0" i="0" u="none" strike="noStrike" dirty="0">
                        <a:solidFill>
                          <a:srgbClr val="000000"/>
                        </a:solidFill>
                        <a:effectLst/>
                        <a:latin typeface="Times New Roman" pitchFamily="18" charset="0"/>
                        <a:cs typeface="Times New Roman" pitchFamily="18" charset="0"/>
                      </a:endParaRP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200" b="0" i="0" u="none" strike="noStrike" dirty="0">
                          <a:solidFill>
                            <a:srgbClr val="000000"/>
                          </a:solidFill>
                          <a:effectLst/>
                          <a:latin typeface="Times New Roman" pitchFamily="18" charset="0"/>
                          <a:cs typeface="Times New Roman" pitchFamily="18" charset="0"/>
                        </a:rPr>
                        <a:t>6324 Orang</a:t>
                      </a: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3711">
                <a:tc>
                  <a:txBody>
                    <a:bodyPr/>
                    <a:lstStyle/>
                    <a:p>
                      <a:pPr algn="l" rtl="0" fontAlgn="ctr"/>
                      <a:r>
                        <a:rPr lang="en-US" sz="1200" b="0" i="0" u="none" strike="noStrike" dirty="0" err="1">
                          <a:solidFill>
                            <a:srgbClr val="000000"/>
                          </a:solidFill>
                          <a:effectLst/>
                          <a:latin typeface="Times New Roman" pitchFamily="18" charset="0"/>
                          <a:cs typeface="Times New Roman" pitchFamily="18" charset="0"/>
                        </a:rPr>
                        <a:t>Usia</a:t>
                      </a:r>
                      <a:r>
                        <a:rPr lang="en-US" sz="1200" b="0" i="0" u="none" strike="noStrike" dirty="0">
                          <a:solidFill>
                            <a:srgbClr val="000000"/>
                          </a:solidFill>
                          <a:effectLst/>
                          <a:latin typeface="Times New Roman" pitchFamily="18" charset="0"/>
                          <a:cs typeface="Times New Roman" pitchFamily="18" charset="0"/>
                        </a:rPr>
                        <a:t> 13-15 </a:t>
                      </a:r>
                      <a:r>
                        <a:rPr lang="en-US" sz="1200" b="0" i="0" u="none" strike="noStrike" dirty="0" err="1">
                          <a:solidFill>
                            <a:srgbClr val="000000"/>
                          </a:solidFill>
                          <a:effectLst/>
                          <a:latin typeface="Times New Roman" pitchFamily="18" charset="0"/>
                          <a:cs typeface="Times New Roman" pitchFamily="18" charset="0"/>
                        </a:rPr>
                        <a:t>Tahun</a:t>
                      </a:r>
                      <a:r>
                        <a:rPr lang="en-US" sz="1200" b="0" i="0" u="none" strike="noStrike" dirty="0">
                          <a:solidFill>
                            <a:srgbClr val="000000"/>
                          </a:solidFill>
                          <a:effectLst/>
                          <a:latin typeface="Times New Roman" pitchFamily="18" charset="0"/>
                          <a:cs typeface="Times New Roman" pitchFamily="18" charset="0"/>
                        </a:rPr>
                        <a:t> </a:t>
                      </a: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200" b="0" i="0" u="none" strike="noStrike" dirty="0">
                          <a:solidFill>
                            <a:srgbClr val="000000"/>
                          </a:solidFill>
                          <a:effectLst/>
                          <a:latin typeface="Times New Roman" pitchFamily="18" charset="0"/>
                          <a:cs typeface="Times New Roman" pitchFamily="18" charset="0"/>
                        </a:rPr>
                        <a:t>3125 Orang </a:t>
                      </a:r>
                    </a:p>
                  </a:txBody>
                  <a:tcPr marL="8866" marR="8866" marT="88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1"/>
            <a:ext cx="4214842" cy="525473"/>
          </a:xfrm>
        </p:spPr>
        <p:txBody>
          <a:bodyPr anchor="ctr">
            <a:normAutofit/>
          </a:bodyPr>
          <a:lstStyle/>
          <a:p>
            <a:pPr algn="ctr"/>
            <a:r>
              <a:rPr lang="id-ID" sz="1600" dirty="0">
                <a:solidFill>
                  <a:schemeClr val="tx1"/>
                </a:solidFill>
                <a:effectLst/>
                <a:latin typeface="Times New Roman" pitchFamily="18" charset="0"/>
                <a:cs typeface="Times New Roman" pitchFamily="18" charset="0"/>
              </a:rPr>
              <a:t>PROFIL PENDIDIKAN TAHUN </a:t>
            </a:r>
            <a:r>
              <a:rPr lang="en-US" sz="1600" dirty="0">
                <a:solidFill>
                  <a:schemeClr val="tx1"/>
                </a:solidFill>
                <a:effectLst/>
                <a:latin typeface="Times New Roman" pitchFamily="18" charset="0"/>
                <a:cs typeface="Times New Roman" pitchFamily="18" charset="0"/>
              </a:rPr>
              <a:t>2021/2022</a:t>
            </a:r>
            <a:endParaRPr lang="id-ID" sz="1600" dirty="0">
              <a:solidFill>
                <a:schemeClr val="tx1"/>
              </a:solidFill>
              <a:effectLst/>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39000713"/>
              </p:ext>
            </p:extLst>
          </p:nvPr>
        </p:nvGraphicFramePr>
        <p:xfrm>
          <a:off x="570385" y="1036712"/>
          <a:ext cx="3888432" cy="1605468"/>
        </p:xfrm>
        <a:graphic>
          <a:graphicData uri="http://schemas.openxmlformats.org/drawingml/2006/table">
            <a:tbl>
              <a:tblPr/>
              <a:tblGrid>
                <a:gridCol w="323001">
                  <a:extLst>
                    <a:ext uri="{9D8B030D-6E8A-4147-A177-3AD203B41FA5}">
                      <a16:colId xmlns:a16="http://schemas.microsoft.com/office/drawing/2014/main" val="20000"/>
                    </a:ext>
                  </a:extLst>
                </a:gridCol>
                <a:gridCol w="1428657">
                  <a:extLst>
                    <a:ext uri="{9D8B030D-6E8A-4147-A177-3AD203B41FA5}">
                      <a16:colId xmlns:a16="http://schemas.microsoft.com/office/drawing/2014/main" val="20001"/>
                    </a:ext>
                  </a:extLst>
                </a:gridCol>
                <a:gridCol w="1068387">
                  <a:extLst>
                    <a:ext uri="{9D8B030D-6E8A-4147-A177-3AD203B41FA5}">
                      <a16:colId xmlns:a16="http://schemas.microsoft.com/office/drawing/2014/main" val="20002"/>
                    </a:ext>
                  </a:extLst>
                </a:gridCol>
                <a:gridCol w="1068387">
                  <a:extLst>
                    <a:ext uri="{9D8B030D-6E8A-4147-A177-3AD203B41FA5}">
                      <a16:colId xmlns:a16="http://schemas.microsoft.com/office/drawing/2014/main" val="20003"/>
                    </a:ext>
                  </a:extLst>
                </a:gridCol>
              </a:tblGrid>
              <a:tr h="360040">
                <a:tc>
                  <a:txBody>
                    <a:bodyPr/>
                    <a:lstStyle/>
                    <a:p>
                      <a:pPr algn="ctr" fontAlgn="ctr"/>
                      <a:r>
                        <a:rPr lang="id-ID" sz="1000" b="1" i="0" u="none" strike="noStrike" dirty="0">
                          <a:solidFill>
                            <a:srgbClr val="000000"/>
                          </a:solidFill>
                          <a:latin typeface="Times New Roman" pitchFamily="18" charset="0"/>
                          <a:cs typeface="Times New Roman" pitchFamily="18" charset="0"/>
                        </a:rPr>
                        <a:t>NO</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id-ID" sz="1000" b="1" i="0" u="none" strike="noStrike" dirty="0">
                          <a:solidFill>
                            <a:srgbClr val="000000"/>
                          </a:solidFill>
                          <a:latin typeface="Times New Roman" pitchFamily="18" charset="0"/>
                          <a:cs typeface="Times New Roman" pitchFamily="18" charset="0"/>
                        </a:rPr>
                        <a:t>JENJANG</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id-ID" sz="1000" b="1" i="0" u="none" strike="noStrike" dirty="0">
                          <a:solidFill>
                            <a:srgbClr val="000000"/>
                          </a:solidFill>
                          <a:latin typeface="Times New Roman" pitchFamily="18" charset="0"/>
                          <a:cs typeface="Times New Roman" pitchFamily="18" charset="0"/>
                        </a:rPr>
                        <a:t>APK</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id-ID" sz="1000" b="1" i="0" u="none" strike="noStrike">
                          <a:solidFill>
                            <a:srgbClr val="000000"/>
                          </a:solidFill>
                          <a:latin typeface="Times New Roman" pitchFamily="18" charset="0"/>
                          <a:cs typeface="Times New Roman" pitchFamily="18" charset="0"/>
                        </a:rPr>
                        <a:t>APM</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2048">
                <a:tc>
                  <a:txBody>
                    <a:bodyPr/>
                    <a:lstStyle/>
                    <a:p>
                      <a:pPr algn="ctr" fontAlgn="ctr"/>
                      <a:r>
                        <a:rPr lang="en-US" sz="1000" b="1" i="0" u="none" strike="noStrike" dirty="0">
                          <a:solidFill>
                            <a:srgbClr val="000000"/>
                          </a:solidFill>
                          <a:latin typeface="Times New Roman" pitchFamily="18" charset="0"/>
                          <a:cs typeface="Times New Roman" pitchFamily="18" charset="0"/>
                        </a:rPr>
                        <a:t>1</a:t>
                      </a:r>
                      <a:endParaRPr lang="id-ID" sz="1000" b="1" i="0" u="none" strike="noStrike" dirty="0">
                        <a:solidFill>
                          <a:srgbClr val="000000"/>
                        </a:solidFill>
                        <a:latin typeface="Times New Roman" pitchFamily="18" charset="0"/>
                        <a:cs typeface="Times New Roman" pitchFamily="18" charset="0"/>
                      </a:endParaRP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000" b="1" i="0" u="none" strike="noStrike" dirty="0">
                          <a:solidFill>
                            <a:srgbClr val="000000"/>
                          </a:solidFill>
                          <a:latin typeface="Times New Roman" pitchFamily="18" charset="0"/>
                          <a:cs typeface="Times New Roman" pitchFamily="18" charset="0"/>
                        </a:rPr>
                        <a:t>PAUD</a:t>
                      </a:r>
                      <a:endParaRPr lang="id-ID" sz="1000" b="1" i="0" u="none" strike="noStrike" dirty="0">
                        <a:solidFill>
                          <a:srgbClr val="000000"/>
                        </a:solidFill>
                        <a:latin typeface="Times New Roman" pitchFamily="18" charset="0"/>
                        <a:cs typeface="Times New Roman" pitchFamily="18" charset="0"/>
                      </a:endParaRP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tabLst>
                          <a:tab pos="-457200" algn="l"/>
                        </a:tabLst>
                      </a:pP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tabLst>
                          <a:tab pos="-457200" algn="l"/>
                        </a:tabLst>
                      </a:pPr>
                      <a:r>
                        <a:rPr lang="en-US" sz="1000" b="1" dirty="0">
                          <a:effectLst/>
                          <a:latin typeface="Times New Roman" pitchFamily="18" charset="0"/>
                          <a:ea typeface="Times New Roman"/>
                          <a:cs typeface="Times New Roman" pitchFamily="18" charset="0"/>
                        </a:rPr>
                        <a:t>82,11%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32048">
                <a:tc>
                  <a:txBody>
                    <a:bodyPr/>
                    <a:lstStyle/>
                    <a:p>
                      <a:pPr algn="ctr" fontAlgn="ctr"/>
                      <a:r>
                        <a:rPr lang="en-US" sz="1000" b="1" i="0" u="none" strike="noStrike" dirty="0">
                          <a:solidFill>
                            <a:srgbClr val="000000"/>
                          </a:solidFill>
                          <a:latin typeface="Times New Roman" pitchFamily="18" charset="0"/>
                          <a:cs typeface="Times New Roman" pitchFamily="18" charset="0"/>
                        </a:rPr>
                        <a:t>2</a:t>
                      </a:r>
                      <a:endParaRPr lang="id-ID" sz="1000" b="1" i="0" u="none" strike="noStrike" dirty="0">
                        <a:solidFill>
                          <a:srgbClr val="000000"/>
                        </a:solidFill>
                        <a:latin typeface="Times New Roman" pitchFamily="18" charset="0"/>
                        <a:cs typeface="Times New Roman" pitchFamily="18" charset="0"/>
                      </a:endParaRP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id-ID" sz="1000" b="1" i="0" u="none" strike="noStrike" dirty="0">
                          <a:solidFill>
                            <a:srgbClr val="000000"/>
                          </a:solidFill>
                          <a:latin typeface="Times New Roman" pitchFamily="18" charset="0"/>
                          <a:cs typeface="Times New Roman" pitchFamily="18" charset="0"/>
                        </a:rPr>
                        <a:t>SD</a:t>
                      </a:r>
                      <a:r>
                        <a:rPr lang="en-US" sz="1000" b="1" i="0" u="none" strike="noStrike" dirty="0">
                          <a:solidFill>
                            <a:srgbClr val="000000"/>
                          </a:solidFill>
                          <a:latin typeface="Times New Roman" pitchFamily="18" charset="0"/>
                          <a:cs typeface="Times New Roman" pitchFamily="18" charset="0"/>
                        </a:rPr>
                        <a:t>/</a:t>
                      </a:r>
                      <a:r>
                        <a:rPr lang="id-ID" sz="1000" b="1" i="0" u="none" strike="noStrike" dirty="0">
                          <a:solidFill>
                            <a:srgbClr val="000000"/>
                          </a:solidFill>
                          <a:latin typeface="Times New Roman" pitchFamily="18" charset="0"/>
                          <a:cs typeface="Times New Roman" pitchFamily="18" charset="0"/>
                        </a:rPr>
                        <a:t>MI</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tabLst>
                          <a:tab pos="-457200" algn="l"/>
                        </a:tabLst>
                      </a:pPr>
                      <a:r>
                        <a:rPr lang="en-US" sz="1000" b="1" dirty="0">
                          <a:effectLst/>
                          <a:latin typeface="Times New Roman" pitchFamily="18" charset="0"/>
                          <a:ea typeface="Times New Roman"/>
                          <a:cs typeface="Times New Roman" pitchFamily="18" charset="0"/>
                        </a:rPr>
                        <a:t>99,99%</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tabLst>
                          <a:tab pos="-457200" algn="l"/>
                        </a:tabLst>
                      </a:pPr>
                      <a:r>
                        <a:rPr lang="en-US" sz="1000" b="1" dirty="0">
                          <a:effectLst/>
                          <a:latin typeface="Times New Roman" pitchFamily="18" charset="0"/>
                          <a:ea typeface="Times New Roman"/>
                          <a:cs typeface="Times New Roman" pitchFamily="18" charset="0"/>
                        </a:rPr>
                        <a:t>90,17%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1332">
                <a:tc>
                  <a:txBody>
                    <a:bodyPr/>
                    <a:lstStyle/>
                    <a:p>
                      <a:pPr algn="ctr" fontAlgn="ctr"/>
                      <a:r>
                        <a:rPr lang="en-US" sz="1000" b="1" i="0" u="none" strike="noStrike" dirty="0">
                          <a:solidFill>
                            <a:srgbClr val="000000"/>
                          </a:solidFill>
                          <a:latin typeface="Times New Roman" pitchFamily="18" charset="0"/>
                          <a:cs typeface="Times New Roman" pitchFamily="18" charset="0"/>
                        </a:rPr>
                        <a:t>3</a:t>
                      </a:r>
                      <a:endParaRPr lang="id-ID" sz="1000" b="1" i="0" u="none" strike="noStrike" dirty="0">
                        <a:solidFill>
                          <a:srgbClr val="000000"/>
                        </a:solidFill>
                        <a:latin typeface="Times New Roman" pitchFamily="18" charset="0"/>
                        <a:cs typeface="Times New Roman" pitchFamily="18" charset="0"/>
                      </a:endParaRP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id-ID" sz="1000" b="1" i="0" u="none" strike="noStrike" dirty="0">
                          <a:solidFill>
                            <a:srgbClr val="000000"/>
                          </a:solidFill>
                          <a:latin typeface="Times New Roman" pitchFamily="18" charset="0"/>
                          <a:cs typeface="Times New Roman" pitchFamily="18" charset="0"/>
                        </a:rPr>
                        <a:t>SMP/MTs</a:t>
                      </a:r>
                    </a:p>
                  </a:txBody>
                  <a:tcPr marL="8034" marR="8034" marT="80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000" b="1" dirty="0">
                          <a:effectLst/>
                          <a:latin typeface="Times New Roman" pitchFamily="18" charset="0"/>
                          <a:ea typeface="Times New Roman"/>
                          <a:cs typeface="Times New Roman" pitchFamily="18" charset="0"/>
                        </a:rPr>
                        <a:t>91,91%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000" b="1" dirty="0">
                          <a:effectLst/>
                          <a:latin typeface="Times New Roman" pitchFamily="18" charset="0"/>
                          <a:ea typeface="Times New Roman"/>
                          <a:cs typeface="Times New Roman" pitchFamily="18" charset="0"/>
                        </a:rPr>
                        <a:t>87,77%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4395802" cy="609600"/>
          </a:xfrm>
        </p:spPr>
        <p:txBody>
          <a:bodyPr>
            <a:noAutofit/>
          </a:bodyPr>
          <a:lstStyle/>
          <a:p>
            <a:pPr algn="ctr"/>
            <a:r>
              <a:rPr lang="id-ID" sz="1600" dirty="0">
                <a:solidFill>
                  <a:schemeClr val="tx1"/>
                </a:solidFill>
                <a:effectLst/>
                <a:latin typeface="Times New Roman" pitchFamily="18" charset="0"/>
                <a:cs typeface="Times New Roman" pitchFamily="18" charset="0"/>
              </a:rPr>
              <a:t>J</a:t>
            </a:r>
            <a:r>
              <a:rPr lang="en-US" sz="1600" dirty="0">
                <a:solidFill>
                  <a:schemeClr val="tx1"/>
                </a:solidFill>
                <a:effectLst/>
                <a:latin typeface="Times New Roman" pitchFamily="18" charset="0"/>
                <a:cs typeface="Times New Roman" pitchFamily="18" charset="0"/>
              </a:rPr>
              <a:t>UMLAH </a:t>
            </a:r>
            <a:r>
              <a:rPr lang="id-ID" sz="1600" dirty="0">
                <a:solidFill>
                  <a:schemeClr val="tx1"/>
                </a:solidFill>
                <a:effectLst/>
                <a:latin typeface="Times New Roman" pitchFamily="18" charset="0"/>
                <a:cs typeface="Times New Roman" pitchFamily="18" charset="0"/>
              </a:rPr>
              <a:t>L</a:t>
            </a:r>
            <a:r>
              <a:rPr lang="en-US" sz="1600" dirty="0">
                <a:solidFill>
                  <a:schemeClr val="tx1"/>
                </a:solidFill>
                <a:effectLst/>
                <a:latin typeface="Times New Roman" pitchFamily="18" charset="0"/>
                <a:cs typeface="Times New Roman" pitchFamily="18" charset="0"/>
              </a:rPr>
              <a:t>ULUSAN</a:t>
            </a:r>
            <a:r>
              <a:rPr lang="id-ID" sz="1600" dirty="0">
                <a:solidFill>
                  <a:schemeClr val="tx1"/>
                </a:solidFill>
                <a:effectLst/>
                <a:latin typeface="Times New Roman" pitchFamily="18" charset="0"/>
                <a:cs typeface="Times New Roman" pitchFamily="18" charset="0"/>
              </a:rPr>
              <a:t> SD/MI  </a:t>
            </a:r>
            <a:br>
              <a:rPr lang="en-US" sz="1600" dirty="0">
                <a:solidFill>
                  <a:schemeClr val="tx1"/>
                </a:solidFill>
                <a:effectLst/>
                <a:latin typeface="Times New Roman" pitchFamily="18" charset="0"/>
                <a:cs typeface="Times New Roman" pitchFamily="18" charset="0"/>
              </a:rPr>
            </a:br>
            <a:r>
              <a:rPr lang="en-US" sz="1600" dirty="0">
                <a:solidFill>
                  <a:schemeClr val="tx1"/>
                </a:solidFill>
                <a:effectLst/>
                <a:latin typeface="Times New Roman" pitchFamily="18" charset="0"/>
                <a:cs typeface="Times New Roman" pitchFamily="18" charset="0"/>
              </a:rPr>
              <a:t>TAHUN 2021/2022</a:t>
            </a:r>
            <a:endParaRPr lang="id-ID" sz="1600" dirty="0">
              <a:solidFill>
                <a:schemeClr val="tx1"/>
              </a:solidFill>
              <a:effectLst/>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56538538"/>
              </p:ext>
            </p:extLst>
          </p:nvPr>
        </p:nvGraphicFramePr>
        <p:xfrm>
          <a:off x="152401" y="838200"/>
          <a:ext cx="4527545" cy="1451178"/>
        </p:xfrm>
        <a:graphic>
          <a:graphicData uri="http://schemas.openxmlformats.org/drawingml/2006/table">
            <a:tbl>
              <a:tblPr/>
              <a:tblGrid>
                <a:gridCol w="3048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396585">
                  <a:extLst>
                    <a:ext uri="{9D8B030D-6E8A-4147-A177-3AD203B41FA5}">
                      <a16:colId xmlns:a16="http://schemas.microsoft.com/office/drawing/2014/main" val="20002"/>
                    </a:ext>
                  </a:extLst>
                </a:gridCol>
                <a:gridCol w="411595">
                  <a:extLst>
                    <a:ext uri="{9D8B030D-6E8A-4147-A177-3AD203B41FA5}">
                      <a16:colId xmlns:a16="http://schemas.microsoft.com/office/drawing/2014/main" val="20003"/>
                    </a:ext>
                  </a:extLst>
                </a:gridCol>
                <a:gridCol w="411595">
                  <a:extLst>
                    <a:ext uri="{9D8B030D-6E8A-4147-A177-3AD203B41FA5}">
                      <a16:colId xmlns:a16="http://schemas.microsoft.com/office/drawing/2014/main" val="20004"/>
                    </a:ext>
                  </a:extLst>
                </a:gridCol>
                <a:gridCol w="411595">
                  <a:extLst>
                    <a:ext uri="{9D8B030D-6E8A-4147-A177-3AD203B41FA5}">
                      <a16:colId xmlns:a16="http://schemas.microsoft.com/office/drawing/2014/main" val="20005"/>
                    </a:ext>
                  </a:extLst>
                </a:gridCol>
                <a:gridCol w="411595">
                  <a:extLst>
                    <a:ext uri="{9D8B030D-6E8A-4147-A177-3AD203B41FA5}">
                      <a16:colId xmlns:a16="http://schemas.microsoft.com/office/drawing/2014/main" val="20006"/>
                    </a:ext>
                  </a:extLst>
                </a:gridCol>
                <a:gridCol w="411595">
                  <a:extLst>
                    <a:ext uri="{9D8B030D-6E8A-4147-A177-3AD203B41FA5}">
                      <a16:colId xmlns:a16="http://schemas.microsoft.com/office/drawing/2014/main" val="20007"/>
                    </a:ext>
                  </a:extLst>
                </a:gridCol>
                <a:gridCol w="411595">
                  <a:extLst>
                    <a:ext uri="{9D8B030D-6E8A-4147-A177-3AD203B41FA5}">
                      <a16:colId xmlns:a16="http://schemas.microsoft.com/office/drawing/2014/main" val="20008"/>
                    </a:ext>
                  </a:extLst>
                </a:gridCol>
                <a:gridCol w="411595">
                  <a:extLst>
                    <a:ext uri="{9D8B030D-6E8A-4147-A177-3AD203B41FA5}">
                      <a16:colId xmlns:a16="http://schemas.microsoft.com/office/drawing/2014/main" val="20009"/>
                    </a:ext>
                  </a:extLst>
                </a:gridCol>
                <a:gridCol w="411595">
                  <a:extLst>
                    <a:ext uri="{9D8B030D-6E8A-4147-A177-3AD203B41FA5}">
                      <a16:colId xmlns:a16="http://schemas.microsoft.com/office/drawing/2014/main" val="20010"/>
                    </a:ext>
                  </a:extLst>
                </a:gridCol>
              </a:tblGrid>
              <a:tr h="381000">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JENJANG</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PESERTA UJIAN AKHIR</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LULUS</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TIDAK LULUS</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0787">
                <a:tc vMerge="1">
                  <a:txBody>
                    <a:bodyPr/>
                    <a:lstStyle/>
                    <a:p>
                      <a:endParaRPr lang="en-US"/>
                    </a:p>
                  </a:txBody>
                  <a:tcPr/>
                </a:tc>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P</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JML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P</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P</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dirty="0">
                          <a:solidFill>
                            <a:srgbClr val="000000"/>
                          </a:solidFill>
                          <a:effectLst/>
                          <a:latin typeface="Times New Roman" pitchFamily="18" charset="0"/>
                          <a:cs typeface="Times New Roman" pitchFamily="18" charset="0"/>
                        </a:rPr>
                        <a:t>SD</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547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518</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a:effectLst/>
                          <a:latin typeface="Times New Roman" pitchFamily="18" charset="0"/>
                          <a:ea typeface="Calibri"/>
                          <a:cs typeface="Times New Roman" pitchFamily="18" charset="0"/>
                        </a:rPr>
                        <a:t>1065</a:t>
                      </a:r>
                      <a:endParaRPr lang="en-US" sz="800" b="1" dirty="0">
                        <a:effectLst/>
                        <a:latin typeface="Times New Roman" pitchFamily="18" charset="0"/>
                        <a:ea typeface="Calibri"/>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547</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518</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1065</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0" dirty="0">
                          <a:effectLst/>
                          <a:latin typeface="Times New Roman" pitchFamily="18" charset="0"/>
                          <a:ea typeface="Calibri"/>
                          <a:cs typeface="Times New Roman"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0" dirty="0">
                          <a:effectLst/>
                          <a:latin typeface="Times New Roman" pitchFamily="18" charset="0"/>
                          <a:ea typeface="Calibri"/>
                          <a:cs typeface="Times New Roman"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1" dirty="0">
                          <a:effectLst/>
                          <a:latin typeface="Times New Roman" pitchFamily="18" charset="0"/>
                          <a:ea typeface="Calibri"/>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2</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dirty="0">
                          <a:solidFill>
                            <a:srgbClr val="000000"/>
                          </a:solidFill>
                          <a:effectLst/>
                          <a:latin typeface="Times New Roman" pitchFamily="18" charset="0"/>
                          <a:cs typeface="Times New Roman" pitchFamily="18" charset="0"/>
                        </a:rPr>
                        <a:t>MI</a:t>
                      </a: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43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63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106</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43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dirty="0">
                          <a:effectLst/>
                          <a:latin typeface="Times New Roman" pitchFamily="18" charset="0"/>
                          <a:ea typeface="Calibri"/>
                          <a:cs typeface="Times New Roman" pitchFamily="18" charset="0"/>
                        </a:rPr>
                        <a:t>63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106</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0" dirty="0">
                          <a:effectLst/>
                          <a:latin typeface="Times New Roman" pitchFamily="18" charset="0"/>
                          <a:ea typeface="Calibri"/>
                          <a:cs typeface="Times New Roman"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0" dirty="0">
                          <a:effectLst/>
                          <a:latin typeface="Times New Roman" pitchFamily="18" charset="0"/>
                          <a:ea typeface="Calibri"/>
                          <a:cs typeface="Times New Roman"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1" dirty="0">
                          <a:effectLst/>
                          <a:latin typeface="Times New Roman" pitchFamily="18" charset="0"/>
                          <a:ea typeface="Calibri"/>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2191">
                <a:tc gridSpan="2">
                  <a:txBody>
                    <a:bodyPr/>
                    <a:lstStyle/>
                    <a:p>
                      <a:pPr algn="ctr" fontAlgn="b"/>
                      <a:r>
                        <a:rPr lang="en-US" sz="800" b="1" i="0" u="none" strike="noStrike" dirty="0">
                          <a:solidFill>
                            <a:srgbClr val="000000"/>
                          </a:solidFill>
                          <a:effectLst/>
                          <a:latin typeface="Times New Roman" pitchFamily="18" charset="0"/>
                          <a:cs typeface="Times New Roman" pitchFamily="18" charset="0"/>
                        </a:rPr>
                        <a:t> </a:t>
                      </a:r>
                    </a:p>
                    <a:p>
                      <a:pPr algn="ctr" fontAlgn="b"/>
                      <a:r>
                        <a:rPr lang="en-US" sz="800" b="1" i="0" u="none" strike="noStrike" dirty="0">
                          <a:solidFill>
                            <a:srgbClr val="000000"/>
                          </a:solidFill>
                          <a:effectLst/>
                          <a:latin typeface="Times New Roman" pitchFamily="18" charset="0"/>
                          <a:cs typeface="Times New Roman" pitchFamily="18" charset="0"/>
                        </a:rPr>
                        <a:t>JUMLAH</a:t>
                      </a:r>
                    </a:p>
                    <a:p>
                      <a:pPr algn="ctr" fontAlgn="b"/>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700" b="1" i="0" u="none" strike="noStrike" dirty="0">
                        <a:solidFill>
                          <a:srgbClr val="000000"/>
                        </a:solidFill>
                        <a:effectLst/>
                        <a:latin typeface="Calibri"/>
                      </a:endParaRPr>
                    </a:p>
                  </a:txBody>
                  <a:tcPr marL="6431" marR="6431" marT="64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590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581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1171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590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581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800" b="1" dirty="0">
                          <a:effectLst/>
                          <a:latin typeface="Times New Roman" pitchFamily="18" charset="0"/>
                          <a:ea typeface="Calibri"/>
                          <a:cs typeface="Times New Roman" pitchFamily="18" charset="0"/>
                        </a:rPr>
                        <a:t>1171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fontAlgn="ctr">
                        <a:spcBef>
                          <a:spcPts val="0"/>
                        </a:spcBef>
                        <a:spcAft>
                          <a:spcPts val="0"/>
                        </a:spcAft>
                      </a:pPr>
                      <a:r>
                        <a:rPr lang="en-US" sz="800" b="1" dirty="0">
                          <a:effectLst/>
                          <a:latin typeface="Times New Roman" pitchFamily="18" charset="0"/>
                          <a:ea typeface="Calibri"/>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Times New Roman" pitchFamily="18" charset="0"/>
                          <a:ea typeface="Times New Roman"/>
                          <a:cs typeface="Times New Roman" pitchFamily="18" charset="0"/>
                        </a:rPr>
                        <a:t>0</a:t>
                      </a:r>
                      <a:endParaRPr lang="en-US" sz="800"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4429156" cy="441317"/>
          </a:xfrm>
        </p:spPr>
        <p:txBody>
          <a:bodyPr>
            <a:noAutofit/>
          </a:bodyPr>
          <a:lstStyle/>
          <a:p>
            <a:pPr algn="ctr"/>
            <a:r>
              <a:rPr lang="en-US" sz="1600" dirty="0">
                <a:solidFill>
                  <a:schemeClr val="tx1"/>
                </a:solidFill>
                <a:effectLst/>
                <a:latin typeface="Times New Roman" pitchFamily="18" charset="0"/>
                <a:cs typeface="Times New Roman" pitchFamily="18" charset="0"/>
              </a:rPr>
              <a:t>JUMLAH LULUSAN SMP/MTs</a:t>
            </a:r>
            <a:br>
              <a:rPr lang="en-US" sz="1600" dirty="0">
                <a:solidFill>
                  <a:schemeClr val="tx1"/>
                </a:solidFill>
                <a:effectLst/>
                <a:latin typeface="Times New Roman" pitchFamily="18" charset="0"/>
                <a:cs typeface="Times New Roman" pitchFamily="18" charset="0"/>
              </a:rPr>
            </a:br>
            <a:r>
              <a:rPr lang="en-US" sz="1600" dirty="0">
                <a:solidFill>
                  <a:schemeClr val="tx1"/>
                </a:solidFill>
                <a:effectLst/>
                <a:latin typeface="Times New Roman" pitchFamily="18" charset="0"/>
                <a:cs typeface="Times New Roman" pitchFamily="18" charset="0"/>
              </a:rPr>
              <a:t>TAHUN 2021/2022</a:t>
            </a:r>
            <a:endParaRPr lang="id-ID" sz="1600" dirty="0">
              <a:solidFill>
                <a:schemeClr val="tx1"/>
              </a:solidFill>
              <a:effectLst/>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20585083"/>
              </p:ext>
            </p:extLst>
          </p:nvPr>
        </p:nvGraphicFramePr>
        <p:xfrm>
          <a:off x="152400" y="838201"/>
          <a:ext cx="4527552" cy="1427127"/>
        </p:xfrm>
        <a:graphic>
          <a:graphicData uri="http://schemas.openxmlformats.org/drawingml/2006/table">
            <a:tbl>
              <a:tblPr/>
              <a:tblGrid>
                <a:gridCol w="347716">
                  <a:extLst>
                    <a:ext uri="{9D8B030D-6E8A-4147-A177-3AD203B41FA5}">
                      <a16:colId xmlns:a16="http://schemas.microsoft.com/office/drawing/2014/main" val="20000"/>
                    </a:ext>
                  </a:extLst>
                </a:gridCol>
                <a:gridCol w="1050392">
                  <a:extLst>
                    <a:ext uri="{9D8B030D-6E8A-4147-A177-3AD203B41FA5}">
                      <a16:colId xmlns:a16="http://schemas.microsoft.com/office/drawing/2014/main" val="20001"/>
                    </a:ext>
                  </a:extLst>
                </a:gridCol>
                <a:gridCol w="347716">
                  <a:extLst>
                    <a:ext uri="{9D8B030D-6E8A-4147-A177-3AD203B41FA5}">
                      <a16:colId xmlns:a16="http://schemas.microsoft.com/office/drawing/2014/main" val="20002"/>
                    </a:ext>
                  </a:extLst>
                </a:gridCol>
                <a:gridCol w="347716">
                  <a:extLst>
                    <a:ext uri="{9D8B030D-6E8A-4147-A177-3AD203B41FA5}">
                      <a16:colId xmlns:a16="http://schemas.microsoft.com/office/drawing/2014/main" val="20003"/>
                    </a:ext>
                  </a:extLst>
                </a:gridCol>
                <a:gridCol w="347716">
                  <a:extLst>
                    <a:ext uri="{9D8B030D-6E8A-4147-A177-3AD203B41FA5}">
                      <a16:colId xmlns:a16="http://schemas.microsoft.com/office/drawing/2014/main" val="20004"/>
                    </a:ext>
                  </a:extLst>
                </a:gridCol>
                <a:gridCol w="347716">
                  <a:extLst>
                    <a:ext uri="{9D8B030D-6E8A-4147-A177-3AD203B41FA5}">
                      <a16:colId xmlns:a16="http://schemas.microsoft.com/office/drawing/2014/main" val="20005"/>
                    </a:ext>
                  </a:extLst>
                </a:gridCol>
                <a:gridCol w="347716">
                  <a:extLst>
                    <a:ext uri="{9D8B030D-6E8A-4147-A177-3AD203B41FA5}">
                      <a16:colId xmlns:a16="http://schemas.microsoft.com/office/drawing/2014/main" val="20006"/>
                    </a:ext>
                  </a:extLst>
                </a:gridCol>
                <a:gridCol w="347716">
                  <a:extLst>
                    <a:ext uri="{9D8B030D-6E8A-4147-A177-3AD203B41FA5}">
                      <a16:colId xmlns:a16="http://schemas.microsoft.com/office/drawing/2014/main" val="20007"/>
                    </a:ext>
                  </a:extLst>
                </a:gridCol>
                <a:gridCol w="347716">
                  <a:extLst>
                    <a:ext uri="{9D8B030D-6E8A-4147-A177-3AD203B41FA5}">
                      <a16:colId xmlns:a16="http://schemas.microsoft.com/office/drawing/2014/main" val="20008"/>
                    </a:ext>
                  </a:extLst>
                </a:gridCol>
                <a:gridCol w="347716">
                  <a:extLst>
                    <a:ext uri="{9D8B030D-6E8A-4147-A177-3AD203B41FA5}">
                      <a16:colId xmlns:a16="http://schemas.microsoft.com/office/drawing/2014/main" val="20009"/>
                    </a:ext>
                  </a:extLst>
                </a:gridCol>
                <a:gridCol w="347716">
                  <a:extLst>
                    <a:ext uri="{9D8B030D-6E8A-4147-A177-3AD203B41FA5}">
                      <a16:colId xmlns:a16="http://schemas.microsoft.com/office/drawing/2014/main" val="20010"/>
                    </a:ext>
                  </a:extLst>
                </a:gridCol>
              </a:tblGrid>
              <a:tr h="381000">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JENJANG</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PESERTA UJIAN ALKHIR</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LULUS</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TIDAK LULUS</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4127">
                <a:tc vMerge="1">
                  <a:txBody>
                    <a:bodyPr/>
                    <a:lstStyle/>
                    <a:p>
                      <a:endParaRPr lang="en-US"/>
                    </a:p>
                  </a:txBody>
                  <a:tcPr/>
                </a:tc>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P</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P</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P</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800" b="1" i="0" u="none" strike="noStrike" dirty="0">
                          <a:solidFill>
                            <a:srgbClr val="000000"/>
                          </a:solidFill>
                          <a:effectLst/>
                          <a:latin typeface="Times New Roman" pitchFamily="18" charset="0"/>
                          <a:cs typeface="Times New Roman" pitchFamily="18" charset="0"/>
                        </a:rPr>
                        <a:t>SMP</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373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373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2</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800" b="1" i="0" u="none" strike="noStrike" dirty="0">
                          <a:solidFill>
                            <a:srgbClr val="000000"/>
                          </a:solidFill>
                          <a:effectLst/>
                          <a:latin typeface="Times New Roman" pitchFamily="18" charset="0"/>
                          <a:cs typeface="Times New Roman" pitchFamily="18" charset="0"/>
                        </a:rPr>
                        <a:t>MTs</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4800">
                <a:tc gridSpan="2">
                  <a:txBody>
                    <a:bodyPr/>
                    <a:lstStyle/>
                    <a:p>
                      <a:pPr algn="ctr" fontAlgn="b"/>
                      <a:r>
                        <a:rPr lang="en-US" sz="800" b="1" i="0" u="none" strike="noStrike" dirty="0">
                          <a:solidFill>
                            <a:srgbClr val="000000"/>
                          </a:solidFill>
                          <a:effectLst/>
                          <a:latin typeface="Times New Roman" pitchFamily="18" charset="0"/>
                          <a:cs typeface="Times New Roman" pitchFamily="18" charset="0"/>
                        </a:rPr>
                        <a:t>JUMLAH</a:t>
                      </a:r>
                    </a:p>
                  </a:txBody>
                  <a:tcPr marL="5433" marR="5433" marT="5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l" fontAlgn="b"/>
                      <a:endParaRPr lang="en-US" sz="700" b="1" i="0" u="none" strike="noStrike" dirty="0">
                        <a:solidFill>
                          <a:srgbClr val="000000"/>
                        </a:solidFill>
                        <a:effectLst/>
                        <a:latin typeface="Calibri"/>
                      </a:endParaRPr>
                    </a:p>
                  </a:txBody>
                  <a:tcPr marL="5433" marR="5433" marT="54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1016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1016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81000" y="152400"/>
            <a:ext cx="4343400" cy="609600"/>
          </a:xfrm>
        </p:spPr>
        <p:txBody>
          <a:bodyPr anchor="ctr"/>
          <a:lstStyle/>
          <a:p>
            <a:pPr algn="ctr" eaLnBrk="1" hangingPunct="1"/>
            <a:r>
              <a:rPr lang="en-US" sz="2100" dirty="0">
                <a:solidFill>
                  <a:srgbClr val="00B0F0"/>
                </a:solidFill>
                <a:latin typeface="Perpetua Titling MT" pitchFamily="18" charset="0"/>
              </a:rPr>
              <a:t>MISI KOTA SAWAHLUNTO</a:t>
            </a:r>
          </a:p>
        </p:txBody>
      </p:sp>
      <p:sp>
        <p:nvSpPr>
          <p:cNvPr id="56323" name="Rectangle 3"/>
          <p:cNvSpPr>
            <a:spLocks noGrp="1" noChangeArrowheads="1"/>
          </p:cNvSpPr>
          <p:nvPr>
            <p:ph type="body" sz="half" idx="1"/>
          </p:nvPr>
        </p:nvSpPr>
        <p:spPr>
          <a:xfrm>
            <a:off x="387350" y="838201"/>
            <a:ext cx="4394200" cy="2390775"/>
          </a:xfrm>
        </p:spPr>
        <p:txBody>
          <a:bodyPr>
            <a:normAutofit fontScale="55000" lnSpcReduction="20000"/>
          </a:bodyPr>
          <a:lstStyle/>
          <a:p>
            <a:pPr marL="177712" indent="-177712">
              <a:buClr>
                <a:schemeClr val="tx1"/>
              </a:buClr>
              <a:buFont typeface="+mj-lt"/>
              <a:buAutoNum type="arabicPeriod"/>
            </a:pPr>
            <a:r>
              <a:rPr lang="id-ID" sz="1800" dirty="0">
                <a:solidFill>
                  <a:schemeClr val="tx1">
                    <a:lumMod val="95000"/>
                    <a:lumOff val="5000"/>
                  </a:schemeClr>
                </a:solidFill>
              </a:rPr>
              <a:t>Menciptakan Kehidupan Beragama dan Budaya Yang Semakin Baik</a:t>
            </a:r>
          </a:p>
          <a:p>
            <a:pPr marL="177712" indent="-177712">
              <a:buClr>
                <a:schemeClr val="tx1"/>
              </a:buClr>
              <a:buFont typeface="+mj-lt"/>
              <a:buAutoNum type="arabicPeriod"/>
            </a:pPr>
            <a:r>
              <a:rPr lang="id-ID" sz="1800" dirty="0">
                <a:solidFill>
                  <a:schemeClr val="tx1">
                    <a:lumMod val="95000"/>
                    <a:lumOff val="5000"/>
                  </a:schemeClr>
                </a:solidFill>
              </a:rPr>
              <a:t>Meningkatkan Kesejahteraan Masyarakat dan Pengembangan Ekonomi Kerakyatan Berbasis Ekonomi Kreatif</a:t>
            </a:r>
          </a:p>
          <a:p>
            <a:pPr marL="177712" indent="-177712">
              <a:buClr>
                <a:schemeClr val="tx1"/>
              </a:buClr>
              <a:buFont typeface="+mj-lt"/>
              <a:buAutoNum type="arabicPeriod"/>
            </a:pPr>
            <a:r>
              <a:rPr lang="en-US" sz="1800" dirty="0" err="1">
                <a:solidFill>
                  <a:schemeClr val="tx1">
                    <a:lumMod val="95000"/>
                    <a:lumOff val="5000"/>
                  </a:schemeClr>
                </a:solidFill>
              </a:rPr>
              <a:t>Mewujudkan</a:t>
            </a:r>
            <a:r>
              <a:rPr lang="en-US" sz="1800" dirty="0">
                <a:solidFill>
                  <a:schemeClr val="tx1">
                    <a:lumMod val="95000"/>
                    <a:lumOff val="5000"/>
                  </a:schemeClr>
                </a:solidFill>
              </a:rPr>
              <a:t> </a:t>
            </a:r>
            <a:r>
              <a:rPr lang="en-US" sz="1800" dirty="0" err="1">
                <a:solidFill>
                  <a:schemeClr val="tx1">
                    <a:lumMod val="95000"/>
                    <a:lumOff val="5000"/>
                  </a:schemeClr>
                </a:solidFill>
              </a:rPr>
              <a:t>Pendidikan</a:t>
            </a:r>
            <a:r>
              <a:rPr lang="en-US" sz="1800" dirty="0">
                <a:solidFill>
                  <a:schemeClr val="tx1">
                    <a:lumMod val="95000"/>
                    <a:lumOff val="5000"/>
                  </a:schemeClr>
                </a:solidFill>
              </a:rPr>
              <a:t> yang </a:t>
            </a:r>
            <a:r>
              <a:rPr lang="en-US" sz="1800" dirty="0" err="1">
                <a:solidFill>
                  <a:schemeClr val="tx1">
                    <a:lumMod val="95000"/>
                    <a:lumOff val="5000"/>
                  </a:schemeClr>
                </a:solidFill>
              </a:rPr>
              <a:t>Berkualitas</a:t>
            </a:r>
            <a:r>
              <a:rPr lang="en-US" sz="1800" dirty="0">
                <a:solidFill>
                  <a:schemeClr val="tx1">
                    <a:lumMod val="95000"/>
                    <a:lumOff val="5000"/>
                  </a:schemeClr>
                </a:solidFill>
              </a:rPr>
              <a:t> </a:t>
            </a:r>
            <a:r>
              <a:rPr lang="en-US" sz="1800" dirty="0" err="1">
                <a:solidFill>
                  <a:schemeClr val="tx1">
                    <a:lumMod val="95000"/>
                    <a:lumOff val="5000"/>
                  </a:schemeClr>
                </a:solidFill>
              </a:rPr>
              <a:t>untuk</a:t>
            </a:r>
            <a:r>
              <a:rPr lang="en-US" sz="1800" dirty="0">
                <a:solidFill>
                  <a:schemeClr val="tx1">
                    <a:lumMod val="95000"/>
                    <a:lumOff val="5000"/>
                  </a:schemeClr>
                </a:solidFill>
              </a:rPr>
              <a:t> </a:t>
            </a:r>
            <a:r>
              <a:rPr lang="en-US" sz="1800" dirty="0" err="1">
                <a:solidFill>
                  <a:schemeClr val="tx1">
                    <a:lumMod val="95000"/>
                    <a:lumOff val="5000"/>
                  </a:schemeClr>
                </a:solidFill>
              </a:rPr>
              <a:t>Menghasilkan</a:t>
            </a:r>
            <a:r>
              <a:rPr lang="en-US" sz="1800" dirty="0">
                <a:solidFill>
                  <a:schemeClr val="tx1">
                    <a:lumMod val="95000"/>
                    <a:lumOff val="5000"/>
                  </a:schemeClr>
                </a:solidFill>
              </a:rPr>
              <a:t> </a:t>
            </a:r>
            <a:r>
              <a:rPr lang="en-US" sz="1800" dirty="0" err="1">
                <a:solidFill>
                  <a:schemeClr val="tx1">
                    <a:lumMod val="95000"/>
                    <a:lumOff val="5000"/>
                  </a:schemeClr>
                </a:solidFill>
              </a:rPr>
              <a:t>Sumber</a:t>
            </a:r>
            <a:r>
              <a:rPr lang="en-US" sz="1800" dirty="0">
                <a:solidFill>
                  <a:schemeClr val="tx1">
                    <a:lumMod val="95000"/>
                    <a:lumOff val="5000"/>
                  </a:schemeClr>
                </a:solidFill>
              </a:rPr>
              <a:t> </a:t>
            </a:r>
            <a:r>
              <a:rPr lang="en-US" sz="1800" dirty="0" err="1">
                <a:solidFill>
                  <a:schemeClr val="tx1">
                    <a:lumMod val="95000"/>
                    <a:lumOff val="5000"/>
                  </a:schemeClr>
                </a:solidFill>
              </a:rPr>
              <a:t>Daya</a:t>
            </a:r>
            <a:r>
              <a:rPr lang="en-US" sz="1800" dirty="0">
                <a:solidFill>
                  <a:schemeClr val="tx1">
                    <a:lumMod val="95000"/>
                    <a:lumOff val="5000"/>
                  </a:schemeClr>
                </a:solidFill>
              </a:rPr>
              <a:t> </a:t>
            </a:r>
            <a:r>
              <a:rPr lang="en-US" sz="1800" dirty="0" err="1">
                <a:solidFill>
                  <a:schemeClr val="tx1">
                    <a:lumMod val="95000"/>
                    <a:lumOff val="5000"/>
                  </a:schemeClr>
                </a:solidFill>
              </a:rPr>
              <a:t>Manusia</a:t>
            </a:r>
            <a:r>
              <a:rPr lang="en-US" sz="1800" dirty="0">
                <a:solidFill>
                  <a:schemeClr val="tx1">
                    <a:lumMod val="95000"/>
                    <a:lumOff val="5000"/>
                  </a:schemeClr>
                </a:solidFill>
              </a:rPr>
              <a:t> Yang </a:t>
            </a:r>
            <a:r>
              <a:rPr lang="en-US" sz="1800" dirty="0" err="1">
                <a:solidFill>
                  <a:schemeClr val="tx1">
                    <a:lumMod val="95000"/>
                    <a:lumOff val="5000"/>
                  </a:schemeClr>
                </a:solidFill>
              </a:rPr>
              <a:t>Beriman</a:t>
            </a:r>
            <a:r>
              <a:rPr lang="en-US" sz="1800" dirty="0">
                <a:solidFill>
                  <a:schemeClr val="tx1">
                    <a:lumMod val="95000"/>
                    <a:lumOff val="5000"/>
                  </a:schemeClr>
                </a:solidFill>
              </a:rPr>
              <a:t>, </a:t>
            </a:r>
            <a:r>
              <a:rPr lang="en-US" sz="1800" dirty="0" err="1">
                <a:solidFill>
                  <a:schemeClr val="tx1">
                    <a:lumMod val="95000"/>
                    <a:lumOff val="5000"/>
                  </a:schemeClr>
                </a:solidFill>
              </a:rPr>
              <a:t>Kreatif</a:t>
            </a:r>
            <a:r>
              <a:rPr lang="en-US" sz="1800" dirty="0">
                <a:solidFill>
                  <a:schemeClr val="tx1">
                    <a:lumMod val="95000"/>
                    <a:lumOff val="5000"/>
                  </a:schemeClr>
                </a:solidFill>
              </a:rPr>
              <a:t> </a:t>
            </a:r>
            <a:r>
              <a:rPr lang="en-US" sz="1800" dirty="0" err="1">
                <a:solidFill>
                  <a:schemeClr val="tx1">
                    <a:lumMod val="95000"/>
                    <a:lumOff val="5000"/>
                  </a:schemeClr>
                </a:solidFill>
              </a:rPr>
              <a:t>dan</a:t>
            </a:r>
            <a:r>
              <a:rPr lang="en-US" sz="1800" dirty="0">
                <a:solidFill>
                  <a:schemeClr val="tx1">
                    <a:lumMod val="95000"/>
                    <a:lumOff val="5000"/>
                  </a:schemeClr>
                </a:solidFill>
              </a:rPr>
              <a:t> </a:t>
            </a:r>
            <a:r>
              <a:rPr lang="en-US" sz="1800" dirty="0" err="1">
                <a:solidFill>
                  <a:schemeClr val="tx1">
                    <a:lumMod val="95000"/>
                    <a:lumOff val="5000"/>
                  </a:schemeClr>
                </a:solidFill>
              </a:rPr>
              <a:t>Berdaya</a:t>
            </a:r>
            <a:r>
              <a:rPr lang="en-US" sz="1800" dirty="0">
                <a:solidFill>
                  <a:schemeClr val="tx1">
                    <a:lumMod val="95000"/>
                    <a:lumOff val="5000"/>
                  </a:schemeClr>
                </a:solidFill>
              </a:rPr>
              <a:t> </a:t>
            </a:r>
            <a:r>
              <a:rPr lang="en-US" sz="1800" dirty="0" err="1">
                <a:solidFill>
                  <a:schemeClr val="tx1">
                    <a:lumMod val="95000"/>
                    <a:lumOff val="5000"/>
                  </a:schemeClr>
                </a:solidFill>
              </a:rPr>
              <a:t>Saing</a:t>
            </a:r>
            <a:endParaRPr lang="id-ID" sz="1800" dirty="0">
              <a:solidFill>
                <a:schemeClr val="tx1">
                  <a:lumMod val="95000"/>
                  <a:lumOff val="5000"/>
                </a:schemeClr>
              </a:solidFill>
            </a:endParaRPr>
          </a:p>
          <a:p>
            <a:pPr marL="177712" indent="-177712">
              <a:buClr>
                <a:schemeClr val="tx1"/>
              </a:buClr>
              <a:buFont typeface="+mj-lt"/>
              <a:buAutoNum type="arabicPeriod"/>
            </a:pPr>
            <a:r>
              <a:rPr lang="en-US" sz="1800" dirty="0" err="1">
                <a:solidFill>
                  <a:schemeClr val="tx1">
                    <a:lumMod val="95000"/>
                    <a:lumOff val="5000"/>
                  </a:schemeClr>
                </a:solidFill>
              </a:rPr>
              <a:t>Menghadirkan</a:t>
            </a:r>
            <a:r>
              <a:rPr lang="en-US" sz="1800" dirty="0">
                <a:solidFill>
                  <a:schemeClr val="tx1">
                    <a:lumMod val="95000"/>
                    <a:lumOff val="5000"/>
                  </a:schemeClr>
                </a:solidFill>
              </a:rPr>
              <a:t> </a:t>
            </a:r>
            <a:r>
              <a:rPr lang="en-US" sz="1800" dirty="0" err="1">
                <a:solidFill>
                  <a:schemeClr val="tx1">
                    <a:lumMod val="95000"/>
                    <a:lumOff val="5000"/>
                  </a:schemeClr>
                </a:solidFill>
              </a:rPr>
              <a:t>Pemerintahan</a:t>
            </a:r>
            <a:r>
              <a:rPr lang="en-US" sz="1800" dirty="0">
                <a:solidFill>
                  <a:schemeClr val="tx1">
                    <a:lumMod val="95000"/>
                    <a:lumOff val="5000"/>
                  </a:schemeClr>
                </a:solidFill>
              </a:rPr>
              <a:t> yang </a:t>
            </a:r>
            <a:r>
              <a:rPr lang="en-US" sz="1800" dirty="0" err="1">
                <a:solidFill>
                  <a:schemeClr val="tx1">
                    <a:lumMod val="95000"/>
                    <a:lumOff val="5000"/>
                  </a:schemeClr>
                </a:solidFill>
              </a:rPr>
              <a:t>Baik</a:t>
            </a:r>
            <a:r>
              <a:rPr lang="en-US" sz="1800" dirty="0">
                <a:solidFill>
                  <a:schemeClr val="tx1">
                    <a:lumMod val="95000"/>
                    <a:lumOff val="5000"/>
                  </a:schemeClr>
                </a:solidFill>
              </a:rPr>
              <a:t>, </a:t>
            </a:r>
            <a:r>
              <a:rPr lang="en-US" sz="1800" dirty="0" err="1">
                <a:solidFill>
                  <a:schemeClr val="tx1">
                    <a:lumMod val="95000"/>
                    <a:lumOff val="5000"/>
                  </a:schemeClr>
                </a:solidFill>
              </a:rPr>
              <a:t>Bersih</a:t>
            </a:r>
            <a:r>
              <a:rPr lang="en-US" sz="1800" dirty="0">
                <a:solidFill>
                  <a:schemeClr val="tx1">
                    <a:lumMod val="95000"/>
                    <a:lumOff val="5000"/>
                  </a:schemeClr>
                </a:solidFill>
              </a:rPr>
              <a:t> </a:t>
            </a:r>
            <a:r>
              <a:rPr lang="en-US" sz="1800" dirty="0" err="1">
                <a:solidFill>
                  <a:schemeClr val="tx1">
                    <a:lumMod val="95000"/>
                    <a:lumOff val="5000"/>
                  </a:schemeClr>
                </a:solidFill>
              </a:rPr>
              <a:t>dan</a:t>
            </a:r>
            <a:r>
              <a:rPr lang="en-US" sz="1800" dirty="0">
                <a:solidFill>
                  <a:schemeClr val="tx1">
                    <a:lumMod val="95000"/>
                    <a:lumOff val="5000"/>
                  </a:schemeClr>
                </a:solidFill>
              </a:rPr>
              <a:t> </a:t>
            </a:r>
            <a:r>
              <a:rPr lang="en-US" sz="1800" dirty="0" err="1">
                <a:solidFill>
                  <a:schemeClr val="tx1">
                    <a:lumMod val="95000"/>
                    <a:lumOff val="5000"/>
                  </a:schemeClr>
                </a:solidFill>
              </a:rPr>
              <a:t>Inovatif</a:t>
            </a:r>
            <a:endParaRPr lang="id-ID" sz="1800" dirty="0">
              <a:solidFill>
                <a:schemeClr val="tx1">
                  <a:lumMod val="95000"/>
                  <a:lumOff val="5000"/>
                </a:schemeClr>
              </a:solidFill>
            </a:endParaRPr>
          </a:p>
          <a:p>
            <a:pPr marL="177712" indent="-177712">
              <a:buClr>
                <a:schemeClr val="tx1"/>
              </a:buClr>
              <a:buFont typeface="+mj-lt"/>
              <a:buAutoNum type="arabicPeriod"/>
            </a:pPr>
            <a:r>
              <a:rPr lang="en-US" sz="1800" dirty="0" err="1">
                <a:solidFill>
                  <a:schemeClr val="tx1">
                    <a:lumMod val="95000"/>
                    <a:lumOff val="5000"/>
                  </a:schemeClr>
                </a:solidFill>
              </a:rPr>
              <a:t>Meningkatkan</a:t>
            </a:r>
            <a:r>
              <a:rPr lang="en-US" sz="1800" dirty="0">
                <a:solidFill>
                  <a:schemeClr val="tx1">
                    <a:lumMod val="95000"/>
                    <a:lumOff val="5000"/>
                  </a:schemeClr>
                </a:solidFill>
              </a:rPr>
              <a:t> </a:t>
            </a:r>
            <a:r>
              <a:rPr lang="en-US" sz="1800" dirty="0" err="1">
                <a:solidFill>
                  <a:schemeClr val="tx1">
                    <a:lumMod val="95000"/>
                    <a:lumOff val="5000"/>
                  </a:schemeClr>
                </a:solidFill>
              </a:rPr>
              <a:t>Pelayanan</a:t>
            </a:r>
            <a:r>
              <a:rPr lang="en-US" sz="1800" dirty="0">
                <a:solidFill>
                  <a:schemeClr val="tx1">
                    <a:lumMod val="95000"/>
                    <a:lumOff val="5000"/>
                  </a:schemeClr>
                </a:solidFill>
              </a:rPr>
              <a:t> </a:t>
            </a:r>
            <a:r>
              <a:rPr lang="en-US" sz="1800" dirty="0" err="1">
                <a:solidFill>
                  <a:schemeClr val="tx1">
                    <a:lumMod val="95000"/>
                    <a:lumOff val="5000"/>
                  </a:schemeClr>
                </a:solidFill>
              </a:rPr>
              <a:t>Kesehatan</a:t>
            </a:r>
            <a:r>
              <a:rPr lang="en-US" sz="1800" dirty="0">
                <a:solidFill>
                  <a:schemeClr val="tx1">
                    <a:lumMod val="95000"/>
                    <a:lumOff val="5000"/>
                  </a:schemeClr>
                </a:solidFill>
              </a:rPr>
              <a:t> yang </a:t>
            </a:r>
            <a:r>
              <a:rPr lang="en-US" sz="1800" dirty="0" err="1">
                <a:solidFill>
                  <a:schemeClr val="tx1">
                    <a:lumMod val="95000"/>
                    <a:lumOff val="5000"/>
                  </a:schemeClr>
                </a:solidFill>
              </a:rPr>
              <a:t>Bermutu</a:t>
            </a:r>
            <a:r>
              <a:rPr lang="en-US" sz="1800" dirty="0">
                <a:solidFill>
                  <a:schemeClr val="tx1">
                    <a:lumMod val="95000"/>
                    <a:lumOff val="5000"/>
                  </a:schemeClr>
                </a:solidFill>
              </a:rPr>
              <a:t> </a:t>
            </a:r>
            <a:r>
              <a:rPr lang="en-US" sz="1800" dirty="0" err="1">
                <a:solidFill>
                  <a:schemeClr val="tx1">
                    <a:lumMod val="95000"/>
                    <a:lumOff val="5000"/>
                  </a:schemeClr>
                </a:solidFill>
              </a:rPr>
              <a:t>Bagi</a:t>
            </a:r>
            <a:r>
              <a:rPr lang="en-US" sz="1800" dirty="0">
                <a:solidFill>
                  <a:schemeClr val="tx1">
                    <a:lumMod val="95000"/>
                    <a:lumOff val="5000"/>
                  </a:schemeClr>
                </a:solidFill>
              </a:rPr>
              <a:t> </a:t>
            </a:r>
            <a:r>
              <a:rPr lang="en-US" sz="1800" dirty="0" err="1">
                <a:solidFill>
                  <a:schemeClr val="tx1">
                    <a:lumMod val="95000"/>
                    <a:lumOff val="5000"/>
                  </a:schemeClr>
                </a:solidFill>
              </a:rPr>
              <a:t>Masyarakat</a:t>
            </a:r>
            <a:endParaRPr lang="id-ID" sz="1800" dirty="0">
              <a:solidFill>
                <a:schemeClr val="tx1">
                  <a:lumMod val="95000"/>
                  <a:lumOff val="5000"/>
                </a:schemeClr>
              </a:solidFill>
            </a:endParaRPr>
          </a:p>
          <a:p>
            <a:pPr marL="177712" indent="-177712">
              <a:buClr>
                <a:schemeClr val="tx1"/>
              </a:buClr>
              <a:buFont typeface="+mj-lt"/>
              <a:buAutoNum type="arabicPeriod"/>
            </a:pPr>
            <a:r>
              <a:rPr lang="en-US" sz="1800" dirty="0" err="1">
                <a:solidFill>
                  <a:schemeClr val="tx1">
                    <a:lumMod val="95000"/>
                    <a:lumOff val="5000"/>
                  </a:schemeClr>
                </a:solidFill>
              </a:rPr>
              <a:t>Mengembangkan</a:t>
            </a:r>
            <a:r>
              <a:rPr lang="en-US" sz="1800" dirty="0">
                <a:solidFill>
                  <a:schemeClr val="tx1">
                    <a:lumMod val="95000"/>
                    <a:lumOff val="5000"/>
                  </a:schemeClr>
                </a:solidFill>
              </a:rPr>
              <a:t> </a:t>
            </a:r>
            <a:r>
              <a:rPr lang="en-US" sz="1800" dirty="0" err="1">
                <a:solidFill>
                  <a:schemeClr val="tx1">
                    <a:lumMod val="95000"/>
                    <a:lumOff val="5000"/>
                  </a:schemeClr>
                </a:solidFill>
              </a:rPr>
              <a:t>Potensi</a:t>
            </a:r>
            <a:r>
              <a:rPr lang="en-US" sz="1800" dirty="0">
                <a:solidFill>
                  <a:schemeClr val="tx1">
                    <a:lumMod val="95000"/>
                    <a:lumOff val="5000"/>
                  </a:schemeClr>
                </a:solidFill>
              </a:rPr>
              <a:t> </a:t>
            </a:r>
            <a:r>
              <a:rPr lang="en-US" sz="1800" dirty="0" err="1">
                <a:solidFill>
                  <a:schemeClr val="tx1">
                    <a:lumMod val="95000"/>
                    <a:lumOff val="5000"/>
                  </a:schemeClr>
                </a:solidFill>
              </a:rPr>
              <a:t>Wisata</a:t>
            </a:r>
            <a:r>
              <a:rPr lang="en-US" sz="1800" dirty="0">
                <a:solidFill>
                  <a:schemeClr val="tx1">
                    <a:lumMod val="95000"/>
                    <a:lumOff val="5000"/>
                  </a:schemeClr>
                </a:solidFill>
              </a:rPr>
              <a:t> </a:t>
            </a:r>
            <a:r>
              <a:rPr lang="en-US" sz="1800" dirty="0" err="1">
                <a:solidFill>
                  <a:schemeClr val="tx1">
                    <a:lumMod val="95000"/>
                    <a:lumOff val="5000"/>
                  </a:schemeClr>
                </a:solidFill>
              </a:rPr>
              <a:t>Secara</a:t>
            </a:r>
            <a:r>
              <a:rPr lang="en-US" sz="1800" dirty="0">
                <a:solidFill>
                  <a:schemeClr val="tx1">
                    <a:lumMod val="95000"/>
                    <a:lumOff val="5000"/>
                  </a:schemeClr>
                </a:solidFill>
              </a:rPr>
              <a:t> </a:t>
            </a:r>
            <a:r>
              <a:rPr lang="en-US" sz="1800" dirty="0" err="1">
                <a:solidFill>
                  <a:schemeClr val="tx1">
                    <a:lumMod val="95000"/>
                    <a:lumOff val="5000"/>
                  </a:schemeClr>
                </a:solidFill>
              </a:rPr>
              <a:t>Serius</a:t>
            </a:r>
            <a:r>
              <a:rPr lang="en-US" sz="1800" dirty="0">
                <a:solidFill>
                  <a:schemeClr val="tx1">
                    <a:lumMod val="95000"/>
                    <a:lumOff val="5000"/>
                  </a:schemeClr>
                </a:solidFill>
              </a:rPr>
              <a:t> </a:t>
            </a:r>
            <a:r>
              <a:rPr lang="en-US" sz="1800" dirty="0" err="1">
                <a:solidFill>
                  <a:schemeClr val="tx1">
                    <a:lumMod val="95000"/>
                    <a:lumOff val="5000"/>
                  </a:schemeClr>
                </a:solidFill>
              </a:rPr>
              <a:t>dan</a:t>
            </a:r>
            <a:r>
              <a:rPr lang="en-US" sz="1800" dirty="0">
                <a:solidFill>
                  <a:schemeClr val="tx1">
                    <a:lumMod val="95000"/>
                    <a:lumOff val="5000"/>
                  </a:schemeClr>
                </a:solidFill>
              </a:rPr>
              <a:t> </a:t>
            </a:r>
            <a:r>
              <a:rPr lang="en-US" sz="1800" dirty="0" err="1">
                <a:solidFill>
                  <a:schemeClr val="tx1">
                    <a:lumMod val="95000"/>
                    <a:lumOff val="5000"/>
                  </a:schemeClr>
                </a:solidFill>
              </a:rPr>
              <a:t>Berkelajutan</a:t>
            </a:r>
            <a:endParaRPr lang="id-ID" sz="1800" dirty="0">
              <a:solidFill>
                <a:schemeClr val="tx1">
                  <a:lumMod val="95000"/>
                  <a:lumOff val="5000"/>
                </a:schemeClr>
              </a:solidFill>
            </a:endParaRPr>
          </a:p>
          <a:p>
            <a:pPr marL="177712" indent="-177712">
              <a:buClr>
                <a:schemeClr val="tx1"/>
              </a:buClr>
              <a:buFont typeface="+mj-lt"/>
              <a:buAutoNum type="arabicPeriod"/>
            </a:pPr>
            <a:r>
              <a:rPr lang="en-US" sz="1800" dirty="0" err="1">
                <a:solidFill>
                  <a:schemeClr val="tx1">
                    <a:lumMod val="95000"/>
                    <a:lumOff val="5000"/>
                  </a:schemeClr>
                </a:solidFill>
              </a:rPr>
              <a:t>Tersedianya</a:t>
            </a:r>
            <a:r>
              <a:rPr lang="en-US" sz="1800" dirty="0">
                <a:solidFill>
                  <a:schemeClr val="tx1">
                    <a:lumMod val="95000"/>
                    <a:lumOff val="5000"/>
                  </a:schemeClr>
                </a:solidFill>
              </a:rPr>
              <a:t> </a:t>
            </a:r>
            <a:r>
              <a:rPr lang="en-US" sz="1800" dirty="0" err="1">
                <a:solidFill>
                  <a:schemeClr val="tx1">
                    <a:lumMod val="95000"/>
                    <a:lumOff val="5000"/>
                  </a:schemeClr>
                </a:solidFill>
              </a:rPr>
              <a:t>Infrastruktur</a:t>
            </a:r>
            <a:r>
              <a:rPr lang="en-US" sz="1800" dirty="0">
                <a:solidFill>
                  <a:schemeClr val="tx1">
                    <a:lumMod val="95000"/>
                    <a:lumOff val="5000"/>
                  </a:schemeClr>
                </a:solidFill>
              </a:rPr>
              <a:t> </a:t>
            </a:r>
            <a:r>
              <a:rPr lang="en-US" sz="1800" dirty="0" err="1">
                <a:solidFill>
                  <a:schemeClr val="tx1">
                    <a:lumMod val="95000"/>
                    <a:lumOff val="5000"/>
                  </a:schemeClr>
                </a:solidFill>
              </a:rPr>
              <a:t>Publik</a:t>
            </a:r>
            <a:r>
              <a:rPr lang="en-US" sz="1800" dirty="0">
                <a:solidFill>
                  <a:schemeClr val="tx1">
                    <a:lumMod val="95000"/>
                    <a:lumOff val="5000"/>
                  </a:schemeClr>
                </a:solidFill>
              </a:rPr>
              <a:t> yang </a:t>
            </a:r>
            <a:r>
              <a:rPr lang="en-US" sz="1800" dirty="0" err="1">
                <a:solidFill>
                  <a:schemeClr val="tx1">
                    <a:lumMod val="95000"/>
                    <a:lumOff val="5000"/>
                  </a:schemeClr>
                </a:solidFill>
              </a:rPr>
              <a:t>Merata</a:t>
            </a:r>
            <a:r>
              <a:rPr lang="en-US" sz="1800" dirty="0">
                <a:solidFill>
                  <a:schemeClr val="tx1">
                    <a:lumMod val="95000"/>
                    <a:lumOff val="5000"/>
                  </a:schemeClr>
                </a:solidFill>
              </a:rPr>
              <a:t> </a:t>
            </a:r>
            <a:r>
              <a:rPr lang="en-US" sz="1800" dirty="0" err="1">
                <a:solidFill>
                  <a:schemeClr val="tx1">
                    <a:lumMod val="95000"/>
                    <a:lumOff val="5000"/>
                  </a:schemeClr>
                </a:solidFill>
              </a:rPr>
              <a:t>dan</a:t>
            </a:r>
            <a:r>
              <a:rPr lang="en-US" sz="1800" dirty="0">
                <a:solidFill>
                  <a:schemeClr val="tx1">
                    <a:lumMod val="95000"/>
                    <a:lumOff val="5000"/>
                  </a:schemeClr>
                </a:solidFill>
              </a:rPr>
              <a:t> </a:t>
            </a:r>
            <a:r>
              <a:rPr lang="en-US" sz="1800" dirty="0" err="1">
                <a:solidFill>
                  <a:schemeClr val="tx1">
                    <a:lumMod val="95000"/>
                    <a:lumOff val="5000"/>
                  </a:schemeClr>
                </a:solidFill>
              </a:rPr>
              <a:t>Memadai</a:t>
            </a:r>
            <a:endParaRPr lang="id-ID" sz="1800" dirty="0">
              <a:solidFill>
                <a:schemeClr val="tx1">
                  <a:lumMod val="95000"/>
                  <a:lumOff val="5000"/>
                </a:schemeClr>
              </a:solidFill>
            </a:endParaRPr>
          </a:p>
          <a:p>
            <a:pPr marL="177712" indent="-177712">
              <a:buClr>
                <a:schemeClr val="tx1"/>
              </a:buClr>
              <a:buFont typeface="+mj-lt"/>
              <a:buAutoNum type="arabicPeriod"/>
            </a:pPr>
            <a:r>
              <a:rPr lang="en-US" sz="1800" dirty="0" err="1">
                <a:solidFill>
                  <a:schemeClr val="tx1">
                    <a:lumMod val="95000"/>
                    <a:lumOff val="5000"/>
                  </a:schemeClr>
                </a:solidFill>
              </a:rPr>
              <a:t>Penanganan</a:t>
            </a:r>
            <a:r>
              <a:rPr lang="en-US" sz="1800" dirty="0">
                <a:solidFill>
                  <a:schemeClr val="tx1">
                    <a:lumMod val="95000"/>
                    <a:lumOff val="5000"/>
                  </a:schemeClr>
                </a:solidFill>
              </a:rPr>
              <a:t> </a:t>
            </a:r>
            <a:r>
              <a:rPr lang="en-US" sz="1800" dirty="0" err="1">
                <a:solidFill>
                  <a:schemeClr val="tx1">
                    <a:lumMod val="95000"/>
                    <a:lumOff val="5000"/>
                  </a:schemeClr>
                </a:solidFill>
              </a:rPr>
              <a:t>Khusus</a:t>
            </a:r>
            <a:r>
              <a:rPr lang="en-US" sz="1800" dirty="0">
                <a:solidFill>
                  <a:schemeClr val="tx1">
                    <a:lumMod val="95000"/>
                    <a:lumOff val="5000"/>
                  </a:schemeClr>
                </a:solidFill>
              </a:rPr>
              <a:t> </a:t>
            </a:r>
            <a:r>
              <a:rPr lang="en-US" sz="1800" dirty="0" err="1">
                <a:solidFill>
                  <a:schemeClr val="tx1">
                    <a:lumMod val="95000"/>
                    <a:lumOff val="5000"/>
                  </a:schemeClr>
                </a:solidFill>
              </a:rPr>
              <a:t>terhadap</a:t>
            </a:r>
            <a:r>
              <a:rPr lang="en-US" sz="1800" dirty="0">
                <a:solidFill>
                  <a:schemeClr val="tx1">
                    <a:lumMod val="95000"/>
                    <a:lumOff val="5000"/>
                  </a:schemeClr>
                </a:solidFill>
              </a:rPr>
              <a:t> </a:t>
            </a:r>
            <a:r>
              <a:rPr lang="en-US" sz="1800" dirty="0" err="1">
                <a:solidFill>
                  <a:schemeClr val="tx1">
                    <a:lumMod val="95000"/>
                    <a:lumOff val="5000"/>
                  </a:schemeClr>
                </a:solidFill>
              </a:rPr>
              <a:t>Kelompok</a:t>
            </a:r>
            <a:r>
              <a:rPr lang="en-US" sz="1800" dirty="0">
                <a:solidFill>
                  <a:schemeClr val="tx1">
                    <a:lumMod val="95000"/>
                    <a:lumOff val="5000"/>
                  </a:schemeClr>
                </a:solidFill>
              </a:rPr>
              <a:t> Marginal </a:t>
            </a:r>
            <a:r>
              <a:rPr lang="en-US" sz="1800" dirty="0" err="1">
                <a:solidFill>
                  <a:schemeClr val="tx1">
                    <a:lumMod val="95000"/>
                    <a:lumOff val="5000"/>
                  </a:schemeClr>
                </a:solidFill>
              </a:rPr>
              <a:t>Seperti</a:t>
            </a:r>
            <a:r>
              <a:rPr lang="en-US" sz="1800" dirty="0">
                <a:solidFill>
                  <a:schemeClr val="tx1">
                    <a:lumMod val="95000"/>
                    <a:lumOff val="5000"/>
                  </a:schemeClr>
                </a:solidFill>
              </a:rPr>
              <a:t> </a:t>
            </a:r>
            <a:r>
              <a:rPr lang="en-US" sz="1800" dirty="0" err="1">
                <a:solidFill>
                  <a:schemeClr val="tx1">
                    <a:lumMod val="95000"/>
                    <a:lumOff val="5000"/>
                  </a:schemeClr>
                </a:solidFill>
              </a:rPr>
              <a:t>Lansia</a:t>
            </a:r>
            <a:r>
              <a:rPr lang="en-US" sz="1800" dirty="0">
                <a:solidFill>
                  <a:schemeClr val="tx1">
                    <a:lumMod val="95000"/>
                    <a:lumOff val="5000"/>
                  </a:schemeClr>
                </a:solidFill>
              </a:rPr>
              <a:t>, </a:t>
            </a:r>
            <a:r>
              <a:rPr lang="en-US" sz="1800" dirty="0" err="1">
                <a:solidFill>
                  <a:schemeClr val="tx1">
                    <a:lumMod val="95000"/>
                    <a:lumOff val="5000"/>
                  </a:schemeClr>
                </a:solidFill>
              </a:rPr>
              <a:t>Penyandang</a:t>
            </a:r>
            <a:r>
              <a:rPr lang="en-US" sz="1800" dirty="0">
                <a:solidFill>
                  <a:schemeClr val="tx1">
                    <a:lumMod val="95000"/>
                    <a:lumOff val="5000"/>
                  </a:schemeClr>
                </a:solidFill>
              </a:rPr>
              <a:t> </a:t>
            </a:r>
            <a:r>
              <a:rPr lang="en-US" sz="1800" dirty="0" err="1">
                <a:solidFill>
                  <a:schemeClr val="tx1">
                    <a:lumMod val="95000"/>
                    <a:lumOff val="5000"/>
                  </a:schemeClr>
                </a:solidFill>
              </a:rPr>
              <a:t>Disabilitas</a:t>
            </a:r>
            <a:r>
              <a:rPr lang="en-US" sz="1800" dirty="0">
                <a:solidFill>
                  <a:schemeClr val="tx1">
                    <a:lumMod val="95000"/>
                    <a:lumOff val="5000"/>
                  </a:schemeClr>
                </a:solidFill>
              </a:rPr>
              <a:t>, </a:t>
            </a:r>
            <a:r>
              <a:rPr lang="en-US" sz="1800" dirty="0" err="1">
                <a:solidFill>
                  <a:schemeClr val="tx1">
                    <a:lumMod val="95000"/>
                    <a:lumOff val="5000"/>
                  </a:schemeClr>
                </a:solidFill>
              </a:rPr>
              <a:t>Gangguan</a:t>
            </a:r>
            <a:r>
              <a:rPr lang="en-US" sz="1800" dirty="0">
                <a:solidFill>
                  <a:schemeClr val="tx1">
                    <a:lumMod val="95000"/>
                    <a:lumOff val="5000"/>
                  </a:schemeClr>
                </a:solidFill>
              </a:rPr>
              <a:t> </a:t>
            </a:r>
            <a:r>
              <a:rPr lang="en-US" sz="1800" dirty="0" err="1">
                <a:solidFill>
                  <a:schemeClr val="tx1">
                    <a:lumMod val="95000"/>
                    <a:lumOff val="5000"/>
                  </a:schemeClr>
                </a:solidFill>
              </a:rPr>
              <a:t>Jiwa</a:t>
            </a:r>
            <a:r>
              <a:rPr lang="en-US" sz="1800" dirty="0">
                <a:solidFill>
                  <a:schemeClr val="tx1">
                    <a:lumMod val="95000"/>
                    <a:lumOff val="5000"/>
                  </a:schemeClr>
                </a:solidFill>
              </a:rPr>
              <a:t> </a:t>
            </a:r>
            <a:r>
              <a:rPr lang="en-US" sz="1800" dirty="0" err="1">
                <a:solidFill>
                  <a:schemeClr val="tx1">
                    <a:lumMod val="95000"/>
                    <a:lumOff val="5000"/>
                  </a:schemeClr>
                </a:solidFill>
              </a:rPr>
              <a:t>dan</a:t>
            </a:r>
            <a:r>
              <a:rPr lang="en-US" sz="1800" dirty="0">
                <a:solidFill>
                  <a:schemeClr val="tx1">
                    <a:lumMod val="95000"/>
                    <a:lumOff val="5000"/>
                  </a:schemeClr>
                </a:solidFill>
              </a:rPr>
              <a:t> </a:t>
            </a:r>
            <a:r>
              <a:rPr lang="en-US" sz="1800" dirty="0" err="1">
                <a:solidFill>
                  <a:schemeClr val="tx1">
                    <a:lumMod val="95000"/>
                    <a:lumOff val="5000"/>
                  </a:schemeClr>
                </a:solidFill>
              </a:rPr>
              <a:t>Kelompok</a:t>
            </a:r>
            <a:r>
              <a:rPr lang="en-US" sz="1800" dirty="0">
                <a:solidFill>
                  <a:schemeClr val="tx1">
                    <a:lumMod val="95000"/>
                    <a:lumOff val="5000"/>
                  </a:schemeClr>
                </a:solidFill>
              </a:rPr>
              <a:t> Marginal </a:t>
            </a:r>
            <a:r>
              <a:rPr lang="en-US" sz="1800" dirty="0" err="1">
                <a:solidFill>
                  <a:schemeClr val="tx1">
                    <a:lumMod val="95000"/>
                    <a:lumOff val="5000"/>
                  </a:schemeClr>
                </a:solidFill>
              </a:rPr>
              <a:t>Lainnya</a:t>
            </a:r>
            <a:endParaRPr lang="id-ID" sz="1800" dirty="0">
              <a:solidFill>
                <a:schemeClr val="tx1">
                  <a:lumMod val="95000"/>
                  <a:lumOff val="5000"/>
                </a:schemeClr>
              </a:solidFill>
            </a:endParaRPr>
          </a:p>
          <a:p>
            <a:pPr marL="177712" indent="-177712">
              <a:buClr>
                <a:schemeClr val="tx1"/>
              </a:buClr>
              <a:buFont typeface="+mj-lt"/>
              <a:buAutoNum type="arabicPeriod"/>
            </a:pPr>
            <a:r>
              <a:rPr lang="id-ID" sz="1800" dirty="0">
                <a:solidFill>
                  <a:schemeClr val="tx1">
                    <a:lumMod val="95000"/>
                    <a:lumOff val="5000"/>
                  </a:schemeClr>
                </a:solidFill>
              </a:rPr>
              <a:t>Mewujudkan Kota Berbasis Smart City dalam Peningkatan Kualitas Pelayanan Publik dan Daya Tarik Investasi</a:t>
            </a:r>
          </a:p>
          <a:p>
            <a:pPr eaLnBrk="1" hangingPunct="1">
              <a:buFontTx/>
              <a:buNone/>
            </a:pPr>
            <a:endParaRPr lang="en-US" b="1" i="1" dirty="0"/>
          </a:p>
        </p:txBody>
      </p:sp>
      <p:sp>
        <p:nvSpPr>
          <p:cNvPr id="56324" name="Rectangle 5"/>
          <p:cNvSpPr>
            <a:spLocks noChangeArrowheads="1"/>
          </p:cNvSpPr>
          <p:nvPr/>
        </p:nvSpPr>
        <p:spPr bwMode="auto">
          <a:xfrm>
            <a:off x="304801" y="974729"/>
            <a:ext cx="4419600" cy="2378075"/>
          </a:xfrm>
          <a:prstGeom prst="rect">
            <a:avLst/>
          </a:prstGeom>
          <a:noFill/>
          <a:ln w="9525">
            <a:noFill/>
            <a:miter lim="800000"/>
            <a:headEnd/>
            <a:tailEnd/>
          </a:ln>
        </p:spPr>
        <p:txBody>
          <a:bodyPr lIns="87726" tIns="43862" rIns="87726" bIns="43862" anchor="ctr"/>
          <a:lstStyle/>
          <a:p>
            <a:pPr marL="360185" indent="-360185" algn="l" defTabSz="875866" eaLnBrk="1" hangingPunct="1"/>
            <a:endParaRPr lang="id-ID" sz="1600" b="1" i="1" dirty="0">
              <a:solidFill>
                <a:schemeClr val="bg2"/>
              </a:solidFill>
              <a:latin typeface="Baskerville Old Face" pitchFamily="18"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1"/>
            <a:ext cx="4467240" cy="365125"/>
          </a:xfrm>
        </p:spPr>
        <p:txBody>
          <a:bodyPr anchor="ctr">
            <a:noAutofit/>
          </a:bodyPr>
          <a:lstStyle/>
          <a:p>
            <a:pPr algn="ctr"/>
            <a:r>
              <a:rPr lang="id-ID" sz="1200" dirty="0">
                <a:solidFill>
                  <a:schemeClr val="tx1"/>
                </a:solidFill>
                <a:effectLst/>
                <a:latin typeface="Times New Roman" pitchFamily="18" charset="0"/>
                <a:cs typeface="Times New Roman" pitchFamily="18" charset="0"/>
              </a:rPr>
              <a:t>JUMLAH SISWA S</a:t>
            </a:r>
            <a:r>
              <a:rPr lang="en-US" sz="1200" dirty="0">
                <a:solidFill>
                  <a:schemeClr val="tx1"/>
                </a:solidFill>
                <a:effectLst/>
                <a:latin typeface="Times New Roman" pitchFamily="18" charset="0"/>
                <a:cs typeface="Times New Roman" pitchFamily="18" charset="0"/>
              </a:rPr>
              <a:t>D/MI</a:t>
            </a:r>
            <a:r>
              <a:rPr lang="id-ID" sz="1200" dirty="0">
                <a:solidFill>
                  <a:schemeClr val="tx1"/>
                </a:solidFill>
                <a:effectLst/>
                <a:latin typeface="Times New Roman" pitchFamily="18" charset="0"/>
                <a:cs typeface="Times New Roman" pitchFamily="18" charset="0"/>
              </a:rPr>
              <a:t> PUTUS SEKOLAH (DO) </a:t>
            </a:r>
            <a:r>
              <a:rPr lang="en-US" sz="1200" dirty="0">
                <a:solidFill>
                  <a:schemeClr val="tx1"/>
                </a:solidFill>
                <a:effectLst/>
                <a:latin typeface="Times New Roman" pitchFamily="18" charset="0"/>
                <a:cs typeface="Times New Roman" pitchFamily="18" charset="0"/>
              </a:rPr>
              <a:t>SD/MI</a:t>
            </a:r>
            <a:br>
              <a:rPr lang="en-US" sz="1200" dirty="0">
                <a:solidFill>
                  <a:schemeClr val="tx1"/>
                </a:solidFill>
                <a:effectLst/>
                <a:latin typeface="Times New Roman" pitchFamily="18" charset="0"/>
                <a:cs typeface="Times New Roman" pitchFamily="18" charset="0"/>
              </a:rPr>
            </a:br>
            <a:r>
              <a:rPr lang="id-ID" sz="1200" dirty="0">
                <a:solidFill>
                  <a:schemeClr val="tx1"/>
                </a:solidFill>
                <a:effectLst/>
                <a:latin typeface="Times New Roman" pitchFamily="18" charset="0"/>
                <a:cs typeface="Times New Roman" pitchFamily="18" charset="0"/>
              </a:rPr>
              <a:t>TAHUN PELAJARAN </a:t>
            </a:r>
            <a:r>
              <a:rPr lang="en-US" sz="1200" dirty="0">
                <a:solidFill>
                  <a:schemeClr val="tx1"/>
                </a:solidFill>
                <a:effectLst/>
                <a:latin typeface="Times New Roman" pitchFamily="18" charset="0"/>
                <a:cs typeface="Times New Roman" pitchFamily="18" charset="0"/>
              </a:rPr>
              <a:t>2021/2022</a:t>
            </a:r>
            <a:endParaRPr lang="id-ID" sz="1200" dirty="0">
              <a:solidFill>
                <a:schemeClr val="tx1"/>
              </a:solidFill>
              <a:effectLst/>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97377784"/>
              </p:ext>
            </p:extLst>
          </p:nvPr>
        </p:nvGraphicFramePr>
        <p:xfrm>
          <a:off x="202474" y="533400"/>
          <a:ext cx="4527550" cy="967884"/>
        </p:xfrm>
        <a:graphic>
          <a:graphicData uri="http://schemas.openxmlformats.org/drawingml/2006/table">
            <a:tbl>
              <a:tblPr/>
              <a:tblGrid>
                <a:gridCol w="516819">
                  <a:extLst>
                    <a:ext uri="{9D8B030D-6E8A-4147-A177-3AD203B41FA5}">
                      <a16:colId xmlns:a16="http://schemas.microsoft.com/office/drawing/2014/main" val="20000"/>
                    </a:ext>
                  </a:extLst>
                </a:gridCol>
                <a:gridCol w="1507389">
                  <a:extLst>
                    <a:ext uri="{9D8B030D-6E8A-4147-A177-3AD203B41FA5}">
                      <a16:colId xmlns:a16="http://schemas.microsoft.com/office/drawing/2014/main" val="20001"/>
                    </a:ext>
                  </a:extLst>
                </a:gridCol>
                <a:gridCol w="642792">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174750">
                  <a:extLst>
                    <a:ext uri="{9D8B030D-6E8A-4147-A177-3AD203B41FA5}">
                      <a16:colId xmlns:a16="http://schemas.microsoft.com/office/drawing/2014/main" val="20004"/>
                    </a:ext>
                  </a:extLst>
                </a:gridCol>
              </a:tblGrid>
              <a:tr h="161314">
                <a:tc row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JENJANG</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800" b="1" i="0" u="none" strike="noStrike">
                          <a:solidFill>
                            <a:srgbClr val="000000"/>
                          </a:solidFill>
                          <a:effectLst/>
                          <a:latin typeface="Times New Roman" pitchFamily="18" charset="0"/>
                          <a:cs typeface="Times New Roman" pitchFamily="18" charset="0"/>
                        </a:rPr>
                        <a:t>SISWA PUTUS SEKOLAH (DO)</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1314">
                <a:tc vMerge="1">
                  <a:txBody>
                    <a:bodyPr/>
                    <a:lstStyle/>
                    <a:p>
                      <a:endParaRPr lang="en-US"/>
                    </a:p>
                  </a:txBody>
                  <a:tcPr/>
                </a:tc>
                <a:tc vMerge="1">
                  <a:txBody>
                    <a:bodyPr/>
                    <a:lstStyle/>
                    <a:p>
                      <a:endParaRPr lang="en-US"/>
                    </a:p>
                  </a:txBody>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JUMLAH</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61314">
                <a:tc vMerge="1">
                  <a:txBody>
                    <a:bodyPr/>
                    <a:lstStyle/>
                    <a:p>
                      <a:endParaRPr lang="en-US"/>
                    </a:p>
                  </a:txBody>
                  <a:tcPr/>
                </a:tc>
                <a:tc vMerge="1">
                  <a:txBody>
                    <a:bodyPr/>
                    <a:lstStyle/>
                    <a:p>
                      <a:endParaRPr lang="en-US"/>
                    </a:p>
                  </a:txBody>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L</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P</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314">
                <a:tc>
                  <a:txBody>
                    <a:bodyPr/>
                    <a:lstStyle/>
                    <a:p>
                      <a:pPr algn="ctr" fontAlgn="b"/>
                      <a:r>
                        <a:rPr lang="en-US" sz="800" b="0" i="0" u="none" strike="noStrike" dirty="0">
                          <a:solidFill>
                            <a:srgbClr val="000000"/>
                          </a:solidFill>
                          <a:effectLst/>
                          <a:latin typeface="Times New Roman" pitchFamily="18" charset="0"/>
                          <a:cs typeface="Times New Roman" pitchFamily="18" charset="0"/>
                        </a:rPr>
                        <a:t>1</a:t>
                      </a:r>
                    </a:p>
                  </a:txBody>
                  <a:tcPr marL="8066" marR="8066" marT="80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Times New Roman" pitchFamily="18" charset="0"/>
                          <a:cs typeface="Times New Roman" pitchFamily="18" charset="0"/>
                        </a:rPr>
                        <a:t>SD</a:t>
                      </a:r>
                    </a:p>
                  </a:txBody>
                  <a:tcPr marL="8066" marR="8066" marT="80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1314">
                <a:tc>
                  <a:txBody>
                    <a:bodyPr/>
                    <a:lstStyle/>
                    <a:p>
                      <a:pPr algn="ctr" fontAlgn="b"/>
                      <a:r>
                        <a:rPr lang="en-US" sz="800" b="0" i="0" u="none" strike="noStrike">
                          <a:solidFill>
                            <a:srgbClr val="000000"/>
                          </a:solidFill>
                          <a:effectLst/>
                          <a:latin typeface="Times New Roman" pitchFamily="18" charset="0"/>
                          <a:cs typeface="Times New Roman" pitchFamily="18" charset="0"/>
                        </a:rPr>
                        <a:t>2</a:t>
                      </a:r>
                    </a:p>
                  </a:txBody>
                  <a:tcPr marL="8066" marR="8066" marT="80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Times New Roman" pitchFamily="18" charset="0"/>
                          <a:cs typeface="Times New Roman" pitchFamily="18" charset="0"/>
                        </a:rPr>
                        <a:t>MI</a:t>
                      </a:r>
                    </a:p>
                  </a:txBody>
                  <a:tcPr marL="8066" marR="8066" marT="80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1314">
                <a:tc>
                  <a:txBody>
                    <a:bodyPr/>
                    <a:lstStyle/>
                    <a:p>
                      <a:pPr algn="l" fontAlgn="b"/>
                      <a:r>
                        <a:rPr lang="en-US" sz="800" b="0" i="0" u="none" strike="noStrike">
                          <a:solidFill>
                            <a:srgbClr val="000000"/>
                          </a:solidFill>
                          <a:effectLst/>
                          <a:latin typeface="Times New Roman" pitchFamily="18" charset="0"/>
                          <a:cs typeface="Times New Roman" pitchFamily="18" charset="0"/>
                        </a:rPr>
                        <a:t> </a:t>
                      </a:r>
                    </a:p>
                  </a:txBody>
                  <a:tcPr marL="8066" marR="8066" marT="80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Times New Roman" pitchFamily="18" charset="0"/>
                          <a:cs typeface="Times New Roman" pitchFamily="18" charset="0"/>
                        </a:rPr>
                        <a:t>JUMLAH</a:t>
                      </a:r>
                    </a:p>
                  </a:txBody>
                  <a:tcPr marL="8066" marR="8066" marT="80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Times New Roman"/>
                          <a:ea typeface="+mn-ea"/>
                          <a:cs typeface="+mn-cs"/>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46295724"/>
              </p:ext>
            </p:extLst>
          </p:nvPr>
        </p:nvGraphicFramePr>
        <p:xfrm>
          <a:off x="221683" y="2150382"/>
          <a:ext cx="4495800" cy="1021254"/>
        </p:xfrm>
        <a:graphic>
          <a:graphicData uri="http://schemas.openxmlformats.org/drawingml/2006/table">
            <a:tbl>
              <a:tblPr/>
              <a:tblGrid>
                <a:gridCol w="533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4436">
                  <a:extLst>
                    <a:ext uri="{9D8B030D-6E8A-4147-A177-3AD203B41FA5}">
                      <a16:colId xmlns:a16="http://schemas.microsoft.com/office/drawing/2014/main" val="20003"/>
                    </a:ext>
                  </a:extLst>
                </a:gridCol>
                <a:gridCol w="1144364">
                  <a:extLst>
                    <a:ext uri="{9D8B030D-6E8A-4147-A177-3AD203B41FA5}">
                      <a16:colId xmlns:a16="http://schemas.microsoft.com/office/drawing/2014/main" val="20004"/>
                    </a:ext>
                  </a:extLst>
                </a:gridCol>
              </a:tblGrid>
              <a:tr h="170209">
                <a:tc row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JENJANG</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800" b="1" i="0" u="none" strike="noStrike">
                          <a:solidFill>
                            <a:srgbClr val="000000"/>
                          </a:solidFill>
                          <a:effectLst/>
                          <a:latin typeface="Times New Roman" pitchFamily="18" charset="0"/>
                          <a:cs typeface="Times New Roman" pitchFamily="18" charset="0"/>
                        </a:rPr>
                        <a:t>SISWA PUTUS SEKOLAH (DO)</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0209">
                <a:tc vMerge="1">
                  <a:txBody>
                    <a:bodyPr/>
                    <a:lstStyle/>
                    <a:p>
                      <a:endParaRPr lang="en-US"/>
                    </a:p>
                  </a:txBody>
                  <a:tcPr/>
                </a:tc>
                <a:tc vMerge="1">
                  <a:txBody>
                    <a:bodyPr/>
                    <a:lstStyle/>
                    <a:p>
                      <a:endParaRPr lang="en-US"/>
                    </a:p>
                  </a:txBody>
                  <a:tcPr/>
                </a:tc>
                <a:tc gridSpan="3">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70209">
                <a:tc vMerge="1">
                  <a:txBody>
                    <a:bodyPr/>
                    <a:lstStyle/>
                    <a:p>
                      <a:endParaRPr lang="en-US"/>
                    </a:p>
                  </a:txBody>
                  <a:tcPr/>
                </a:tc>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Times New Roman" pitchFamily="18" charset="0"/>
                          <a:cs typeface="Times New Roman" pitchFamily="18" charset="0"/>
                        </a:rPr>
                        <a:t>P</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JML</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0209">
                <a:tc>
                  <a:txBody>
                    <a:bodyPr/>
                    <a:lstStyle/>
                    <a:p>
                      <a:pPr algn="ctr" fontAlgn="b"/>
                      <a:r>
                        <a:rPr lang="en-US" sz="800" b="0" i="0" u="none" strike="noStrike">
                          <a:solidFill>
                            <a:srgbClr val="000000"/>
                          </a:solidFill>
                          <a:effectLst/>
                          <a:latin typeface="Times New Roman" pitchFamily="18" charset="0"/>
                          <a:cs typeface="Times New Roman" pitchFamily="18" charset="0"/>
                        </a:rPr>
                        <a:t>1</a:t>
                      </a:r>
                    </a:p>
                  </a:txBody>
                  <a:tcPr marL="8510" marR="8510" marT="85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Times New Roman" pitchFamily="18" charset="0"/>
                          <a:cs typeface="Times New Roman" pitchFamily="18" charset="0"/>
                        </a:rPr>
                        <a:t>SMP</a:t>
                      </a:r>
                    </a:p>
                  </a:txBody>
                  <a:tcPr marL="8510" marR="8510" marT="85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0209">
                <a:tc>
                  <a:txBody>
                    <a:bodyPr/>
                    <a:lstStyle/>
                    <a:p>
                      <a:pPr algn="ctr" fontAlgn="b"/>
                      <a:r>
                        <a:rPr lang="en-US" sz="800" b="0" i="0" u="none" strike="noStrike">
                          <a:solidFill>
                            <a:srgbClr val="000000"/>
                          </a:solidFill>
                          <a:effectLst/>
                          <a:latin typeface="Times New Roman" pitchFamily="18" charset="0"/>
                          <a:cs typeface="Times New Roman" pitchFamily="18" charset="0"/>
                        </a:rPr>
                        <a:t>2</a:t>
                      </a:r>
                    </a:p>
                  </a:txBody>
                  <a:tcPr marL="8510" marR="8510" marT="85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Times New Roman" pitchFamily="18" charset="0"/>
                          <a:cs typeface="Times New Roman" pitchFamily="18" charset="0"/>
                        </a:rPr>
                        <a:t>MTs</a:t>
                      </a:r>
                    </a:p>
                  </a:txBody>
                  <a:tcPr marL="8510" marR="8510" marT="85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0209">
                <a:tc>
                  <a:txBody>
                    <a:bodyPr/>
                    <a:lstStyle/>
                    <a:p>
                      <a:pPr algn="l" fontAlgn="b"/>
                      <a:r>
                        <a:rPr lang="en-US" sz="800" b="0" i="0" u="none" strike="noStrike">
                          <a:solidFill>
                            <a:srgbClr val="000000"/>
                          </a:solidFill>
                          <a:effectLst/>
                          <a:latin typeface="Times New Roman" pitchFamily="18" charset="0"/>
                          <a:cs typeface="Times New Roman" pitchFamily="18" charset="0"/>
                        </a:rPr>
                        <a:t> </a:t>
                      </a:r>
                    </a:p>
                  </a:txBody>
                  <a:tcPr marL="8510" marR="8510" marT="85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Times New Roman" pitchFamily="18" charset="0"/>
                          <a:cs typeface="Times New Roman" pitchFamily="18" charset="0"/>
                        </a:rPr>
                        <a:t>JUMLAH</a:t>
                      </a:r>
                    </a:p>
                  </a:txBody>
                  <a:tcPr marL="8510" marR="8510" marT="85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Title 1"/>
          <p:cNvSpPr txBox="1">
            <a:spLocks/>
          </p:cNvSpPr>
          <p:nvPr/>
        </p:nvSpPr>
        <p:spPr>
          <a:xfrm>
            <a:off x="228600" y="1752601"/>
            <a:ext cx="4467240" cy="365125"/>
          </a:xfrm>
          <a:prstGeom prst="rect">
            <a:avLst/>
          </a:prstGeom>
        </p:spPr>
        <p:txBody>
          <a:bodyPr vert="horz" lIns="0" tIns="24813" rIns="0" bIns="0" anchor="ctr">
            <a:normAutofit/>
          </a:bodyPr>
          <a:lstStyle>
            <a:lvl1pPr algn="l" rtl="0" eaLnBrk="1" latinLnBrk="0" hangingPunct="1">
              <a:spcBef>
                <a:spcPct val="0"/>
              </a:spcBef>
              <a:buNone/>
              <a:defRPr kumimoji="0" sz="2700" b="0" kern="1200">
                <a:ln>
                  <a:noFill/>
                </a:ln>
                <a:solidFill>
                  <a:schemeClr val="tx2"/>
                </a:solidFill>
                <a:effectLst/>
                <a:latin typeface="+mj-lt"/>
                <a:ea typeface="+mj-ea"/>
                <a:cs typeface="+mj-cs"/>
              </a:defRPr>
            </a:lvl1pPr>
          </a:lstStyle>
          <a:p>
            <a:pPr algn="ctr"/>
            <a:endParaRPr lang="id-ID" sz="2000" dirty="0">
              <a:latin typeface="Times New Roman" pitchFamily="18" charset="0"/>
              <a:cs typeface="Times New Roman" pitchFamily="18" charset="0"/>
            </a:endParaRPr>
          </a:p>
        </p:txBody>
      </p:sp>
      <p:sp>
        <p:nvSpPr>
          <p:cNvPr id="10" name="Title 1"/>
          <p:cNvSpPr txBox="1">
            <a:spLocks/>
          </p:cNvSpPr>
          <p:nvPr/>
        </p:nvSpPr>
        <p:spPr>
          <a:xfrm>
            <a:off x="224246" y="1676401"/>
            <a:ext cx="4467240" cy="365125"/>
          </a:xfrm>
          <a:prstGeom prst="rect">
            <a:avLst/>
          </a:prstGeom>
        </p:spPr>
        <p:txBody>
          <a:bodyPr vert="horz" lIns="0" tIns="24813" rIns="0" bIns="0" anchor="ctr">
            <a:noAutofit/>
          </a:bodyPr>
          <a:lstStyle>
            <a:lvl1pPr algn="l" rtl="0" eaLnBrk="1" latinLnBrk="0" hangingPunct="1">
              <a:spcBef>
                <a:spcPct val="0"/>
              </a:spcBef>
              <a:buNone/>
              <a:defRPr kumimoji="0" sz="2700" b="0" kern="1200">
                <a:ln>
                  <a:noFill/>
                </a:ln>
                <a:solidFill>
                  <a:schemeClr val="tx2"/>
                </a:solidFill>
                <a:effectLst/>
                <a:latin typeface="+mj-lt"/>
                <a:ea typeface="+mj-ea"/>
                <a:cs typeface="+mj-cs"/>
              </a:defRPr>
            </a:lvl1pPr>
          </a:lstStyle>
          <a:p>
            <a:pPr algn="ctr"/>
            <a:r>
              <a:rPr lang="id-ID" sz="1200" b="1" dirty="0">
                <a:solidFill>
                  <a:schemeClr val="tx1"/>
                </a:solidFill>
                <a:latin typeface="Times New Roman" pitchFamily="18" charset="0"/>
                <a:cs typeface="Times New Roman" pitchFamily="18" charset="0"/>
              </a:rPr>
              <a:t>JUMLAH SISWA SMP</a:t>
            </a:r>
            <a:r>
              <a:rPr lang="en-US" sz="1200" b="1" dirty="0">
                <a:solidFill>
                  <a:schemeClr val="tx1"/>
                </a:solidFill>
                <a:latin typeface="Times New Roman" pitchFamily="18" charset="0"/>
                <a:cs typeface="Times New Roman" pitchFamily="18" charset="0"/>
              </a:rPr>
              <a:t>/MTs</a:t>
            </a:r>
            <a:r>
              <a:rPr lang="id-ID" sz="1200" b="1" dirty="0">
                <a:solidFill>
                  <a:schemeClr val="tx1"/>
                </a:solidFill>
                <a:latin typeface="Times New Roman" pitchFamily="18" charset="0"/>
                <a:cs typeface="Times New Roman" pitchFamily="18" charset="0"/>
              </a:rPr>
              <a:t> PUTUS SEKOLAH (DO) SMP/MTs TAHUN PELAJARAN </a:t>
            </a:r>
            <a:r>
              <a:rPr lang="en-US" sz="1200" b="1" dirty="0">
                <a:solidFill>
                  <a:schemeClr val="tx1"/>
                </a:solidFill>
                <a:latin typeface="Times New Roman" pitchFamily="18" charset="0"/>
                <a:cs typeface="Times New Roman" pitchFamily="18" charset="0"/>
              </a:rPr>
              <a:t>2021/2022</a:t>
            </a:r>
            <a:endParaRPr lang="id-ID" sz="1200" b="1" dirty="0">
              <a:solidFill>
                <a:schemeClr val="tx1"/>
              </a:solidFill>
              <a:latin typeface="Times New Roman" pitchFamily="18" charset="0"/>
              <a:cs typeface="Times New Roman" pitchFamily="18" charset="0"/>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60" y="76200"/>
            <a:ext cx="4273550" cy="642942"/>
          </a:xfrm>
        </p:spPr>
        <p:txBody>
          <a:bodyPr anchor="ctr">
            <a:normAutofit/>
          </a:bodyPr>
          <a:lstStyle/>
          <a:p>
            <a:pPr algn="ctr"/>
            <a:r>
              <a:rPr lang="id-ID" sz="1400" dirty="0">
                <a:solidFill>
                  <a:schemeClr val="tx1"/>
                </a:solidFill>
                <a:effectLst/>
                <a:latin typeface="Times New Roman" pitchFamily="18" charset="0"/>
                <a:cs typeface="Times New Roman" pitchFamily="18" charset="0"/>
              </a:rPr>
              <a:t>Jumlah Siswa Mengulang dan Melanjutkan</a:t>
            </a:r>
            <a:br>
              <a:rPr lang="en-US" sz="1400" dirty="0">
                <a:solidFill>
                  <a:schemeClr val="tx1"/>
                </a:solidFill>
                <a:effectLst/>
                <a:latin typeface="Times New Roman" pitchFamily="18" charset="0"/>
                <a:cs typeface="Times New Roman" pitchFamily="18" charset="0"/>
              </a:rPr>
            </a:br>
            <a:r>
              <a:rPr lang="en-US" sz="1400" dirty="0">
                <a:solidFill>
                  <a:schemeClr val="tx1"/>
                </a:solidFill>
                <a:effectLst/>
                <a:latin typeface="Times New Roman" pitchFamily="18" charset="0"/>
                <a:cs typeface="Times New Roman" pitchFamily="18" charset="0"/>
              </a:rPr>
              <a:t>SD/MI TAHUN 2021/2022</a:t>
            </a:r>
            <a:endParaRPr lang="id-ID" sz="1400" dirty="0">
              <a:solidFill>
                <a:schemeClr val="tx1"/>
              </a:solidFill>
              <a:effectLst/>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28697959"/>
              </p:ext>
            </p:extLst>
          </p:nvPr>
        </p:nvGraphicFramePr>
        <p:xfrm>
          <a:off x="381000" y="762001"/>
          <a:ext cx="4203700" cy="901065"/>
        </p:xfrm>
        <a:graphic>
          <a:graphicData uri="http://schemas.openxmlformats.org/drawingml/2006/table">
            <a:tbl>
              <a:tblPr/>
              <a:tblGrid>
                <a:gridCol w="610061">
                  <a:extLst>
                    <a:ext uri="{9D8B030D-6E8A-4147-A177-3AD203B41FA5}">
                      <a16:colId xmlns:a16="http://schemas.microsoft.com/office/drawing/2014/main" val="20000"/>
                    </a:ext>
                  </a:extLst>
                </a:gridCol>
                <a:gridCol w="1181993">
                  <a:extLst>
                    <a:ext uri="{9D8B030D-6E8A-4147-A177-3AD203B41FA5}">
                      <a16:colId xmlns:a16="http://schemas.microsoft.com/office/drawing/2014/main" val="20001"/>
                    </a:ext>
                  </a:extLst>
                </a:gridCol>
                <a:gridCol w="581464">
                  <a:extLst>
                    <a:ext uri="{9D8B030D-6E8A-4147-A177-3AD203B41FA5}">
                      <a16:colId xmlns:a16="http://schemas.microsoft.com/office/drawing/2014/main" val="20002"/>
                    </a:ext>
                  </a:extLst>
                </a:gridCol>
                <a:gridCol w="581464">
                  <a:extLst>
                    <a:ext uri="{9D8B030D-6E8A-4147-A177-3AD203B41FA5}">
                      <a16:colId xmlns:a16="http://schemas.microsoft.com/office/drawing/2014/main" val="20003"/>
                    </a:ext>
                  </a:extLst>
                </a:gridCol>
                <a:gridCol w="1248718">
                  <a:extLst>
                    <a:ext uri="{9D8B030D-6E8A-4147-A177-3AD203B41FA5}">
                      <a16:colId xmlns:a16="http://schemas.microsoft.com/office/drawing/2014/main" val="20004"/>
                    </a:ext>
                  </a:extLst>
                </a:gridCol>
              </a:tblGrid>
              <a:tr h="180213">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JENJANG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en-US" sz="1100" b="1" i="0" u="none" strike="noStrike">
                          <a:solidFill>
                            <a:srgbClr val="000000"/>
                          </a:solidFill>
                          <a:effectLst/>
                          <a:latin typeface="Times New Roman" pitchFamily="18" charset="0"/>
                          <a:cs typeface="Times New Roman" pitchFamily="18" charset="0"/>
                        </a:rPr>
                        <a:t>SISWA MENGULANG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80213">
                <a:tc vMerge="1">
                  <a:txBody>
                    <a:bodyPr/>
                    <a:lstStyle/>
                    <a:p>
                      <a:endParaRPr lang="en-US"/>
                    </a:p>
                  </a:txBody>
                  <a:tcPr/>
                </a:tc>
                <a:tc vMerge="1">
                  <a:txBody>
                    <a:bodyPr/>
                    <a:lstStyle/>
                    <a:p>
                      <a:endParaRPr lang="en-US"/>
                    </a:p>
                  </a:txBody>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P</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JML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80213">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80213">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MI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80213">
                <a:tc>
                  <a:txBody>
                    <a:bodyPr/>
                    <a:lstStyle/>
                    <a:p>
                      <a:pPr algn="l" fontAlgn="b"/>
                      <a:r>
                        <a:rPr lang="en-US" sz="1100" b="0" i="0" u="none" strike="noStrike" dirty="0">
                          <a:solidFill>
                            <a:srgbClr val="000000"/>
                          </a:solidFill>
                          <a:effectLst/>
                          <a:latin typeface="Times New Roman" pitchFamily="18" charset="0"/>
                          <a:cs typeface="Times New Roman" pitchFamily="18"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90941098"/>
              </p:ext>
            </p:extLst>
          </p:nvPr>
        </p:nvGraphicFramePr>
        <p:xfrm>
          <a:off x="457200" y="2057400"/>
          <a:ext cx="4191000" cy="963168"/>
        </p:xfrm>
        <a:graphic>
          <a:graphicData uri="http://schemas.openxmlformats.org/drawingml/2006/table">
            <a:tbl>
              <a:tblPr/>
              <a:tblGrid>
                <a:gridCol w="609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596460">
                  <a:extLst>
                    <a:ext uri="{9D8B030D-6E8A-4147-A177-3AD203B41FA5}">
                      <a16:colId xmlns:a16="http://schemas.microsoft.com/office/drawing/2014/main" val="20002"/>
                    </a:ext>
                  </a:extLst>
                </a:gridCol>
                <a:gridCol w="62274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180213">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JENJANG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a:solidFill>
                            <a:srgbClr val="000000"/>
                          </a:solidFill>
                          <a:effectLst/>
                          <a:latin typeface="Calibri"/>
                        </a:rPr>
                        <a:t>SISWA MELANJUTKAN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500">
                <a:tc vMerge="1">
                  <a:txBody>
                    <a:bodyPr/>
                    <a:lstStyle/>
                    <a:p>
                      <a:endParaRPr lang="en-US"/>
                    </a:p>
                  </a:txBody>
                  <a:tcPr/>
                </a:tc>
                <a:tc vMerge="1">
                  <a:txBody>
                    <a:bodyPr/>
                    <a:lstStyle/>
                    <a:p>
                      <a:endParaRPr lang="en-US"/>
                    </a:p>
                  </a:txBody>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JML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748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0" i="0" u="none" strike="noStrike" kern="1200" dirty="0">
                          <a:solidFill>
                            <a:srgbClr val="000000"/>
                          </a:solidFill>
                          <a:effectLst/>
                          <a:latin typeface="Times New Roman" pitchFamily="18" charset="0"/>
                          <a:ea typeface="+mn-ea"/>
                          <a:cs typeface="Times New Roman" pitchFamily="18" charset="0"/>
                        </a:rPr>
                        <a:t>564</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0" i="0" u="none" strike="noStrike" kern="1200" dirty="0">
                          <a:solidFill>
                            <a:srgbClr val="000000"/>
                          </a:solidFill>
                          <a:effectLst/>
                          <a:latin typeface="Times New Roman" pitchFamily="18" charset="0"/>
                          <a:ea typeface="+mn-ea"/>
                          <a:cs typeface="Times New Roman" pitchFamily="18" charset="0"/>
                        </a:rPr>
                        <a:t>483</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1" i="0" u="none" strike="noStrike" kern="1200" dirty="0">
                          <a:solidFill>
                            <a:srgbClr val="000000"/>
                          </a:solidFill>
                          <a:effectLst/>
                          <a:latin typeface="Times New Roman" pitchFamily="18" charset="0"/>
                          <a:ea typeface="+mn-ea"/>
                          <a:cs typeface="Times New Roman" pitchFamily="18" charset="0"/>
                        </a:rPr>
                        <a:t>1047</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7485">
                <a:tc>
                  <a:txBody>
                    <a:bodyPr/>
                    <a:lstStyle/>
                    <a:p>
                      <a:pPr algn="ctr" fontAlgn="ctr"/>
                      <a:r>
                        <a:rPr lang="en-US" sz="1100" b="0" i="0" u="none" strike="noStrike">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MI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0" i="0" u="none" strike="noStrike" kern="1200">
                          <a:solidFill>
                            <a:srgbClr val="000000"/>
                          </a:solidFill>
                          <a:effectLst/>
                          <a:latin typeface="Times New Roman" pitchFamily="18" charset="0"/>
                          <a:ea typeface="+mn-ea"/>
                          <a:cs typeface="Times New Roman" pitchFamily="18" charset="0"/>
                        </a:rPr>
                        <a:t>42</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0" i="0" u="none" strike="noStrike" kern="1200" dirty="0">
                          <a:solidFill>
                            <a:srgbClr val="000000"/>
                          </a:solidFill>
                          <a:effectLst/>
                          <a:latin typeface="Times New Roman" pitchFamily="18" charset="0"/>
                          <a:ea typeface="+mn-ea"/>
                          <a:cs typeface="Times New Roman" pitchFamily="18" charset="0"/>
                        </a:rPr>
                        <a:t>48</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1" i="0" u="none" strike="noStrike" kern="1200" dirty="0">
                          <a:solidFill>
                            <a:srgbClr val="000000"/>
                          </a:solidFill>
                          <a:effectLst/>
                          <a:latin typeface="Times New Roman" pitchFamily="18" charset="0"/>
                          <a:ea typeface="+mn-ea"/>
                          <a:cs typeface="Times New Roman" pitchFamily="18" charset="0"/>
                        </a:rPr>
                        <a:t>90</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7485">
                <a:tc>
                  <a:txBody>
                    <a:bodyPr/>
                    <a:lstStyle/>
                    <a:p>
                      <a:pPr algn="l" fontAlgn="b"/>
                      <a:r>
                        <a:rPr lang="en-US" sz="1100" b="0" i="0" u="none" strike="noStrike">
                          <a:solidFill>
                            <a:srgbClr val="000000"/>
                          </a:solidFill>
                          <a:effectLst/>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Times New Roman" pitchFamily="18" charset="0"/>
                          <a:cs typeface="Times New Roman" pitchFamily="18" charset="0"/>
                        </a:rPr>
                        <a:t>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1" i="0" u="none" strike="noStrike" kern="1200" dirty="0">
                          <a:solidFill>
                            <a:srgbClr val="000000"/>
                          </a:solidFill>
                          <a:effectLst/>
                          <a:latin typeface="Times New Roman" pitchFamily="18" charset="0"/>
                          <a:ea typeface="+mn-ea"/>
                          <a:cs typeface="Times New Roman" pitchFamily="18" charset="0"/>
                        </a:rPr>
                        <a:t>606</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1" i="0" u="none" strike="noStrike" kern="1200" dirty="0">
                          <a:solidFill>
                            <a:srgbClr val="000000"/>
                          </a:solidFill>
                          <a:effectLst/>
                          <a:latin typeface="Times New Roman" pitchFamily="18" charset="0"/>
                          <a:ea typeface="+mn-ea"/>
                          <a:cs typeface="Times New Roman" pitchFamily="18" charset="0"/>
                        </a:rPr>
                        <a:t>531</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1100" b="1" i="0" u="none" strike="noStrike" kern="1200" dirty="0">
                          <a:solidFill>
                            <a:srgbClr val="000000"/>
                          </a:solidFill>
                          <a:effectLst/>
                          <a:latin typeface="Times New Roman" pitchFamily="18" charset="0"/>
                          <a:ea typeface="+mn-ea"/>
                          <a:cs typeface="Times New Roman" pitchFamily="18" charset="0"/>
                        </a:rPr>
                        <a:t>1137 </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4605338" cy="609600"/>
          </a:xfrm>
        </p:spPr>
        <p:txBody>
          <a:bodyPr>
            <a:normAutofit/>
          </a:bodyPr>
          <a:lstStyle/>
          <a:p>
            <a:pPr algn="ctr"/>
            <a:r>
              <a:rPr lang="id-ID" sz="1400" dirty="0">
                <a:solidFill>
                  <a:schemeClr val="tx1"/>
                </a:solidFill>
                <a:effectLst/>
                <a:latin typeface="Times New Roman" pitchFamily="18" charset="0"/>
                <a:cs typeface="Times New Roman" pitchFamily="18" charset="0"/>
              </a:rPr>
              <a:t>Jumlah Siswa Mengulang dan Melanjutkan</a:t>
            </a:r>
            <a:br>
              <a:rPr lang="en-US" sz="1400" dirty="0">
                <a:solidFill>
                  <a:schemeClr val="tx1"/>
                </a:solidFill>
                <a:effectLst/>
                <a:latin typeface="Times New Roman" pitchFamily="18" charset="0"/>
                <a:cs typeface="Times New Roman" pitchFamily="18" charset="0"/>
              </a:rPr>
            </a:br>
            <a:r>
              <a:rPr lang="en-US" sz="1400" dirty="0">
                <a:solidFill>
                  <a:schemeClr val="tx1"/>
                </a:solidFill>
                <a:effectLst/>
                <a:latin typeface="Times New Roman" pitchFamily="18" charset="0"/>
                <a:cs typeface="Times New Roman" pitchFamily="18" charset="0"/>
              </a:rPr>
              <a:t>SMP/MTs TAHUN 2021/2022</a:t>
            </a:r>
            <a:endParaRPr lang="en-US" sz="1400" dirty="0">
              <a:solidFill>
                <a:schemeClr val="tx1"/>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787554471"/>
              </p:ext>
            </p:extLst>
          </p:nvPr>
        </p:nvGraphicFramePr>
        <p:xfrm>
          <a:off x="381001" y="762000"/>
          <a:ext cx="4267200" cy="952500"/>
        </p:xfrm>
        <a:graphic>
          <a:graphicData uri="http://schemas.openxmlformats.org/drawingml/2006/table">
            <a:tbl>
              <a:tblPr/>
              <a:tblGrid>
                <a:gridCol w="609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tblGrid>
              <a:tr h="190500">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JENJANG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a:solidFill>
                            <a:srgbClr val="000000"/>
                          </a:solidFill>
                          <a:effectLst/>
                          <a:latin typeface="Times New Roman" pitchFamily="18" charset="0"/>
                          <a:cs typeface="Times New Roman" pitchFamily="18" charset="0"/>
                        </a:rPr>
                        <a:t>SISWA MENGULANG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500">
                <a:tc vMerge="1">
                  <a:txBody>
                    <a:bodyPr/>
                    <a:lstStyle/>
                    <a:p>
                      <a:endParaRPr lang="en-US"/>
                    </a:p>
                  </a:txBody>
                  <a:tcPr/>
                </a:tc>
                <a:tc vMerge="1">
                  <a:txBody>
                    <a:bodyPr/>
                    <a:lstStyle/>
                    <a:p>
                      <a:endParaRPr lang="en-US"/>
                    </a:p>
                  </a:txBody>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JML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MTs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l" fontAlgn="b"/>
                      <a:r>
                        <a:rPr lang="en-US" sz="1100" b="0" i="0" u="none" strike="noStrike">
                          <a:solidFill>
                            <a:srgbClr val="000000"/>
                          </a:solidFill>
                          <a:effectLst/>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Times New Roman" pitchFamily="18" charset="0"/>
                          <a:cs typeface="Times New Roman" pitchFamily="18" charset="0"/>
                        </a:rPr>
                        <a:t>JUMLAH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39547621"/>
              </p:ext>
            </p:extLst>
          </p:nvPr>
        </p:nvGraphicFramePr>
        <p:xfrm>
          <a:off x="381000" y="1981200"/>
          <a:ext cx="4292600" cy="963168"/>
        </p:xfrm>
        <a:graphic>
          <a:graphicData uri="http://schemas.openxmlformats.org/drawingml/2006/table">
            <a:tbl>
              <a:tblPr/>
              <a:tblGrid>
                <a:gridCol w="609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tblGrid>
              <a:tr h="180213">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JENJANG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Times New Roman" pitchFamily="18" charset="0"/>
                          <a:cs typeface="Times New Roman" pitchFamily="18" charset="0"/>
                        </a:rPr>
                        <a:t>SISWA MELANJUTKAN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500">
                <a:tc vMerge="1">
                  <a:txBody>
                    <a:bodyPr/>
                    <a:lstStyle/>
                    <a:p>
                      <a:endParaRPr lang="en-US"/>
                    </a:p>
                  </a:txBody>
                  <a:tcPr/>
                </a:tc>
                <a:tc vMerge="1">
                  <a:txBody>
                    <a:bodyPr/>
                    <a:lstStyle/>
                    <a:p>
                      <a:endParaRPr lang="en-US"/>
                    </a:p>
                  </a:txBody>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Times New Roman" pitchFamily="18" charset="0"/>
                          <a:cs typeface="Times New Roman" pitchFamily="18" charset="0"/>
                        </a:rPr>
                        <a:t>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JML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748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0" i="0" u="none" strike="noStrike" kern="1200" dirty="0">
                          <a:solidFill>
                            <a:srgbClr val="000000"/>
                          </a:solidFill>
                          <a:effectLst/>
                          <a:latin typeface="Times New Roman"/>
                          <a:ea typeface="+mn-ea"/>
                          <a:cs typeface="+mn-cs"/>
                        </a:rPr>
                        <a:t>378</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0" i="0" u="none" strike="noStrike" kern="1200" dirty="0">
                          <a:solidFill>
                            <a:srgbClr val="000000"/>
                          </a:solidFill>
                          <a:effectLst/>
                          <a:latin typeface="Times New Roman"/>
                          <a:ea typeface="+mn-ea"/>
                          <a:cs typeface="+mn-cs"/>
                        </a:rPr>
                        <a:t>364</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1" i="0" u="none" strike="noStrike" kern="1200" dirty="0">
                          <a:solidFill>
                            <a:srgbClr val="000000"/>
                          </a:solidFill>
                          <a:effectLst/>
                          <a:latin typeface="Times New Roman"/>
                          <a:ea typeface="+mn-ea"/>
                          <a:cs typeface="+mn-cs"/>
                        </a:rPr>
                        <a:t>742</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748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Times New Roman" pitchFamily="18" charset="0"/>
                          <a:cs typeface="Times New Roman" pitchFamily="18" charset="0"/>
                        </a:rPr>
                        <a:t>MTs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0" i="0" u="none" strike="noStrike" kern="1200" dirty="0">
                          <a:solidFill>
                            <a:srgbClr val="000000"/>
                          </a:solidFill>
                          <a:effectLst/>
                          <a:latin typeface="Times New Roman"/>
                          <a:ea typeface="+mn-ea"/>
                          <a:cs typeface="+mn-cs"/>
                        </a:rPr>
                        <a:t>128</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0" i="0" u="none" strike="noStrike" kern="1200" dirty="0">
                          <a:solidFill>
                            <a:srgbClr val="000000"/>
                          </a:solidFill>
                          <a:effectLst/>
                          <a:latin typeface="Times New Roman"/>
                          <a:ea typeface="+mn-ea"/>
                          <a:cs typeface="+mn-cs"/>
                        </a:rPr>
                        <a:t>130</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1" i="0" u="none" strike="noStrike" kern="1200" dirty="0">
                          <a:solidFill>
                            <a:srgbClr val="000000"/>
                          </a:solidFill>
                          <a:effectLst/>
                          <a:latin typeface="Times New Roman"/>
                          <a:ea typeface="+mn-ea"/>
                          <a:cs typeface="+mn-cs"/>
                        </a:rPr>
                        <a:t>258</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7485">
                <a:tc>
                  <a:txBody>
                    <a:bodyPr/>
                    <a:lstStyle/>
                    <a:p>
                      <a:pPr algn="l" fontAlgn="b"/>
                      <a:r>
                        <a:rPr lang="en-US" sz="1100" b="0" i="0" u="none" strike="noStrike" dirty="0">
                          <a:solidFill>
                            <a:srgbClr val="000000"/>
                          </a:solidFill>
                          <a:effectLst/>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Times New Roman" pitchFamily="18" charset="0"/>
                          <a:cs typeface="Times New Roman" pitchFamily="18" charset="0"/>
                        </a:rPr>
                        <a:t>JUMLAH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1" i="0" u="none" strike="noStrike" kern="1200" dirty="0">
                          <a:solidFill>
                            <a:srgbClr val="000000"/>
                          </a:solidFill>
                          <a:effectLst/>
                          <a:latin typeface="Times New Roman"/>
                          <a:ea typeface="+mn-ea"/>
                          <a:cs typeface="+mn-cs"/>
                        </a:rPr>
                        <a:t>506</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1" i="0" u="none" strike="noStrike" kern="1200" dirty="0">
                          <a:solidFill>
                            <a:srgbClr val="000000"/>
                          </a:solidFill>
                          <a:effectLst/>
                          <a:latin typeface="Times New Roman"/>
                          <a:ea typeface="+mn-ea"/>
                          <a:cs typeface="+mn-cs"/>
                        </a:rPr>
                        <a:t>494</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500"/>
                        </a:lnSpc>
                      </a:pPr>
                      <a:r>
                        <a:rPr kumimoji="0" lang="en-US" sz="800" b="1" i="0" u="none" strike="noStrike" kern="1200" dirty="0">
                          <a:solidFill>
                            <a:srgbClr val="000000"/>
                          </a:solidFill>
                          <a:effectLst/>
                          <a:latin typeface="Times New Roman"/>
                          <a:ea typeface="+mn-ea"/>
                          <a:cs typeface="+mn-cs"/>
                        </a:rPr>
                        <a:t>1000</a:t>
                      </a:r>
                    </a:p>
                  </a:txBody>
                  <a:tcPr marL="6985" marR="6985" marT="6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584977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460376" y="76201"/>
            <a:ext cx="4568825" cy="385763"/>
          </a:xfrm>
        </p:spPr>
        <p:txBody>
          <a:bodyPr anchor="ctr">
            <a:noAutofit/>
          </a:bodyPr>
          <a:lstStyle/>
          <a:p>
            <a:pPr algn="ctr"/>
            <a:r>
              <a:rPr lang="en-US" sz="1200" dirty="0">
                <a:solidFill>
                  <a:schemeClr val="tx1"/>
                </a:solidFill>
                <a:effectLst/>
                <a:latin typeface="Times New Roman" pitchFamily="18" charset="0"/>
                <a:cs typeface="Times New Roman" pitchFamily="18" charset="0"/>
              </a:rPr>
              <a:t>DATA JUMLAH SISWA SD PERTINGKAT </a:t>
            </a:r>
            <a:br>
              <a:rPr lang="en-US" sz="1200" dirty="0">
                <a:solidFill>
                  <a:schemeClr val="tx1"/>
                </a:solidFill>
                <a:effectLst/>
                <a:latin typeface="Times New Roman" pitchFamily="18" charset="0"/>
                <a:cs typeface="Times New Roman" pitchFamily="18" charset="0"/>
              </a:rPr>
            </a:br>
            <a:r>
              <a:rPr lang="en-US" sz="1200" dirty="0">
                <a:solidFill>
                  <a:schemeClr val="tx1"/>
                </a:solidFill>
                <a:effectLst/>
                <a:latin typeface="Times New Roman" pitchFamily="18" charset="0"/>
                <a:cs typeface="Times New Roman" pitchFamily="18" charset="0"/>
              </a:rPr>
              <a:t>TAHUN PELAJARAN 2021/2022</a:t>
            </a:r>
          </a:p>
        </p:txBody>
      </p:sp>
      <p:graphicFrame>
        <p:nvGraphicFramePr>
          <p:cNvPr id="7" name="Table 6"/>
          <p:cNvGraphicFramePr>
            <a:graphicFrameLocks noGrp="1"/>
          </p:cNvGraphicFramePr>
          <p:nvPr>
            <p:extLst>
              <p:ext uri="{D42A27DB-BD31-4B8C-83A1-F6EECF244321}">
                <p14:modId xmlns:p14="http://schemas.microsoft.com/office/powerpoint/2010/main" val="1553506631"/>
              </p:ext>
            </p:extLst>
          </p:nvPr>
        </p:nvGraphicFramePr>
        <p:xfrm>
          <a:off x="228601" y="609600"/>
          <a:ext cx="4572000" cy="1131245"/>
        </p:xfrm>
        <a:graphic>
          <a:graphicData uri="http://schemas.openxmlformats.org/drawingml/2006/table">
            <a:tbl>
              <a:tblPr/>
              <a:tblGrid>
                <a:gridCol w="301611">
                  <a:extLst>
                    <a:ext uri="{9D8B030D-6E8A-4147-A177-3AD203B41FA5}">
                      <a16:colId xmlns:a16="http://schemas.microsoft.com/office/drawing/2014/main" val="20000"/>
                    </a:ext>
                  </a:extLst>
                </a:gridCol>
                <a:gridCol w="1222389">
                  <a:extLst>
                    <a:ext uri="{9D8B030D-6E8A-4147-A177-3AD203B41FA5}">
                      <a16:colId xmlns:a16="http://schemas.microsoft.com/office/drawing/2014/main" val="20001"/>
                    </a:ext>
                  </a:extLst>
                </a:gridCol>
                <a:gridCol w="346364">
                  <a:extLst>
                    <a:ext uri="{9D8B030D-6E8A-4147-A177-3AD203B41FA5}">
                      <a16:colId xmlns:a16="http://schemas.microsoft.com/office/drawing/2014/main" val="20002"/>
                    </a:ext>
                  </a:extLst>
                </a:gridCol>
                <a:gridCol w="346364">
                  <a:extLst>
                    <a:ext uri="{9D8B030D-6E8A-4147-A177-3AD203B41FA5}">
                      <a16:colId xmlns:a16="http://schemas.microsoft.com/office/drawing/2014/main" val="20003"/>
                    </a:ext>
                  </a:extLst>
                </a:gridCol>
                <a:gridCol w="374072">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457200">
                  <a:extLst>
                    <a:ext uri="{9D8B030D-6E8A-4147-A177-3AD203B41FA5}">
                      <a16:colId xmlns:a16="http://schemas.microsoft.com/office/drawing/2014/main" val="20007"/>
                    </a:ext>
                  </a:extLst>
                </a:gridCol>
                <a:gridCol w="762000">
                  <a:extLst>
                    <a:ext uri="{9D8B030D-6E8A-4147-A177-3AD203B41FA5}">
                      <a16:colId xmlns:a16="http://schemas.microsoft.com/office/drawing/2014/main" val="20008"/>
                    </a:ext>
                  </a:extLst>
                </a:gridCol>
              </a:tblGrid>
              <a:tr h="228600">
                <a:tc>
                  <a:txBody>
                    <a:bodyPr/>
                    <a:lstStyle/>
                    <a:p>
                      <a:pPr algn="ctr" rtl="0" fontAlgn="ctr"/>
                      <a:r>
                        <a:rPr lang="en-US" sz="800" b="1" i="0" u="none" strike="noStrike" dirty="0">
                          <a:solidFill>
                            <a:srgbClr val="000000"/>
                          </a:solidFill>
                          <a:effectLst/>
                          <a:latin typeface="Times New Roman"/>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KECAMATAN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0529">
                <a:tc>
                  <a:txBody>
                    <a:bodyPr/>
                    <a:lstStyle/>
                    <a:p>
                      <a:pPr algn="ctr" rtl="0" fontAlgn="ctr"/>
                      <a:r>
                        <a:rPr lang="en-US"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SILUNGKANG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210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a:rPr>
                        <a:t>1118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0529">
                <a:tc>
                  <a:txBody>
                    <a:bodyPr/>
                    <a:lstStyle/>
                    <a:p>
                      <a:pPr algn="ctr" rtl="0" fontAlgn="ctr"/>
                      <a:r>
                        <a:rPr lang="en-US"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LEMBAH SEGAR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a:rPr>
                        <a:t>1545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0529">
                <a:tc>
                  <a:txBody>
                    <a:bodyPr/>
                    <a:lstStyle/>
                    <a:p>
                      <a:pPr algn="ctr" rtl="0" fontAlgn="ctr"/>
                      <a:r>
                        <a:rPr lang="en-US" sz="8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BARANGIN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a:rPr>
                        <a:t>1689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0529">
                <a:tc>
                  <a:txBody>
                    <a:bodyPr/>
                    <a:lstStyle/>
                    <a:p>
                      <a:pPr algn="ctr" rtl="0" fontAlgn="ctr"/>
                      <a:r>
                        <a:rPr lang="en-US" sz="800" b="0" i="0" u="none" strike="noStrike">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TALAWI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a:rPr>
                        <a:t>1895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0529">
                <a:tc gridSpan="2">
                  <a:txBody>
                    <a:bodyPr/>
                    <a:lstStyle/>
                    <a:p>
                      <a:pPr algn="ctr" rtl="0" fontAlgn="ctr"/>
                      <a:r>
                        <a:rPr lang="en-US" sz="800" b="1" i="0" u="none" strike="noStrike">
                          <a:solidFill>
                            <a:srgbClr val="000000"/>
                          </a:solidFill>
                          <a:effectLst/>
                          <a:latin typeface="Times New Roman"/>
                        </a:rPr>
                        <a:t> 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a:rPr>
                        <a:t>1108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1076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imes New Roman"/>
                        </a:rPr>
                        <a:t>6247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 name="Title 5"/>
          <p:cNvSpPr txBox="1">
            <a:spLocks/>
          </p:cNvSpPr>
          <p:nvPr/>
        </p:nvSpPr>
        <p:spPr>
          <a:xfrm>
            <a:off x="304800" y="1828800"/>
            <a:ext cx="4568190" cy="381000"/>
          </a:xfrm>
          <a:prstGeom prst="rect">
            <a:avLst/>
          </a:prstGeom>
        </p:spPr>
        <p:txBody>
          <a:bodyPr vert="horz" lIns="0" tIns="24813" rIns="0" bIns="0" anchor="ctr">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2700" b="0" kern="1200">
                <a:ln>
                  <a:noFill/>
                </a:ln>
                <a:solidFill>
                  <a:schemeClr val="tx2"/>
                </a:solidFill>
                <a:effectLst/>
                <a:latin typeface="+mj-lt"/>
                <a:ea typeface="+mj-ea"/>
                <a:cs typeface="+mj-cs"/>
              </a:defRPr>
            </a:lvl1pPr>
          </a:lstStyle>
          <a:p>
            <a:pPr algn="ctr"/>
            <a:r>
              <a:rPr lang="en-US" sz="1200" b="1" dirty="0">
                <a:solidFill>
                  <a:schemeClr val="tx1"/>
                </a:solidFill>
                <a:latin typeface="Times New Roman" pitchFamily="18" charset="0"/>
                <a:cs typeface="Times New Roman" pitchFamily="18" charset="0"/>
              </a:rPr>
              <a:t>DATA JUMLAH SISWA MI PERTINGKAT </a:t>
            </a:r>
          </a:p>
          <a:p>
            <a:pPr algn="ctr"/>
            <a:r>
              <a:rPr lang="en-US" sz="1200" b="1" dirty="0">
                <a:solidFill>
                  <a:schemeClr val="tx1"/>
                </a:solidFill>
                <a:latin typeface="Times New Roman" pitchFamily="18" charset="0"/>
                <a:cs typeface="Times New Roman" pitchFamily="18" charset="0"/>
              </a:rPr>
              <a:t>TAHUN PELAJARAN 2021/2022</a:t>
            </a:r>
          </a:p>
        </p:txBody>
      </p:sp>
      <p:graphicFrame>
        <p:nvGraphicFramePr>
          <p:cNvPr id="8" name="Table 7"/>
          <p:cNvGraphicFramePr>
            <a:graphicFrameLocks noGrp="1"/>
          </p:cNvGraphicFramePr>
          <p:nvPr>
            <p:extLst>
              <p:ext uri="{D42A27DB-BD31-4B8C-83A1-F6EECF244321}">
                <p14:modId xmlns:p14="http://schemas.microsoft.com/office/powerpoint/2010/main" val="3706551815"/>
              </p:ext>
            </p:extLst>
          </p:nvPr>
        </p:nvGraphicFramePr>
        <p:xfrm>
          <a:off x="304799" y="2286001"/>
          <a:ext cx="4495800" cy="990601"/>
        </p:xfrm>
        <a:graphic>
          <a:graphicData uri="http://schemas.openxmlformats.org/drawingml/2006/table">
            <a:tbl>
              <a:tblPr/>
              <a:tblGrid>
                <a:gridCol w="272473">
                  <a:extLst>
                    <a:ext uri="{9D8B030D-6E8A-4147-A177-3AD203B41FA5}">
                      <a16:colId xmlns:a16="http://schemas.microsoft.com/office/drawing/2014/main" val="20000"/>
                    </a:ext>
                  </a:extLst>
                </a:gridCol>
                <a:gridCol w="1226127">
                  <a:extLst>
                    <a:ext uri="{9D8B030D-6E8A-4147-A177-3AD203B41FA5}">
                      <a16:colId xmlns:a16="http://schemas.microsoft.com/office/drawing/2014/main" val="20001"/>
                    </a:ext>
                  </a:extLst>
                </a:gridCol>
                <a:gridCol w="299720">
                  <a:extLst>
                    <a:ext uri="{9D8B030D-6E8A-4147-A177-3AD203B41FA5}">
                      <a16:colId xmlns:a16="http://schemas.microsoft.com/office/drawing/2014/main" val="20002"/>
                    </a:ext>
                  </a:extLst>
                </a:gridCol>
                <a:gridCol w="374650">
                  <a:extLst>
                    <a:ext uri="{9D8B030D-6E8A-4147-A177-3AD203B41FA5}">
                      <a16:colId xmlns:a16="http://schemas.microsoft.com/office/drawing/2014/main" val="20003"/>
                    </a:ext>
                  </a:extLst>
                </a:gridCol>
                <a:gridCol w="374650">
                  <a:extLst>
                    <a:ext uri="{9D8B030D-6E8A-4147-A177-3AD203B41FA5}">
                      <a16:colId xmlns:a16="http://schemas.microsoft.com/office/drawing/2014/main" val="20004"/>
                    </a:ext>
                  </a:extLst>
                </a:gridCol>
                <a:gridCol w="374650">
                  <a:extLst>
                    <a:ext uri="{9D8B030D-6E8A-4147-A177-3AD203B41FA5}">
                      <a16:colId xmlns:a16="http://schemas.microsoft.com/office/drawing/2014/main" val="20005"/>
                    </a:ext>
                  </a:extLst>
                </a:gridCol>
                <a:gridCol w="374650">
                  <a:extLst>
                    <a:ext uri="{9D8B030D-6E8A-4147-A177-3AD203B41FA5}">
                      <a16:colId xmlns:a16="http://schemas.microsoft.com/office/drawing/2014/main" val="20006"/>
                    </a:ext>
                  </a:extLst>
                </a:gridCol>
                <a:gridCol w="44958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tblGrid>
              <a:tr h="158496">
                <a:tc>
                  <a:txBody>
                    <a:bodyPr/>
                    <a:lstStyle/>
                    <a:p>
                      <a:pPr algn="ctr" rtl="0" fontAlgn="ctr"/>
                      <a:r>
                        <a:rPr lang="en-US" sz="800" b="1" i="0" u="none" strike="noStrike">
                          <a:solidFill>
                            <a:srgbClr val="000000"/>
                          </a:solidFill>
                          <a:effectLst/>
                          <a:latin typeface="Times New Roman"/>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KECAMATAN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Times New Roman"/>
                        </a:rPr>
                        <a:t>Kls 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6421">
                <a:tc>
                  <a:txBody>
                    <a:bodyPr/>
                    <a:lstStyle/>
                    <a:p>
                      <a:pPr algn="ctr" rtl="0" fontAlgn="ctr"/>
                      <a:r>
                        <a:rPr lang="en-US"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SILUNGKANG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6421">
                <a:tc>
                  <a:txBody>
                    <a:bodyPr/>
                    <a:lstStyle/>
                    <a:p>
                      <a:pPr algn="ctr" rtl="0" fontAlgn="ctr"/>
                      <a:r>
                        <a:rPr lang="en-US"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LEMBAH SEGAR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6421">
                <a:tc>
                  <a:txBody>
                    <a:bodyPr/>
                    <a:lstStyle/>
                    <a:p>
                      <a:pPr algn="ctr" rtl="0" fontAlgn="ctr"/>
                      <a:r>
                        <a:rPr lang="en-US" sz="8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BARANGIN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421">
                <a:tc>
                  <a:txBody>
                    <a:bodyPr/>
                    <a:lstStyle/>
                    <a:p>
                      <a:pPr algn="ctr" rtl="0" fontAlgn="ctr"/>
                      <a:r>
                        <a:rPr lang="en-US" sz="800" b="0" i="0" u="none" strike="noStrike" dirty="0">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800" b="0" i="0" u="none" strike="noStrike" dirty="0">
                          <a:solidFill>
                            <a:srgbClr val="000000"/>
                          </a:solidFill>
                          <a:effectLst/>
                          <a:latin typeface="Times New Roman"/>
                        </a:rPr>
                        <a:t>TALAWI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367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578428"/>
                  </a:ext>
                </a:extLst>
              </a:tr>
              <a:tr h="166421">
                <a:tc gridSpan="2">
                  <a:txBody>
                    <a:bodyPr/>
                    <a:lstStyle/>
                    <a:p>
                      <a:pPr algn="ctr" rtl="0" fontAlgn="ctr"/>
                      <a:r>
                        <a:rPr lang="en-US" sz="800" b="1" i="0" u="none" strike="noStrike" dirty="0">
                          <a:solidFill>
                            <a:srgbClr val="000000"/>
                          </a:solidFill>
                          <a:effectLst/>
                          <a:latin typeface="Times New Roman"/>
                        </a:rPr>
                        <a:t> JUMLAH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a:rPr>
                        <a:t>738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886"/>
            <a:ext cx="4538678" cy="304800"/>
          </a:xfrm>
        </p:spPr>
        <p:txBody>
          <a:bodyPr anchor="ctr">
            <a:normAutofit/>
          </a:bodyPr>
          <a:lstStyle/>
          <a:p>
            <a:pPr algn="ctr"/>
            <a:r>
              <a:rPr lang="id-ID" sz="1200" dirty="0">
                <a:solidFill>
                  <a:schemeClr val="tx1"/>
                </a:solidFill>
                <a:effectLst/>
                <a:latin typeface="Times New Roman" pitchFamily="18" charset="0"/>
                <a:cs typeface="Times New Roman" pitchFamily="18" charset="0"/>
              </a:rPr>
              <a:t>Jumlah Siswa SM</a:t>
            </a:r>
            <a:r>
              <a:rPr lang="en-US" sz="1200" dirty="0">
                <a:solidFill>
                  <a:schemeClr val="tx1"/>
                </a:solidFill>
                <a:effectLst/>
                <a:latin typeface="Times New Roman" pitchFamily="18" charset="0"/>
                <a:cs typeface="Times New Roman" pitchFamily="18" charset="0"/>
              </a:rPr>
              <a:t>P</a:t>
            </a:r>
            <a:r>
              <a:rPr lang="id-ID" sz="1200" dirty="0">
                <a:solidFill>
                  <a:schemeClr val="tx1"/>
                </a:solidFill>
                <a:effectLst/>
                <a:latin typeface="Times New Roman" pitchFamily="18" charset="0"/>
                <a:cs typeface="Times New Roman" pitchFamily="18" charset="0"/>
              </a:rPr>
              <a:t> Per Tingkat</a:t>
            </a:r>
            <a:r>
              <a:rPr lang="en-US" sz="1200" dirty="0">
                <a:solidFill>
                  <a:schemeClr val="tx1"/>
                </a:solidFill>
                <a:effectLst/>
                <a:latin typeface="Times New Roman" pitchFamily="18" charset="0"/>
                <a:cs typeface="Times New Roman" pitchFamily="18" charset="0"/>
              </a:rPr>
              <a:t> </a:t>
            </a:r>
            <a:r>
              <a:rPr lang="en-US" sz="1200" dirty="0" err="1">
                <a:solidFill>
                  <a:schemeClr val="tx1"/>
                </a:solidFill>
                <a:effectLst/>
                <a:latin typeface="Times New Roman" pitchFamily="18" charset="0"/>
                <a:cs typeface="Times New Roman" pitchFamily="18" charset="0"/>
              </a:rPr>
              <a:t>Tahun</a:t>
            </a:r>
            <a:r>
              <a:rPr lang="en-US" sz="1200" dirty="0">
                <a:solidFill>
                  <a:schemeClr val="tx1"/>
                </a:solidFill>
                <a:effectLst/>
                <a:latin typeface="Times New Roman" pitchFamily="18" charset="0"/>
                <a:cs typeface="Times New Roman" pitchFamily="18" charset="0"/>
              </a:rPr>
              <a:t> 2021/2022</a:t>
            </a:r>
            <a:endParaRPr lang="id-ID" sz="1200" dirty="0">
              <a:solidFill>
                <a:schemeClr val="tx1"/>
              </a:solidFill>
              <a:effectLst/>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05967581"/>
              </p:ext>
            </p:extLst>
          </p:nvPr>
        </p:nvGraphicFramePr>
        <p:xfrm>
          <a:off x="381000" y="381000"/>
          <a:ext cx="4191002" cy="1264920"/>
        </p:xfrm>
        <a:graphic>
          <a:graphicData uri="http://schemas.openxmlformats.org/drawingml/2006/table">
            <a:tbl>
              <a:tblPr/>
              <a:tblGrid>
                <a:gridCol w="369982">
                  <a:extLst>
                    <a:ext uri="{9D8B030D-6E8A-4147-A177-3AD203B41FA5}">
                      <a16:colId xmlns:a16="http://schemas.microsoft.com/office/drawing/2014/main" val="20000"/>
                    </a:ext>
                  </a:extLst>
                </a:gridCol>
                <a:gridCol w="1747845">
                  <a:extLst>
                    <a:ext uri="{9D8B030D-6E8A-4147-A177-3AD203B41FA5}">
                      <a16:colId xmlns:a16="http://schemas.microsoft.com/office/drawing/2014/main" val="20001"/>
                    </a:ext>
                  </a:extLst>
                </a:gridCol>
                <a:gridCol w="516699">
                  <a:extLst>
                    <a:ext uri="{9D8B030D-6E8A-4147-A177-3AD203B41FA5}">
                      <a16:colId xmlns:a16="http://schemas.microsoft.com/office/drawing/2014/main" val="20002"/>
                    </a:ext>
                  </a:extLst>
                </a:gridCol>
                <a:gridCol w="516699">
                  <a:extLst>
                    <a:ext uri="{9D8B030D-6E8A-4147-A177-3AD203B41FA5}">
                      <a16:colId xmlns:a16="http://schemas.microsoft.com/office/drawing/2014/main" val="20003"/>
                    </a:ext>
                  </a:extLst>
                </a:gridCol>
                <a:gridCol w="516699">
                  <a:extLst>
                    <a:ext uri="{9D8B030D-6E8A-4147-A177-3AD203B41FA5}">
                      <a16:colId xmlns:a16="http://schemas.microsoft.com/office/drawing/2014/main" val="20004"/>
                    </a:ext>
                  </a:extLst>
                </a:gridCol>
                <a:gridCol w="523078">
                  <a:extLst>
                    <a:ext uri="{9D8B030D-6E8A-4147-A177-3AD203B41FA5}">
                      <a16:colId xmlns:a16="http://schemas.microsoft.com/office/drawing/2014/main" val="20005"/>
                    </a:ext>
                  </a:extLst>
                </a:gridCol>
              </a:tblGrid>
              <a:tr h="121920">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NAMA KECAMATAN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TINGKAT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0500">
                <a:tc vMerge="1">
                  <a:txBody>
                    <a:bodyPr/>
                    <a:lstStyle/>
                    <a:p>
                      <a:endParaRPr lang="en-US"/>
                    </a:p>
                  </a:txBody>
                  <a:tcPr/>
                </a:tc>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VII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VIII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0001"/>
                  </a:ext>
                </a:extLst>
              </a:tr>
              <a:tr h="1905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SILUNGKANG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462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0500">
                <a:tc>
                  <a:txBody>
                    <a:bodyPr/>
                    <a:lstStyle/>
                    <a:p>
                      <a:pPr algn="ctr" fontAlgn="ctr"/>
                      <a:r>
                        <a:rPr lang="en-US" sz="800" b="0" i="0" u="none" strike="noStrike">
                          <a:solidFill>
                            <a:srgbClr val="000000"/>
                          </a:solidFill>
                          <a:effectLst/>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LEMBAH SEGAR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536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0500">
                <a:tc>
                  <a:txBody>
                    <a:bodyPr/>
                    <a:lstStyle/>
                    <a:p>
                      <a:pPr algn="ctr" fontAlgn="ctr"/>
                      <a:r>
                        <a:rPr lang="en-US" sz="800" b="0" i="0" u="none" strike="noStrike">
                          <a:solidFill>
                            <a:srgbClr val="000000"/>
                          </a:solidFill>
                          <a:effectLst/>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BARANGIN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768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500">
                <a:tc>
                  <a:txBody>
                    <a:bodyPr/>
                    <a:lstStyle/>
                    <a:p>
                      <a:pPr algn="ctr" fontAlgn="ctr"/>
                      <a:r>
                        <a:rPr lang="en-US" sz="800" b="0" i="0" u="none" strike="noStrike">
                          <a:solidFill>
                            <a:srgbClr val="000000"/>
                          </a:solidFill>
                          <a:effectLst/>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TALAWI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566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0500">
                <a:tc grid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a:rPr>
                        <a:t>842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723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2342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7" name="Title 1"/>
          <p:cNvSpPr txBox="1">
            <a:spLocks/>
          </p:cNvSpPr>
          <p:nvPr/>
        </p:nvSpPr>
        <p:spPr>
          <a:xfrm>
            <a:off x="381000" y="1676401"/>
            <a:ext cx="4538678" cy="290763"/>
          </a:xfrm>
          <a:prstGeom prst="rect">
            <a:avLst/>
          </a:prstGeom>
        </p:spPr>
        <p:txBody>
          <a:bodyPr vert="horz" lIns="0" tIns="24813" rIns="0" bIns="0" anchor="ctr">
            <a:normAutofit/>
          </a:bodyPr>
          <a:lstStyle>
            <a:lvl1pPr algn="l" rtl="0" eaLnBrk="1" latinLnBrk="0" hangingPunct="1">
              <a:spcBef>
                <a:spcPct val="0"/>
              </a:spcBef>
              <a:buNone/>
              <a:defRPr kumimoji="0" sz="2700" b="0" kern="1200">
                <a:ln>
                  <a:noFill/>
                </a:ln>
                <a:solidFill>
                  <a:schemeClr val="tx2"/>
                </a:solidFill>
                <a:effectLst/>
                <a:latin typeface="+mj-lt"/>
                <a:ea typeface="+mj-ea"/>
                <a:cs typeface="+mj-cs"/>
              </a:defRPr>
            </a:lvl1pPr>
          </a:lstStyle>
          <a:p>
            <a:pPr algn="ctr"/>
            <a:r>
              <a:rPr lang="id-ID" sz="1200" b="1" dirty="0">
                <a:solidFill>
                  <a:schemeClr val="tx1"/>
                </a:solidFill>
                <a:latin typeface="Times New Roman" pitchFamily="18" charset="0"/>
                <a:cs typeface="Times New Roman" pitchFamily="18" charset="0"/>
              </a:rPr>
              <a:t>Jumlah Siswa </a:t>
            </a:r>
            <a:r>
              <a:rPr lang="en-US" sz="1200" b="1" dirty="0">
                <a:solidFill>
                  <a:schemeClr val="tx1"/>
                </a:solidFill>
                <a:latin typeface="Times New Roman" pitchFamily="18" charset="0"/>
                <a:cs typeface="Times New Roman" pitchFamily="18" charset="0"/>
              </a:rPr>
              <a:t>MTs</a:t>
            </a:r>
            <a:r>
              <a:rPr lang="id-ID" sz="1200" b="1" dirty="0">
                <a:solidFill>
                  <a:schemeClr val="tx1"/>
                </a:solidFill>
                <a:latin typeface="Times New Roman" pitchFamily="18" charset="0"/>
                <a:cs typeface="Times New Roman" pitchFamily="18" charset="0"/>
              </a:rPr>
              <a:t> Per Tingkat</a:t>
            </a:r>
            <a:r>
              <a:rPr lang="en-US" sz="1200" b="1" dirty="0">
                <a:solidFill>
                  <a:schemeClr val="tx1"/>
                </a:solidFill>
                <a:latin typeface="Times New Roman" pitchFamily="18" charset="0"/>
                <a:cs typeface="Times New Roman" pitchFamily="18" charset="0"/>
              </a:rPr>
              <a:t> </a:t>
            </a:r>
            <a:r>
              <a:rPr lang="en-US" sz="1200" b="1" dirty="0" err="1">
                <a:solidFill>
                  <a:schemeClr val="tx1"/>
                </a:solidFill>
                <a:latin typeface="Times New Roman" pitchFamily="18" charset="0"/>
                <a:cs typeface="Times New Roman" pitchFamily="18" charset="0"/>
              </a:rPr>
              <a:t>Tahun</a:t>
            </a:r>
            <a:r>
              <a:rPr lang="en-US" sz="1200" b="1" dirty="0">
                <a:solidFill>
                  <a:schemeClr val="tx1"/>
                </a:solidFill>
                <a:latin typeface="Times New Roman" pitchFamily="18" charset="0"/>
                <a:cs typeface="Times New Roman" pitchFamily="18" charset="0"/>
              </a:rPr>
              <a:t> 2021/2022</a:t>
            </a:r>
            <a:endParaRPr lang="id-ID" sz="1200" b="1" dirty="0">
              <a:solidFill>
                <a:schemeClr val="tx1"/>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62965135"/>
              </p:ext>
            </p:extLst>
          </p:nvPr>
        </p:nvGraphicFramePr>
        <p:xfrm>
          <a:off x="381000" y="2057400"/>
          <a:ext cx="4204413" cy="1264920"/>
        </p:xfrm>
        <a:graphic>
          <a:graphicData uri="http://schemas.openxmlformats.org/drawingml/2006/table">
            <a:tbl>
              <a:tblPr/>
              <a:tblGrid>
                <a:gridCol w="383393">
                  <a:extLst>
                    <a:ext uri="{9D8B030D-6E8A-4147-A177-3AD203B41FA5}">
                      <a16:colId xmlns:a16="http://schemas.microsoft.com/office/drawing/2014/main" val="20000"/>
                    </a:ext>
                  </a:extLst>
                </a:gridCol>
                <a:gridCol w="1747845">
                  <a:extLst>
                    <a:ext uri="{9D8B030D-6E8A-4147-A177-3AD203B41FA5}">
                      <a16:colId xmlns:a16="http://schemas.microsoft.com/office/drawing/2014/main" val="20001"/>
                    </a:ext>
                  </a:extLst>
                </a:gridCol>
                <a:gridCol w="516699">
                  <a:extLst>
                    <a:ext uri="{9D8B030D-6E8A-4147-A177-3AD203B41FA5}">
                      <a16:colId xmlns:a16="http://schemas.microsoft.com/office/drawing/2014/main" val="20002"/>
                    </a:ext>
                  </a:extLst>
                </a:gridCol>
                <a:gridCol w="516699">
                  <a:extLst>
                    <a:ext uri="{9D8B030D-6E8A-4147-A177-3AD203B41FA5}">
                      <a16:colId xmlns:a16="http://schemas.microsoft.com/office/drawing/2014/main" val="20003"/>
                    </a:ext>
                  </a:extLst>
                </a:gridCol>
                <a:gridCol w="516699">
                  <a:extLst>
                    <a:ext uri="{9D8B030D-6E8A-4147-A177-3AD203B41FA5}">
                      <a16:colId xmlns:a16="http://schemas.microsoft.com/office/drawing/2014/main" val="20004"/>
                    </a:ext>
                  </a:extLst>
                </a:gridCol>
                <a:gridCol w="523078">
                  <a:extLst>
                    <a:ext uri="{9D8B030D-6E8A-4147-A177-3AD203B41FA5}">
                      <a16:colId xmlns:a16="http://schemas.microsoft.com/office/drawing/2014/main" val="20005"/>
                    </a:ext>
                  </a:extLst>
                </a:gridCol>
              </a:tblGrid>
              <a:tr h="121920">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NAMA KECAMATAN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800" b="1" i="0" u="none" strike="noStrike" dirty="0">
                          <a:solidFill>
                            <a:srgbClr val="000000"/>
                          </a:solidFill>
                          <a:effectLst/>
                          <a:latin typeface="Times New Roman" pitchFamily="18" charset="0"/>
                          <a:cs typeface="Times New Roman" pitchFamily="18" charset="0"/>
                        </a:rPr>
                        <a:t>TINGKAT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0500">
                <a:tc vMerge="1">
                  <a:txBody>
                    <a:bodyPr/>
                    <a:lstStyle/>
                    <a:p>
                      <a:endParaRPr lang="en-US"/>
                    </a:p>
                  </a:txBody>
                  <a:tcPr/>
                </a:tc>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VII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VIII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0001"/>
                  </a:ext>
                </a:extLst>
              </a:tr>
              <a:tr h="1905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SILUNGKANG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05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LEMBAH SEGAR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0500">
                <a:tc>
                  <a:txBody>
                    <a:bodyPr/>
                    <a:lstStyle/>
                    <a:p>
                      <a:pPr algn="ctr" fontAlgn="ctr"/>
                      <a:r>
                        <a:rPr lang="en-US" sz="800" b="0" i="0" u="none" strike="noStrike">
                          <a:solidFill>
                            <a:srgbClr val="000000"/>
                          </a:solidFill>
                          <a:effectLst/>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BARANGIN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465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500">
                <a:tc>
                  <a:txBody>
                    <a:bodyPr/>
                    <a:lstStyle/>
                    <a:p>
                      <a:pPr algn="ctr" fontAlgn="ctr"/>
                      <a:r>
                        <a:rPr lang="en-US" sz="800" b="0" i="0" u="none" strike="noStrike">
                          <a:solidFill>
                            <a:srgbClr val="000000"/>
                          </a:solidFill>
                          <a:effectLst/>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800" b="0" i="0" u="none" strike="noStrike" dirty="0">
                          <a:solidFill>
                            <a:srgbClr val="000000"/>
                          </a:solidFill>
                          <a:effectLst/>
                          <a:latin typeface="Times New Roman" pitchFamily="18" charset="0"/>
                          <a:cs typeface="Times New Roman" pitchFamily="18" charset="0"/>
                        </a:rPr>
                        <a:t>TALAWI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0" i="0" u="none" strike="noStrike" dirty="0">
                          <a:solidFill>
                            <a:srgbClr val="000000"/>
                          </a:solidFill>
                          <a:effectLst/>
                          <a:latin typeface="Times New Roman"/>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0500">
                <a:tc gridSpan="2">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r>
                        <a:rPr lang="en-US" sz="800" b="1" i="0" u="none" strike="noStrike" dirty="0">
                          <a:solidFill>
                            <a:srgbClr val="000000"/>
                          </a:solidFill>
                          <a:effectLst/>
                          <a:latin typeface="Times New Roman"/>
                        </a:rPr>
                        <a:t>303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268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800" b="1" i="0" u="none" strike="noStrike" dirty="0">
                          <a:solidFill>
                            <a:srgbClr val="000000"/>
                          </a:solidFill>
                          <a:effectLst/>
                          <a:latin typeface="Times New Roman"/>
                        </a:rPr>
                        <a:t>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1"/>
            <a:ext cx="4273550" cy="396875"/>
          </a:xfrm>
        </p:spPr>
        <p:txBody>
          <a:bodyPr>
            <a:noAutofit/>
          </a:bodyPr>
          <a:lstStyle/>
          <a:p>
            <a:pPr lvl="0" algn="ctr"/>
            <a:r>
              <a:rPr lang="id-ID" sz="1200" dirty="0">
                <a:solidFill>
                  <a:schemeClr val="tx1"/>
                </a:solidFill>
                <a:effectLst/>
                <a:latin typeface="Times New Roman" pitchFamily="18" charset="0"/>
                <a:cs typeface="Times New Roman" pitchFamily="18" charset="0"/>
              </a:rPr>
              <a:t>GAMBARAN DATA SATUAN PENDIDIKAN, PENDIDIK DAN TENAGA KEPENDIDIKAN</a:t>
            </a:r>
          </a:p>
        </p:txBody>
      </p:sp>
      <p:sp>
        <p:nvSpPr>
          <p:cNvPr id="6" name="Title 1"/>
          <p:cNvSpPr txBox="1">
            <a:spLocks/>
          </p:cNvSpPr>
          <p:nvPr/>
        </p:nvSpPr>
        <p:spPr>
          <a:xfrm>
            <a:off x="457200" y="609601"/>
            <a:ext cx="4273550" cy="396875"/>
          </a:xfrm>
          <a:prstGeom prst="rect">
            <a:avLst/>
          </a:prstGeom>
        </p:spPr>
        <p:txBody>
          <a:bodyPr vert="horz" lIns="0" tIns="24804" rIns="0" bIns="0" anchor="b">
            <a:normAutofit/>
          </a:bodyPr>
          <a:lstStyle/>
          <a:p>
            <a:pPr algn="l" defTabSz="913947" eaLnBrk="1" fontAlgn="auto" hangingPunct="1">
              <a:spcAft>
                <a:spcPts val="0"/>
              </a:spcAft>
              <a:defRPr/>
            </a:pPr>
            <a:r>
              <a:rPr lang="id-ID" sz="1200" b="1" dirty="0">
                <a:latin typeface="Times New Roman" pitchFamily="18" charset="0"/>
                <a:ea typeface="+mj-ea"/>
                <a:cs typeface="Times New Roman" pitchFamily="18" charset="0"/>
              </a:rPr>
              <a:t>SATUAN PENDIDIKAN</a:t>
            </a:r>
          </a:p>
          <a:p>
            <a:pPr algn="l" defTabSz="913947" eaLnBrk="1" fontAlgn="auto" hangingPunct="1">
              <a:spcAft>
                <a:spcPts val="0"/>
              </a:spcAft>
              <a:defRPr/>
            </a:pPr>
            <a:r>
              <a:rPr lang="id-ID" sz="1200" b="1" dirty="0">
                <a:latin typeface="Times New Roman" pitchFamily="18" charset="0"/>
                <a:ea typeface="+mj-ea"/>
                <a:cs typeface="Times New Roman" pitchFamily="18" charset="0"/>
              </a:rPr>
              <a:t>     1. DATA JUMLAH SEKOLAH</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67119849"/>
              </p:ext>
            </p:extLst>
          </p:nvPr>
        </p:nvGraphicFramePr>
        <p:xfrm>
          <a:off x="685801" y="1066801"/>
          <a:ext cx="3276599" cy="2035427"/>
        </p:xfrm>
        <a:graphic>
          <a:graphicData uri="http://schemas.openxmlformats.org/drawingml/2006/table">
            <a:tbl>
              <a:tblPr/>
              <a:tblGrid>
                <a:gridCol w="10668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990599">
                  <a:extLst>
                    <a:ext uri="{9D8B030D-6E8A-4147-A177-3AD203B41FA5}">
                      <a16:colId xmlns:a16="http://schemas.microsoft.com/office/drawing/2014/main" val="20003"/>
                    </a:ext>
                  </a:extLst>
                </a:gridCol>
              </a:tblGrid>
              <a:tr h="200025">
                <a:tc row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Jenjang</a:t>
                      </a:r>
                      <a:r>
                        <a:rPr lang="en-US" sz="900" b="1" i="0" u="none" strike="noStrike" dirty="0">
                          <a:solidFill>
                            <a:srgbClr val="000000"/>
                          </a:solidFill>
                          <a:effectLst/>
                          <a:latin typeface="Times New Roman" pitchFamily="18" charset="0"/>
                          <a:cs typeface="Times New Roman" pitchFamily="18" charset="0"/>
                        </a:rPr>
                        <a:t> </a:t>
                      </a:r>
                      <a:r>
                        <a:rPr lang="en-US" sz="900" b="1" i="0" u="none" strike="noStrike" dirty="0" err="1">
                          <a:solidFill>
                            <a:srgbClr val="000000"/>
                          </a:solidFill>
                          <a:effectLst/>
                          <a:latin typeface="Times New Roman" pitchFamily="18" charset="0"/>
                          <a:cs typeface="Times New Roman" pitchFamily="18" charset="0"/>
                        </a:rPr>
                        <a:t>Pendidikan</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gridSpan="2">
                  <a:txBody>
                    <a:bodyPr/>
                    <a:lstStyle/>
                    <a:p>
                      <a:pPr algn="ctr" fontAlgn="ctr"/>
                      <a:r>
                        <a:rPr lang="en-US" sz="900" b="1" i="0" u="none" strike="noStrike" dirty="0">
                          <a:solidFill>
                            <a:srgbClr val="000000"/>
                          </a:solidFill>
                          <a:effectLst/>
                          <a:latin typeface="Times New Roman" pitchFamily="18" charset="0"/>
                          <a:cs typeface="Times New Roman" pitchFamily="18" charset="0"/>
                        </a:rPr>
                        <a:t>Status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tc row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Jumlah</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235202">
                <a:tc vMerge="1">
                  <a:txBody>
                    <a:bodyPr/>
                    <a:lstStyle/>
                    <a:p>
                      <a:endParaRPr lang="en-US"/>
                    </a:p>
                  </a:txBody>
                  <a:tcPr/>
                </a:tc>
                <a:tc>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Negeri</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Swasta</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81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81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34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71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135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206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152401"/>
            <a:ext cx="4273550" cy="244475"/>
          </a:xfrm>
          <a:prstGeom prst="rect">
            <a:avLst/>
          </a:prstGeom>
        </p:spPr>
        <p:txBody>
          <a:bodyPr vert="horz" lIns="0" tIns="24804" rIns="0" bIns="0" anchor="ctr">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SEKOLAH BERDASARKAN STATUS SEKOLAH</a:t>
            </a:r>
            <a:endParaRPr lang="id-ID" sz="1200" dirty="0">
              <a:latin typeface="Times New Roman" pitchFamily="18" charset="0"/>
              <a:ea typeface="+mj-ea"/>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96124696"/>
              </p:ext>
            </p:extLst>
          </p:nvPr>
        </p:nvGraphicFramePr>
        <p:xfrm>
          <a:off x="288925" y="533400"/>
          <a:ext cx="4457701" cy="2190750"/>
        </p:xfrm>
        <a:graphic>
          <a:graphicData uri="http://schemas.openxmlformats.org/drawingml/2006/table">
            <a:tbl>
              <a:tblPr/>
              <a:tblGrid>
                <a:gridCol w="815051">
                  <a:extLst>
                    <a:ext uri="{9D8B030D-6E8A-4147-A177-3AD203B41FA5}">
                      <a16:colId xmlns:a16="http://schemas.microsoft.com/office/drawing/2014/main" val="20000"/>
                    </a:ext>
                  </a:extLst>
                </a:gridCol>
                <a:gridCol w="808781">
                  <a:extLst>
                    <a:ext uri="{9D8B030D-6E8A-4147-A177-3AD203B41FA5}">
                      <a16:colId xmlns:a16="http://schemas.microsoft.com/office/drawing/2014/main" val="20001"/>
                    </a:ext>
                  </a:extLst>
                </a:gridCol>
                <a:gridCol w="764894">
                  <a:extLst>
                    <a:ext uri="{9D8B030D-6E8A-4147-A177-3AD203B41FA5}">
                      <a16:colId xmlns:a16="http://schemas.microsoft.com/office/drawing/2014/main" val="20002"/>
                    </a:ext>
                  </a:extLst>
                </a:gridCol>
                <a:gridCol w="761759">
                  <a:extLst>
                    <a:ext uri="{9D8B030D-6E8A-4147-A177-3AD203B41FA5}">
                      <a16:colId xmlns:a16="http://schemas.microsoft.com/office/drawing/2014/main" val="20003"/>
                    </a:ext>
                  </a:extLst>
                </a:gridCol>
                <a:gridCol w="751591">
                  <a:extLst>
                    <a:ext uri="{9D8B030D-6E8A-4147-A177-3AD203B41FA5}">
                      <a16:colId xmlns:a16="http://schemas.microsoft.com/office/drawing/2014/main" val="20004"/>
                    </a:ext>
                  </a:extLst>
                </a:gridCol>
                <a:gridCol w="555625">
                  <a:extLst>
                    <a:ext uri="{9D8B030D-6E8A-4147-A177-3AD203B41FA5}">
                      <a16:colId xmlns:a16="http://schemas.microsoft.com/office/drawing/2014/main" val="20005"/>
                    </a:ext>
                  </a:extLst>
                </a:gridCol>
              </a:tblGrid>
              <a:tr h="200025">
                <a:tc rowSpan="2">
                  <a:txBody>
                    <a:bodyPr/>
                    <a:lstStyle/>
                    <a:p>
                      <a:pPr algn="ctr" fontAlgn="ctr"/>
                      <a:r>
                        <a:rPr lang="en-US" sz="900" b="1" i="0" u="none" strike="noStrike" dirty="0">
                          <a:solidFill>
                            <a:srgbClr val="000000"/>
                          </a:solidFill>
                          <a:effectLst/>
                          <a:latin typeface="Times New Roman" pitchFamily="18" charset="0"/>
                          <a:cs typeface="Times New Roman" pitchFamily="18" charset="0"/>
                        </a:rPr>
                        <a:t>JENJANG PENDIDIKAN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4">
                  <a:txBody>
                    <a:bodyPr/>
                    <a:lstStyle/>
                    <a:p>
                      <a:pPr algn="ctr" fontAlgn="ctr"/>
                      <a:r>
                        <a:rPr lang="en-US" sz="900" b="1" i="0" u="none" strike="noStrike" dirty="0">
                          <a:solidFill>
                            <a:srgbClr val="000000"/>
                          </a:solidFill>
                          <a:effectLst/>
                          <a:latin typeface="Times New Roman" pitchFamily="18" charset="0"/>
                          <a:cs typeface="Times New Roman" pitchFamily="18" charset="0"/>
                        </a:rPr>
                        <a:t>STATUS AKREDITASI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9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BELUM AKREDITASI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AKREDITASI 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AKREDITASI 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AKREDITASI 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15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6</a:t>
                      </a:r>
                      <a:r>
                        <a:rPr lang="en-US"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solidFill>
                            <a:srgbClr val="000000"/>
                          </a:solidFill>
                          <a:effectLst/>
                          <a:latin typeface="Times New Roman" pitchFamily="18" charset="0"/>
                          <a:ea typeface="Times New Roman"/>
                          <a:cs typeface="Times New Roman" pitchFamily="18" charset="0"/>
                        </a:rPr>
                        <a:t>81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21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9</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3</a:t>
                      </a:r>
                      <a:r>
                        <a:rPr lang="en-US" sz="1100" b="1" dirty="0">
                          <a:solidFill>
                            <a:srgbClr val="000000"/>
                          </a:solidFill>
                          <a:effectLst/>
                          <a:latin typeface="Times New Roman" pitchFamily="18" charset="0"/>
                          <a:ea typeface="Times New Roman"/>
                          <a:cs typeface="Times New Roman" pitchFamily="18" charset="0"/>
                        </a:rPr>
                        <a:t>4</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7</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41</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1</a:t>
                      </a:r>
                      <a:r>
                        <a:rPr lang="en-US" sz="1100" dirty="0">
                          <a:solidFill>
                            <a:srgbClr val="000000"/>
                          </a:solidFill>
                          <a:effectLst/>
                          <a:latin typeface="Times New Roman" pitchFamily="18" charset="0"/>
                          <a:ea typeface="Times New Roman"/>
                          <a:cs typeface="Times New Roman" pitchFamily="18" charset="0"/>
                        </a:rPr>
                        <a:t>9</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6</a:t>
                      </a:r>
                      <a:r>
                        <a:rPr lang="en-US" sz="1100" b="1" dirty="0">
                          <a:solidFill>
                            <a:srgbClr val="000000"/>
                          </a:solidFill>
                          <a:effectLst/>
                          <a:latin typeface="Times New Roman" pitchFamily="18" charset="0"/>
                          <a:ea typeface="Times New Roman"/>
                          <a:cs typeface="Times New Roman" pitchFamily="18" charset="0"/>
                        </a:rPr>
                        <a:t>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0</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3</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5</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1</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2</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8</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1</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12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1</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2</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a:solidFill>
                            <a:srgbClr val="000000"/>
                          </a:solidFill>
                          <a:effectLst/>
                          <a:latin typeface="Times New Roman" pitchFamily="18" charset="0"/>
                          <a:ea typeface="Times New Roman"/>
                          <a:cs typeface="Times New Roman" pitchFamily="18" charset="0"/>
                        </a:rPr>
                        <a:t>0</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3</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solidFill>
                            <a:srgbClr val="000000"/>
                          </a:solidFill>
                          <a:effectLst/>
                          <a:latin typeface="Times New Roman" pitchFamily="18" charset="0"/>
                          <a:ea typeface="Times New Roman"/>
                          <a:cs typeface="Times New Roman" pitchFamily="18" charset="0"/>
                        </a:rPr>
                        <a:t>23</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solidFill>
                            <a:srgbClr val="000000"/>
                          </a:solidFill>
                          <a:effectLst/>
                          <a:latin typeface="Times New Roman" pitchFamily="18" charset="0"/>
                          <a:ea typeface="Times New Roman"/>
                          <a:cs typeface="Times New Roman" pitchFamily="18" charset="0"/>
                        </a:rPr>
                        <a:t>44</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6</a:t>
                      </a:r>
                      <a:r>
                        <a:rPr lang="en-US" sz="1100" b="1" dirty="0">
                          <a:solidFill>
                            <a:srgbClr val="000000"/>
                          </a:solidFill>
                          <a:effectLst/>
                          <a:latin typeface="Times New Roman" pitchFamily="18" charset="0"/>
                          <a:ea typeface="Times New Roman"/>
                          <a:cs typeface="Times New Roman" pitchFamily="18" charset="0"/>
                        </a:rPr>
                        <a:t>5</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7</a:t>
                      </a:r>
                      <a:r>
                        <a:rPr lang="en-US" sz="1100" b="1" dirty="0">
                          <a:solidFill>
                            <a:srgbClr val="000000"/>
                          </a:solidFill>
                          <a:effectLst/>
                          <a:latin typeface="Times New Roman" pitchFamily="18" charset="0"/>
                          <a:ea typeface="Times New Roman"/>
                          <a:cs typeface="Times New Roman" pitchFamily="18" charset="0"/>
                        </a:rPr>
                        <a:t>3</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id-ID" sz="1100" b="1" dirty="0">
                          <a:solidFill>
                            <a:srgbClr val="000000"/>
                          </a:solidFill>
                          <a:effectLst/>
                          <a:latin typeface="Times New Roman" pitchFamily="18" charset="0"/>
                          <a:ea typeface="Times New Roman"/>
                          <a:cs typeface="Times New Roman" pitchFamily="18" charset="0"/>
                        </a:rPr>
                        <a:t>2</a:t>
                      </a:r>
                      <a:r>
                        <a:rPr lang="en-US" sz="1100" b="1" dirty="0">
                          <a:solidFill>
                            <a:srgbClr val="000000"/>
                          </a:solidFill>
                          <a:effectLst/>
                          <a:latin typeface="Times New Roman" pitchFamily="18" charset="0"/>
                          <a:ea typeface="Times New Roman"/>
                          <a:cs typeface="Times New Roman" pitchFamily="18" charset="0"/>
                        </a:rPr>
                        <a:t>05</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81000" y="1524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JUMLAH ROMBEL</a:t>
            </a:r>
            <a:r>
              <a:rPr lang="en-US" sz="1200" b="1" dirty="0">
                <a:latin typeface="Times New Roman" pitchFamily="18" charset="0"/>
                <a:ea typeface="+mj-ea"/>
                <a:cs typeface="Times New Roman" pitchFamily="18" charset="0"/>
              </a:rPr>
              <a:t> SEKOLAH</a:t>
            </a:r>
            <a:endParaRPr lang="id-ID" sz="1200" dirty="0">
              <a:latin typeface="Times New Roman" pitchFamily="18" charset="0"/>
              <a:ea typeface="+mj-ea"/>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92446943"/>
              </p:ext>
            </p:extLst>
          </p:nvPr>
        </p:nvGraphicFramePr>
        <p:xfrm>
          <a:off x="609601" y="533400"/>
          <a:ext cx="3962399" cy="1905000"/>
        </p:xfrm>
        <a:graphic>
          <a:graphicData uri="http://schemas.openxmlformats.org/drawingml/2006/table">
            <a:tbl>
              <a:tblPr/>
              <a:tblGrid>
                <a:gridCol w="60959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tblGrid>
              <a:tr h="381000">
                <a:tc>
                  <a:txBody>
                    <a:bodyPr/>
                    <a:lstStyle/>
                    <a:p>
                      <a:pPr algn="ctr" fontAlgn="ctr"/>
                      <a:r>
                        <a:rPr lang="en-US" sz="900" b="1" i="0" u="none" strike="noStrike" dirty="0">
                          <a:solidFill>
                            <a:srgbClr val="000000"/>
                          </a:solidFill>
                          <a:latin typeface="Times New Roman" pitchFamily="18" charset="0"/>
                          <a:cs typeface="Times New Roman" pitchFamily="18" charset="0"/>
                        </a:rPr>
                        <a:t>NO</a:t>
                      </a:r>
                      <a:endParaRPr lang="id-ID" sz="9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900" b="1" i="0" u="none" strike="noStrike" dirty="0">
                          <a:solidFill>
                            <a:srgbClr val="000000"/>
                          </a:solidFill>
                          <a:latin typeface="Times New Roman" pitchFamily="18" charset="0"/>
                          <a:cs typeface="Times New Roman" pitchFamily="18" charset="0"/>
                        </a:rPr>
                        <a:t>JENJANG PENDIDIKAN</a:t>
                      </a:r>
                      <a:endParaRPr lang="id-ID" sz="9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900" b="1" i="0" u="none" strike="noStrike" dirty="0">
                          <a:solidFill>
                            <a:srgbClr val="000000"/>
                          </a:solidFill>
                          <a:latin typeface="Times New Roman" pitchFamily="18" charset="0"/>
                          <a:cs typeface="Times New Roman" pitchFamily="18" charset="0"/>
                        </a:rPr>
                        <a:t>JUMLAH ROMBEL</a:t>
                      </a:r>
                      <a:endParaRPr lang="id-ID" sz="9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1</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latin typeface="Times New Roman" pitchFamily="18" charset="0"/>
                          <a:cs typeface="Times New Roman" pitchFamily="18" charset="0"/>
                        </a:rPr>
                        <a:t>PAUD</a:t>
                      </a:r>
                      <a:endParaRPr lang="id-ID" sz="9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2</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TK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3</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4</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438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5</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6</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SMP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algn="ctr" fontAlgn="b"/>
                      <a:r>
                        <a:rPr lang="en-US" sz="900" b="0" i="0" u="none" strike="noStrike" dirty="0">
                          <a:solidFill>
                            <a:srgbClr val="000000"/>
                          </a:solidFill>
                          <a:latin typeface="Times New Roman" pitchFamily="18" charset="0"/>
                          <a:cs typeface="Times New Roman" pitchFamily="18" charset="0"/>
                        </a:rPr>
                        <a:t>7</a:t>
                      </a:r>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MTs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algn="ctr" fontAlgn="b"/>
                      <a:endParaRPr lang="id-ID" sz="9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900" b="1" i="0" u="none" strike="noStrike" dirty="0">
                          <a:solidFill>
                            <a:srgbClr val="000000"/>
                          </a:solidFill>
                          <a:latin typeface="Times New Roman" pitchFamily="18" charset="0"/>
                          <a:cs typeface="Times New Roman" pitchFamily="18" charset="0"/>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788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JUMLAH SISWA BERDASARKAN JENIS KELAMIN</a:t>
            </a:r>
            <a:endParaRPr lang="id-ID" sz="1200" dirty="0">
              <a:latin typeface="Times New Roman" pitchFamily="18" charset="0"/>
              <a:ea typeface="+mj-ea"/>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69776527"/>
              </p:ext>
            </p:extLst>
          </p:nvPr>
        </p:nvGraphicFramePr>
        <p:xfrm>
          <a:off x="574675" y="609600"/>
          <a:ext cx="3886200" cy="2669381"/>
        </p:xfrm>
        <a:graphic>
          <a:graphicData uri="http://schemas.openxmlformats.org/drawingml/2006/table">
            <a:tbl>
              <a:tblPr/>
              <a:tblGrid>
                <a:gridCol w="12192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259556">
                <a:tc row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Jenjang</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grid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Jumlah</a:t>
                      </a:r>
                      <a:r>
                        <a:rPr lang="en-US" sz="900" b="1" i="0" u="none" strike="noStrike" dirty="0">
                          <a:solidFill>
                            <a:srgbClr val="000000"/>
                          </a:solidFill>
                          <a:effectLst/>
                          <a:latin typeface="Times New Roman" pitchFamily="18" charset="0"/>
                          <a:cs typeface="Times New Roman" pitchFamily="18" charset="0"/>
                        </a:rPr>
                        <a:t> </a:t>
                      </a:r>
                      <a:r>
                        <a:rPr lang="en-US" sz="900" b="1" i="0" u="none" strike="noStrike" dirty="0" err="1">
                          <a:solidFill>
                            <a:srgbClr val="000000"/>
                          </a:solidFill>
                          <a:effectLst/>
                          <a:latin typeface="Times New Roman" pitchFamily="18" charset="0"/>
                          <a:cs typeface="Times New Roman" pitchFamily="18" charset="0"/>
                        </a:rPr>
                        <a:t>Siswa</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row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Jumlah</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Laki-laki</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Perempuan</a:t>
                      </a:r>
                      <a:endParaRPr lang="en-US" sz="9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745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660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1405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454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444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898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253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465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3271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2997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000000"/>
                          </a:solidFill>
                          <a:effectLst/>
                          <a:latin typeface="Times New Roman"/>
                        </a:rPr>
                        <a:t>6268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396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343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739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1163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1191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2354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955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Times New Roman"/>
                        </a:rPr>
                        <a:t>442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411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853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PAKET 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581777"/>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SLB 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93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978998"/>
                  </a:ext>
                </a:extLst>
              </a:tr>
              <a:tr h="200025">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SLB 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Times New Roman"/>
                        </a:rPr>
                        <a:t>27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47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246669"/>
                  </a:ext>
                </a:extLst>
              </a:tr>
              <a:tr h="200025">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6838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6338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Times New Roman"/>
                        </a:rPr>
                        <a:t>13176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4273550" cy="304800"/>
          </a:xfrm>
        </p:spPr>
        <p:txBody>
          <a:bodyPr anchor="ctr">
            <a:normAutofit fontScale="90000"/>
          </a:bodyPr>
          <a:lstStyle/>
          <a:p>
            <a:pPr lvl="2" algn="ctr" rtl="0">
              <a:spcBef>
                <a:spcPct val="0"/>
              </a:spcBef>
            </a:pPr>
            <a:r>
              <a:rPr lang="en-US" sz="1300" b="1" dirty="0">
                <a:solidFill>
                  <a:schemeClr val="tx1"/>
                </a:solidFill>
                <a:latin typeface="Times New Roman" pitchFamily="18" charset="0"/>
                <a:cs typeface="Times New Roman" pitchFamily="18" charset="0"/>
              </a:rPr>
              <a:t>  DATA JUMLAH SISWA BERDASARKAN USIA</a:t>
            </a:r>
            <a:br>
              <a:rPr lang="id-ID" dirty="0">
                <a:solidFill>
                  <a:schemeClr val="tx1"/>
                </a:solidFill>
              </a:rPr>
            </a:br>
            <a:endParaRPr lang="id-ID"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162347486"/>
              </p:ext>
            </p:extLst>
          </p:nvPr>
        </p:nvGraphicFramePr>
        <p:xfrm>
          <a:off x="990600" y="482603"/>
          <a:ext cx="3246568" cy="2918774"/>
        </p:xfrm>
        <a:graphic>
          <a:graphicData uri="http://schemas.openxmlformats.org/drawingml/2006/table">
            <a:tbl>
              <a:tblPr/>
              <a:tblGrid>
                <a:gridCol w="596257">
                  <a:extLst>
                    <a:ext uri="{9D8B030D-6E8A-4147-A177-3AD203B41FA5}">
                      <a16:colId xmlns:a16="http://schemas.microsoft.com/office/drawing/2014/main" val="20000"/>
                    </a:ext>
                  </a:extLst>
                </a:gridCol>
                <a:gridCol w="596257">
                  <a:extLst>
                    <a:ext uri="{9D8B030D-6E8A-4147-A177-3AD203B41FA5}">
                      <a16:colId xmlns:a16="http://schemas.microsoft.com/office/drawing/2014/main" val="20001"/>
                    </a:ext>
                  </a:extLst>
                </a:gridCol>
                <a:gridCol w="598784">
                  <a:extLst>
                    <a:ext uri="{9D8B030D-6E8A-4147-A177-3AD203B41FA5}">
                      <a16:colId xmlns:a16="http://schemas.microsoft.com/office/drawing/2014/main" val="20002"/>
                    </a:ext>
                  </a:extLst>
                </a:gridCol>
                <a:gridCol w="485090">
                  <a:extLst>
                    <a:ext uri="{9D8B030D-6E8A-4147-A177-3AD203B41FA5}">
                      <a16:colId xmlns:a16="http://schemas.microsoft.com/office/drawing/2014/main" val="20003"/>
                    </a:ext>
                  </a:extLst>
                </a:gridCol>
                <a:gridCol w="485090">
                  <a:extLst>
                    <a:ext uri="{9D8B030D-6E8A-4147-A177-3AD203B41FA5}">
                      <a16:colId xmlns:a16="http://schemas.microsoft.com/office/drawing/2014/main" val="20004"/>
                    </a:ext>
                  </a:extLst>
                </a:gridCol>
                <a:gridCol w="485090">
                  <a:extLst>
                    <a:ext uri="{9D8B030D-6E8A-4147-A177-3AD203B41FA5}">
                      <a16:colId xmlns:a16="http://schemas.microsoft.com/office/drawing/2014/main" val="20005"/>
                    </a:ext>
                  </a:extLst>
                </a:gridCol>
              </a:tblGrid>
              <a:tr h="132098">
                <a:tc rowSpan="2">
                  <a:txBody>
                    <a:bodyPr/>
                    <a:lstStyle/>
                    <a:p>
                      <a:pPr algn="ctr" rtl="0" fontAlgn="ctr"/>
                      <a:r>
                        <a:rPr lang="en-US" sz="700" b="1" i="0" u="none" strike="noStrike" dirty="0" err="1">
                          <a:solidFill>
                            <a:srgbClr val="000000"/>
                          </a:solidFill>
                          <a:effectLst/>
                          <a:latin typeface="Times New Roman"/>
                        </a:rPr>
                        <a:t>Jenjang</a:t>
                      </a:r>
                      <a:r>
                        <a:rPr lang="en-US" sz="700" b="1" i="0" u="none" strike="noStrike" dirty="0">
                          <a:solidFill>
                            <a:srgbClr val="000000"/>
                          </a:solidFill>
                          <a:effectLst/>
                          <a:latin typeface="Times New Roman"/>
                        </a:rPr>
                        <a:t> </a:t>
                      </a:r>
                      <a:r>
                        <a:rPr lang="en-US" sz="700" b="1" i="0" u="none" strike="noStrike" dirty="0" err="1">
                          <a:solidFill>
                            <a:srgbClr val="000000"/>
                          </a:solidFill>
                          <a:effectLst/>
                          <a:latin typeface="Times New Roman"/>
                        </a:rPr>
                        <a:t>Pendidikan</a:t>
                      </a:r>
                      <a:endParaRPr lang="en-US" sz="700" b="1" i="0" u="none" strike="noStrike" dirty="0">
                        <a:solidFill>
                          <a:srgbClr val="000000"/>
                        </a:solidFill>
                        <a:effectLst/>
                        <a:latin typeface="Times New Roman"/>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gridSpan="4">
                  <a:txBody>
                    <a:bodyPr/>
                    <a:lstStyle/>
                    <a:p>
                      <a:pPr algn="ctr" rtl="0" fontAlgn="ctr"/>
                      <a:r>
                        <a:rPr lang="en-US" sz="700" b="1" i="0" u="none" strike="noStrike">
                          <a:solidFill>
                            <a:srgbClr val="000000"/>
                          </a:solidFill>
                          <a:effectLst/>
                          <a:latin typeface="Times New Roman"/>
                        </a:rPr>
                        <a:t>Usia</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700" b="1" i="0" u="none" strike="noStrike">
                          <a:solidFill>
                            <a:srgbClr val="000000"/>
                          </a:solidFill>
                          <a:effectLst/>
                          <a:latin typeface="Times New Roman"/>
                        </a:rPr>
                        <a:t>Jumlah</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extLst>
                  <a:ext uri="{0D108BD9-81ED-4DB2-BD59-A6C34878D82A}">
                    <a16:rowId xmlns:a16="http://schemas.microsoft.com/office/drawing/2014/main" val="10000"/>
                  </a:ext>
                </a:extLst>
              </a:tr>
              <a:tr h="132098">
                <a:tc vMerge="1">
                  <a:txBody>
                    <a:bodyPr/>
                    <a:lstStyle/>
                    <a:p>
                      <a:endParaRPr lang="en-US"/>
                    </a:p>
                  </a:txBody>
                  <a:tcPr/>
                </a:tc>
                <a:tc>
                  <a:txBody>
                    <a:bodyPr/>
                    <a:lstStyle/>
                    <a:p>
                      <a:pPr algn="ctr" rtl="0" fontAlgn="ctr"/>
                      <a:r>
                        <a:rPr lang="en-US" sz="700" b="1" i="0" u="none" strike="noStrike">
                          <a:solidFill>
                            <a:srgbClr val="000000"/>
                          </a:solidFill>
                          <a:effectLst/>
                          <a:latin typeface="Times New Roman"/>
                        </a:rPr>
                        <a:t>&lt;4 th</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a:txBody>
                    <a:bodyPr/>
                    <a:lstStyle/>
                    <a:p>
                      <a:pPr algn="ctr" rtl="0" fontAlgn="ctr"/>
                      <a:r>
                        <a:rPr lang="en-US" sz="700" b="1" i="0" u="none" strike="noStrike">
                          <a:solidFill>
                            <a:srgbClr val="000000"/>
                          </a:solidFill>
                          <a:effectLst/>
                          <a:latin typeface="Times New Roman"/>
                        </a:rPr>
                        <a:t>5-6 th</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a:txBody>
                    <a:bodyPr/>
                    <a:lstStyle/>
                    <a:p>
                      <a:pPr algn="ctr" rtl="0" fontAlgn="ctr"/>
                      <a:r>
                        <a:rPr lang="en-US" sz="700" b="1" i="0" u="none" strike="noStrike">
                          <a:solidFill>
                            <a:srgbClr val="000000"/>
                          </a:solidFill>
                          <a:effectLst/>
                          <a:latin typeface="Times New Roman"/>
                        </a:rPr>
                        <a:t>7-12 th</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a:txBody>
                    <a:bodyPr/>
                    <a:lstStyle/>
                    <a:p>
                      <a:pPr algn="ctr" rtl="0" fontAlgn="ctr"/>
                      <a:r>
                        <a:rPr lang="en-US" sz="700" b="1" i="0" u="none" strike="noStrike">
                          <a:solidFill>
                            <a:srgbClr val="000000"/>
                          </a:solidFill>
                          <a:effectLst/>
                          <a:latin typeface="Times New Roman"/>
                        </a:rPr>
                        <a:t>13-15 th</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A4A7"/>
                    </a:solidFill>
                  </a:tcPr>
                </a:tc>
                <a:tc vMerge="1">
                  <a:txBody>
                    <a:bodyPr/>
                    <a:lstStyle/>
                    <a:p>
                      <a:endParaRPr lang="en-US"/>
                    </a:p>
                  </a:txBody>
                  <a:tcPr/>
                </a:tc>
                <a:extLst>
                  <a:ext uri="{0D108BD9-81ED-4DB2-BD59-A6C34878D82A}">
                    <a16:rowId xmlns:a16="http://schemas.microsoft.com/office/drawing/2014/main" val="10001"/>
                  </a:ext>
                </a:extLst>
              </a:tr>
              <a:tr h="232150">
                <a:tc>
                  <a:txBody>
                    <a:bodyPr/>
                    <a:lstStyle/>
                    <a:p>
                      <a:pPr algn="ctr" rtl="0" fontAlgn="ctr"/>
                      <a:r>
                        <a:rPr lang="en-US" sz="700" b="0" i="0" u="none" strike="noStrike" dirty="0">
                          <a:solidFill>
                            <a:srgbClr val="000000"/>
                          </a:solidFill>
                          <a:effectLst/>
                          <a:latin typeface="Times New Roman"/>
                        </a:rPr>
                        <a:t>PAUD</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1177</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228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1405</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2150">
                <a:tc>
                  <a:txBody>
                    <a:bodyPr/>
                    <a:lstStyle/>
                    <a:p>
                      <a:pPr algn="ctr" rtl="0" fontAlgn="ctr"/>
                      <a:r>
                        <a:rPr lang="en-US" sz="700" b="0" i="0" u="none" strike="noStrike">
                          <a:solidFill>
                            <a:srgbClr val="000000"/>
                          </a:solidFill>
                          <a:effectLst/>
                          <a:latin typeface="Times New Roman"/>
                        </a:rPr>
                        <a:t>TK</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122</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776</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898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2150">
                <a:tc>
                  <a:txBody>
                    <a:bodyPr/>
                    <a:lstStyle/>
                    <a:p>
                      <a:pPr algn="ctr" rtl="0" fontAlgn="ctr"/>
                      <a:r>
                        <a:rPr lang="en-US" sz="700" b="0" i="0" u="none" strike="noStrike">
                          <a:solidFill>
                            <a:srgbClr val="000000"/>
                          </a:solidFill>
                          <a:effectLst/>
                          <a:latin typeface="Times New Roman"/>
                        </a:rPr>
                        <a:t>RA</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88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377</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465</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2150">
                <a:tc>
                  <a:txBody>
                    <a:bodyPr/>
                    <a:lstStyle/>
                    <a:p>
                      <a:pPr algn="ctr" rtl="0" fontAlgn="ctr"/>
                      <a:r>
                        <a:rPr lang="en-US" sz="700" b="0" i="0" u="none" strike="noStrike">
                          <a:solidFill>
                            <a:srgbClr val="000000"/>
                          </a:solidFill>
                          <a:effectLst/>
                          <a:latin typeface="Times New Roman"/>
                        </a:rPr>
                        <a:t>SD</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6268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6268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2150">
                <a:tc>
                  <a:txBody>
                    <a:bodyPr/>
                    <a:lstStyle/>
                    <a:p>
                      <a:pPr algn="ctr" rtl="0" fontAlgn="ctr"/>
                      <a:r>
                        <a:rPr lang="en-US" sz="700" b="0" i="0" u="none" strike="noStrike">
                          <a:solidFill>
                            <a:srgbClr val="000000"/>
                          </a:solidFill>
                          <a:effectLst/>
                          <a:latin typeface="Times New Roman"/>
                        </a:rPr>
                        <a:t>MI</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739</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739</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2150">
                <a:tc>
                  <a:txBody>
                    <a:bodyPr/>
                    <a:lstStyle/>
                    <a:p>
                      <a:pPr algn="ctr" rtl="0" fontAlgn="ctr"/>
                      <a:r>
                        <a:rPr lang="en-US" sz="700" b="0" i="0" u="none" strike="noStrike" dirty="0">
                          <a:solidFill>
                            <a:srgbClr val="000000"/>
                          </a:solidFill>
                          <a:effectLst/>
                          <a:latin typeface="Times New Roman"/>
                        </a:rPr>
                        <a:t>SMP</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2354</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2354</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2150">
                <a:tc>
                  <a:txBody>
                    <a:bodyPr/>
                    <a:lstStyle/>
                    <a:p>
                      <a:pPr algn="ctr" rtl="0" fontAlgn="ctr"/>
                      <a:r>
                        <a:rPr lang="en-US" sz="700" b="0" i="0" u="none" strike="noStrike">
                          <a:solidFill>
                            <a:srgbClr val="000000"/>
                          </a:solidFill>
                          <a:effectLst/>
                          <a:latin typeface="Times New Roman"/>
                        </a:rPr>
                        <a:t>MTs</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a:rPr>
                        <a:t> </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853</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853</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2150">
                <a:tc>
                  <a:txBody>
                    <a:bodyPr/>
                    <a:lstStyle/>
                    <a:p>
                      <a:pPr algn="ctr" rtl="0" fontAlgn="ctr"/>
                      <a:r>
                        <a:rPr lang="en-US" sz="700" b="0" i="0" u="none" strike="noStrike" dirty="0">
                          <a:solidFill>
                            <a:srgbClr val="000000"/>
                          </a:solidFill>
                          <a:effectLst/>
                          <a:latin typeface="Times New Roman"/>
                        </a:rPr>
                        <a:t>PAKET B</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54</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54</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188755"/>
                  </a:ext>
                </a:extLst>
              </a:tr>
              <a:tr h="232150">
                <a:tc>
                  <a:txBody>
                    <a:bodyPr/>
                    <a:lstStyle/>
                    <a:p>
                      <a:pPr algn="ctr" rtl="0" fontAlgn="ctr"/>
                      <a:r>
                        <a:rPr lang="en-US" sz="700" b="0" i="0" u="none" strike="noStrike" dirty="0">
                          <a:solidFill>
                            <a:srgbClr val="000000"/>
                          </a:solidFill>
                          <a:effectLst/>
                          <a:latin typeface="Times New Roman"/>
                        </a:rPr>
                        <a:t>SLB SD</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imes New Roman" panose="02020603050405020304" pitchFamily="18" charset="0"/>
                          <a:cs typeface="Times New Roman" panose="02020603050405020304" pitchFamily="18" charset="0"/>
                        </a:rPr>
                        <a:t>93</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sz="700" b="0" i="0" u="none" strike="noStrike" dirty="0">
                        <a:solidFill>
                          <a:srgbClr val="000000"/>
                        </a:solidFill>
                        <a:effectLst/>
                        <a:latin typeface="Times New Roman"/>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93</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0951878"/>
                  </a:ext>
                </a:extLst>
              </a:tr>
              <a:tr h="232150">
                <a:tc>
                  <a:txBody>
                    <a:bodyPr/>
                    <a:lstStyle/>
                    <a:p>
                      <a:pPr algn="ctr" rtl="0" fontAlgn="ctr"/>
                      <a:r>
                        <a:rPr lang="en-US" sz="700" b="0" i="0" u="none" strike="noStrike" dirty="0">
                          <a:solidFill>
                            <a:srgbClr val="000000"/>
                          </a:solidFill>
                          <a:effectLst/>
                          <a:latin typeface="Times New Roman"/>
                        </a:rPr>
                        <a:t>SLB SMP</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effectLst/>
                        <a:latin typeface="Arial"/>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Times New Roman"/>
                        </a:rPr>
                        <a:t>47</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47</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814056"/>
                  </a:ext>
                </a:extLst>
              </a:tr>
              <a:tr h="132098">
                <a:tc>
                  <a:txBody>
                    <a:bodyPr/>
                    <a:lstStyle/>
                    <a:p>
                      <a:pPr algn="ctr" rtl="0" fontAlgn="ctr"/>
                      <a:r>
                        <a:rPr lang="en-US" sz="700" b="1" i="0" u="none" strike="noStrike">
                          <a:solidFill>
                            <a:srgbClr val="000000"/>
                          </a:solidFill>
                          <a:effectLst/>
                          <a:latin typeface="Times New Roman"/>
                        </a:rPr>
                        <a:t>Total</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1387</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1381</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7100</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3308</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Times New Roman"/>
                        </a:rPr>
                        <a:t>13176</a:t>
                      </a:r>
                    </a:p>
                  </a:txBody>
                  <a:tcPr marL="8408" marR="8408" marT="84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Grp="1" noChangeAspect="1"/>
          </p:cNvGraphicFramePr>
          <p:nvPr>
            <p:ph/>
            <p:extLst>
              <p:ext uri="{D42A27DB-BD31-4B8C-83A1-F6EECF244321}">
                <p14:modId xmlns:p14="http://schemas.microsoft.com/office/powerpoint/2010/main" val="682477136"/>
              </p:ext>
            </p:extLst>
          </p:nvPr>
        </p:nvGraphicFramePr>
        <p:xfrm>
          <a:off x="427038" y="304801"/>
          <a:ext cx="4094162" cy="2387600"/>
        </p:xfrm>
        <a:graphic>
          <a:graphicData uri="http://schemas.openxmlformats.org/presentationml/2006/ole">
            <mc:AlternateContent xmlns:mc="http://schemas.openxmlformats.org/markup-compatibility/2006">
              <mc:Choice xmlns:v="urn:schemas-microsoft-com:vml" Requires="v">
                <p:oleObj name="Worksheet" r:id="rId3" imgW="5534058" imgH="2628883" progId="Excel.Sheet.8">
                  <p:embed/>
                </p:oleObj>
              </mc:Choice>
              <mc:Fallback>
                <p:oleObj name="Worksheet" r:id="rId3" imgW="5534058" imgH="2628883" progId="Excel.Sheet.8">
                  <p:embed/>
                  <p:pic>
                    <p:nvPicPr>
                      <p:cNvPr id="1026"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038" y="304801"/>
                        <a:ext cx="4094162" cy="2387600"/>
                      </a:xfrm>
                      <a:prstGeom prst="rect">
                        <a:avLst/>
                      </a:prstGeom>
                      <a:noFill/>
                      <a:ln>
                        <a:noFill/>
                      </a:ln>
                      <a:effectLst/>
                    </p:spPr>
                  </p:pic>
                </p:oleObj>
              </mc:Fallback>
            </mc:AlternateContent>
          </a:graphicData>
        </a:graphic>
      </p:graphicFrame>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4610116" cy="365125"/>
          </a:xfrm>
        </p:spPr>
        <p:txBody>
          <a:bodyPr anchor="ctr">
            <a:normAutofit/>
          </a:bodyPr>
          <a:lstStyle/>
          <a:p>
            <a:pPr algn="ctr"/>
            <a:r>
              <a:rPr lang="id-ID" sz="1200" dirty="0">
                <a:solidFill>
                  <a:schemeClr val="tx1"/>
                </a:solidFill>
                <a:effectLst/>
                <a:latin typeface="Times New Roman" pitchFamily="18" charset="0"/>
                <a:cs typeface="Times New Roman" pitchFamily="18" charset="0"/>
              </a:rPr>
              <a:t>DATA JUMLAH GURU</a:t>
            </a:r>
            <a:r>
              <a:rPr lang="en-US" sz="1200" dirty="0">
                <a:solidFill>
                  <a:schemeClr val="tx1"/>
                </a:solidFill>
                <a:effectLst/>
                <a:latin typeface="Times New Roman" pitchFamily="18" charset="0"/>
                <a:cs typeface="Times New Roman" pitchFamily="18" charset="0"/>
              </a:rPr>
              <a:t> PADA TINGKAT PENDIDIKAN</a:t>
            </a:r>
            <a:endParaRPr lang="id-ID" sz="1200" dirty="0">
              <a:solidFill>
                <a:schemeClr val="tx1"/>
              </a:solidFill>
              <a:effectLst/>
              <a:latin typeface="Times New Roman" pitchFamily="18" charset="0"/>
              <a:cs typeface="Times New Roman" pitchFamily="18" charset="0"/>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1758881133"/>
              </p:ext>
            </p:extLst>
          </p:nvPr>
        </p:nvGraphicFramePr>
        <p:xfrm>
          <a:off x="838201" y="570120"/>
          <a:ext cx="3276599" cy="2325480"/>
        </p:xfrm>
        <a:graphic>
          <a:graphicData uri="http://schemas.openxmlformats.org/drawingml/2006/table">
            <a:tbl>
              <a:tblPr/>
              <a:tblGrid>
                <a:gridCol w="457199">
                  <a:extLst>
                    <a:ext uri="{9D8B030D-6E8A-4147-A177-3AD203B41FA5}">
                      <a16:colId xmlns:a16="http://schemas.microsoft.com/office/drawing/2014/main" val="20000"/>
                    </a:ext>
                  </a:extLst>
                </a:gridCol>
                <a:gridCol w="1447801">
                  <a:extLst>
                    <a:ext uri="{9D8B030D-6E8A-4147-A177-3AD203B41FA5}">
                      <a16:colId xmlns:a16="http://schemas.microsoft.com/office/drawing/2014/main" val="20001"/>
                    </a:ext>
                  </a:extLst>
                </a:gridCol>
                <a:gridCol w="1371599">
                  <a:extLst>
                    <a:ext uri="{9D8B030D-6E8A-4147-A177-3AD203B41FA5}">
                      <a16:colId xmlns:a16="http://schemas.microsoft.com/office/drawing/2014/main" val="20002"/>
                    </a:ext>
                  </a:extLst>
                </a:gridCol>
              </a:tblGrid>
              <a:tr h="416233">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JENJANG SEKOLAH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JUMLAH GURU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PAUD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377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559</a:t>
                      </a: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pitchFamily="18" charset="0"/>
                          <a:cs typeface="Times New Roman" pitchFamily="18" charset="0"/>
                        </a:rPr>
                        <a:t>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251</a:t>
                      </a: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6496">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6496">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1163</a:t>
                      </a:r>
                      <a:endParaRPr lang="en-US" sz="1000" b="1" dirty="0">
                        <a:effectLst/>
                        <a:latin typeface="Times New Roman" pitchFamily="18" charset="0"/>
                        <a:ea typeface="Times New Roman"/>
                        <a:cs typeface="Times New Roman"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52400"/>
            <a:ext cx="4273550" cy="389238"/>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GURU BERDASARKAN JENIS KELAMIN</a:t>
            </a:r>
            <a:endParaRPr lang="id-ID" sz="1200" dirty="0">
              <a:latin typeface="Times New Roman" pitchFamily="18" charset="0"/>
              <a:ea typeface="+mj-ea"/>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21165157"/>
              </p:ext>
            </p:extLst>
          </p:nvPr>
        </p:nvGraphicFramePr>
        <p:xfrm>
          <a:off x="612775" y="609600"/>
          <a:ext cx="3810000" cy="2000250"/>
        </p:xfrm>
        <a:graphic>
          <a:graphicData uri="http://schemas.openxmlformats.org/drawingml/2006/table">
            <a:tbl>
              <a:tblPr/>
              <a:tblGrid>
                <a:gridCol w="1146020">
                  <a:extLst>
                    <a:ext uri="{9D8B030D-6E8A-4147-A177-3AD203B41FA5}">
                      <a16:colId xmlns:a16="http://schemas.microsoft.com/office/drawing/2014/main" val="20000"/>
                    </a:ext>
                  </a:extLst>
                </a:gridCol>
                <a:gridCol w="765098">
                  <a:extLst>
                    <a:ext uri="{9D8B030D-6E8A-4147-A177-3AD203B41FA5}">
                      <a16:colId xmlns:a16="http://schemas.microsoft.com/office/drawing/2014/main" val="20001"/>
                    </a:ext>
                  </a:extLst>
                </a:gridCol>
                <a:gridCol w="759212">
                  <a:extLst>
                    <a:ext uri="{9D8B030D-6E8A-4147-A177-3AD203B41FA5}">
                      <a16:colId xmlns:a16="http://schemas.microsoft.com/office/drawing/2014/main" val="20002"/>
                    </a:ext>
                  </a:extLst>
                </a:gridCol>
                <a:gridCol w="1139670">
                  <a:extLst>
                    <a:ext uri="{9D8B030D-6E8A-4147-A177-3AD203B41FA5}">
                      <a16:colId xmlns:a16="http://schemas.microsoft.com/office/drawing/2014/main" val="20003"/>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lgn="ctr" fontAlgn="ctr"/>
                      <a:r>
                        <a:rPr lang="en-US" sz="1000" b="1" i="0" u="none" strike="noStrike">
                          <a:solidFill>
                            <a:srgbClr val="000000"/>
                          </a:solidFill>
                          <a:effectLst/>
                          <a:latin typeface="Times New Roman" pitchFamily="18" charset="0"/>
                          <a:cs typeface="Times New Roman" pitchFamily="18" charset="0"/>
                        </a:rPr>
                        <a:t>Jenis Kelamin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Laki-laki</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Perempuan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105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454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559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52</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42</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209</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251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0" i="0" u="none" strike="noStrike">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48</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171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992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1163</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524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GURU BERDASARKAN TINGKAT PENDIDIKAN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37646719"/>
              </p:ext>
            </p:extLst>
          </p:nvPr>
        </p:nvGraphicFramePr>
        <p:xfrm>
          <a:off x="216263" y="533400"/>
          <a:ext cx="4527551" cy="2514600"/>
        </p:xfrm>
        <a:graphic>
          <a:graphicData uri="http://schemas.openxmlformats.org/drawingml/2006/table">
            <a:tbl>
              <a:tblPr/>
              <a:tblGrid>
                <a:gridCol w="972158">
                  <a:extLst>
                    <a:ext uri="{9D8B030D-6E8A-4147-A177-3AD203B41FA5}">
                      <a16:colId xmlns:a16="http://schemas.microsoft.com/office/drawing/2014/main" val="20000"/>
                    </a:ext>
                  </a:extLst>
                </a:gridCol>
                <a:gridCol w="972158">
                  <a:extLst>
                    <a:ext uri="{9D8B030D-6E8A-4147-A177-3AD203B41FA5}">
                      <a16:colId xmlns:a16="http://schemas.microsoft.com/office/drawing/2014/main" val="20001"/>
                    </a:ext>
                  </a:extLst>
                </a:gridCol>
                <a:gridCol w="969653">
                  <a:extLst>
                    <a:ext uri="{9D8B030D-6E8A-4147-A177-3AD203B41FA5}">
                      <a16:colId xmlns:a16="http://schemas.microsoft.com/office/drawing/2014/main" val="20002"/>
                    </a:ext>
                  </a:extLst>
                </a:gridCol>
                <a:gridCol w="481068">
                  <a:extLst>
                    <a:ext uri="{9D8B030D-6E8A-4147-A177-3AD203B41FA5}">
                      <a16:colId xmlns:a16="http://schemas.microsoft.com/office/drawing/2014/main" val="20003"/>
                    </a:ext>
                  </a:extLst>
                </a:gridCol>
                <a:gridCol w="481068">
                  <a:extLst>
                    <a:ext uri="{9D8B030D-6E8A-4147-A177-3AD203B41FA5}">
                      <a16:colId xmlns:a16="http://schemas.microsoft.com/office/drawing/2014/main" val="20004"/>
                    </a:ext>
                  </a:extLst>
                </a:gridCol>
                <a:gridCol w="651446">
                  <a:extLst>
                    <a:ext uri="{9D8B030D-6E8A-4147-A177-3AD203B41FA5}">
                      <a16:colId xmlns:a16="http://schemas.microsoft.com/office/drawing/2014/main" val="20005"/>
                    </a:ext>
                  </a:extLst>
                </a:gridCol>
              </a:tblGrid>
              <a:tr h="319010">
                <a:tc rowSpan="2">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Jenjang</a:t>
                      </a:r>
                      <a:endParaRPr lang="en-US" sz="900" b="1" i="0" u="none" strike="noStrike" dirty="0">
                        <a:solidFill>
                          <a:srgbClr val="000000"/>
                        </a:solidFill>
                        <a:effectLst/>
                        <a:latin typeface="Times New Roman" pitchFamily="18" charset="0"/>
                        <a:cs typeface="Times New Roman" pitchFamily="18" charset="0"/>
                      </a:endParaRP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4">
                  <a:txBody>
                    <a:bodyPr/>
                    <a:lstStyle/>
                    <a:p>
                      <a:pPr algn="ctr" fontAlgn="ctr"/>
                      <a:r>
                        <a:rPr lang="en-US" sz="900" b="1" i="0" u="none" strike="noStrike">
                          <a:solidFill>
                            <a:srgbClr val="000000"/>
                          </a:solidFill>
                          <a:effectLst/>
                          <a:latin typeface="Times New Roman" pitchFamily="18" charset="0"/>
                          <a:cs typeface="Times New Roman" pitchFamily="18" charset="0"/>
                        </a:rPr>
                        <a:t>Tingkat Pendidikan</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900" b="1" i="0" u="none" strike="noStrike">
                          <a:solidFill>
                            <a:srgbClr val="000000"/>
                          </a:solidFill>
                          <a:effectLst/>
                          <a:latin typeface="Times New Roman" pitchFamily="18" charset="0"/>
                          <a:cs typeface="Times New Roman" pitchFamily="18" charset="0"/>
                        </a:rPr>
                        <a:t>Jumlah</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90590">
                <a:tc vMerge="1">
                  <a:txBody>
                    <a:bodyPr/>
                    <a:lstStyle/>
                    <a:p>
                      <a:endParaRPr lang="en-US"/>
                    </a:p>
                  </a:txBody>
                  <a:tcPr/>
                </a:tc>
                <a:tc>
                  <a:txBody>
                    <a:bodyPr/>
                    <a:lstStyle/>
                    <a:p>
                      <a:pPr algn="ctr" fontAlgn="ctr"/>
                      <a:r>
                        <a:rPr lang="en-US" sz="900" b="1" i="0" u="none" strike="noStrike" dirty="0" err="1">
                          <a:solidFill>
                            <a:srgbClr val="000000"/>
                          </a:solidFill>
                          <a:effectLst/>
                          <a:latin typeface="Times New Roman" pitchFamily="18" charset="0"/>
                          <a:cs typeface="Times New Roman" pitchFamily="18" charset="0"/>
                        </a:rPr>
                        <a:t>Dibawah</a:t>
                      </a:r>
                      <a:r>
                        <a:rPr lang="en-US" sz="900" b="1" i="0" u="none" strike="noStrike" dirty="0">
                          <a:solidFill>
                            <a:srgbClr val="000000"/>
                          </a:solidFill>
                          <a:effectLst/>
                          <a:latin typeface="Times New Roman" pitchFamily="18" charset="0"/>
                          <a:cs typeface="Times New Roman" pitchFamily="18" charset="0"/>
                        </a:rPr>
                        <a:t> S1</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S1</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S2</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900" b="1" i="0" u="none" strike="noStrike" dirty="0">
                          <a:solidFill>
                            <a:srgbClr val="000000"/>
                          </a:solidFill>
                          <a:effectLst/>
                          <a:latin typeface="Times New Roman" pitchFamily="18" charset="0"/>
                          <a:cs typeface="Times New Roman" pitchFamily="18" charset="0"/>
                        </a:rPr>
                        <a:t>S3</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vMerge="1">
                  <a:txBody>
                    <a:bodyPr/>
                    <a:lstStyle/>
                    <a:p>
                      <a:endParaRPr lang="en-US"/>
                    </a:p>
                  </a:txBody>
                  <a:tcPr/>
                </a:tc>
                <a:extLst>
                  <a:ext uri="{0D108BD9-81ED-4DB2-BD59-A6C34878D82A}">
                    <a16:rowId xmlns:a16="http://schemas.microsoft.com/office/drawing/2014/main" val="10001"/>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PAUD</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TK</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67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RA</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SD</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530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itchFamily="18" charset="0"/>
                          <a:ea typeface="Times New Roman"/>
                          <a:cs typeface="Times New Roman" pitchFamily="18" charset="0"/>
                        </a:rPr>
                        <a:t>0</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559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MI</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 3</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59</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SMP</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233</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18</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itchFamily="18" charset="0"/>
                          <a:ea typeface="Times New Roman"/>
                          <a:cs typeface="Times New Roman" pitchFamily="18" charset="0"/>
                        </a:rPr>
                        <a:t>0</a:t>
                      </a:r>
                      <a:endParaRPr lang="en-US" sz="100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251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600">
                <a:tc>
                  <a:txBody>
                    <a:bodyPr/>
                    <a:lstStyle/>
                    <a:p>
                      <a:pPr algn="ctr" fontAlgn="ctr"/>
                      <a:r>
                        <a:rPr lang="en-US" sz="900" b="0" i="0" u="none" strike="noStrike" dirty="0">
                          <a:solidFill>
                            <a:srgbClr val="000000"/>
                          </a:solidFill>
                          <a:effectLst/>
                          <a:latin typeface="Times New Roman" pitchFamily="18" charset="0"/>
                          <a:cs typeface="Times New Roman" pitchFamily="18" charset="0"/>
                        </a:rPr>
                        <a:t>MTs</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57</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7934" marR="7934" marT="79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000000"/>
                          </a:solidFill>
                          <a:effectLst/>
                          <a:latin typeface="Times New Roman" pitchFamily="18" charset="0"/>
                          <a:ea typeface="Times New Roman"/>
                          <a:cs typeface="Times New Roman" pitchFamily="18" charset="0"/>
                        </a:rPr>
                        <a:t>135</a:t>
                      </a:r>
                      <a:endParaRPr lang="en-US" sz="105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000000"/>
                          </a:solidFill>
                          <a:effectLst/>
                          <a:latin typeface="Times New Roman" pitchFamily="18" charset="0"/>
                          <a:ea typeface="Times New Roman"/>
                          <a:cs typeface="Times New Roman" pitchFamily="18" charset="0"/>
                        </a:rPr>
                        <a:t>1002</a:t>
                      </a:r>
                      <a:endParaRPr lang="en-US" sz="105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000000"/>
                          </a:solidFill>
                          <a:effectLst/>
                          <a:latin typeface="Times New Roman" pitchFamily="18" charset="0"/>
                          <a:ea typeface="Times New Roman"/>
                          <a:cs typeface="Times New Roman" pitchFamily="18" charset="0"/>
                        </a:rPr>
                        <a:t>26</a:t>
                      </a:r>
                      <a:endParaRPr lang="en-US" sz="105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000000"/>
                          </a:solidFill>
                          <a:effectLst/>
                          <a:latin typeface="Times New Roman" pitchFamily="18" charset="0"/>
                          <a:ea typeface="Times New Roman"/>
                          <a:cs typeface="Times New Roman" pitchFamily="18" charset="0"/>
                        </a:rPr>
                        <a:t>0</a:t>
                      </a:r>
                      <a:endParaRPr lang="en-US" sz="105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000000"/>
                          </a:solidFill>
                          <a:effectLst/>
                          <a:latin typeface="Times New Roman" pitchFamily="18" charset="0"/>
                          <a:ea typeface="Times New Roman"/>
                          <a:cs typeface="Times New Roman" pitchFamily="18" charset="0"/>
                        </a:rPr>
                        <a:t>1163</a:t>
                      </a:r>
                      <a:endParaRPr lang="en-US" sz="105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GURU BERDASARKAN STATUS KEPEGAWAIAN</a:t>
            </a:r>
            <a:endParaRPr lang="id-ID" sz="1200" dirty="0">
              <a:latin typeface="Times New Roman" pitchFamily="18" charset="0"/>
              <a:ea typeface="+mj-ea"/>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15998327"/>
              </p:ext>
            </p:extLst>
          </p:nvPr>
        </p:nvGraphicFramePr>
        <p:xfrm>
          <a:off x="841376" y="685800"/>
          <a:ext cx="3352799" cy="2000250"/>
        </p:xfrm>
        <a:graphic>
          <a:graphicData uri="http://schemas.openxmlformats.org/drawingml/2006/table">
            <a:tbl>
              <a:tblPr/>
              <a:tblGrid>
                <a:gridCol w="10668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066799">
                  <a:extLst>
                    <a:ext uri="{9D8B030D-6E8A-4147-A177-3AD203B41FA5}">
                      <a16:colId xmlns:a16="http://schemas.microsoft.com/office/drawing/2014/main" val="20003"/>
                    </a:ext>
                  </a:extLst>
                </a:gridCol>
              </a:tblGrid>
              <a:tr h="200025">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Jenjang</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3">
                  <a:txBody>
                    <a:bodyPr/>
                    <a:lstStyle/>
                    <a:p>
                      <a:pPr algn="ctr" fontAlgn="ctr"/>
                      <a:r>
                        <a:rPr lang="en-US" sz="1100" b="1" i="0" u="none" strike="noStrike" dirty="0">
                          <a:solidFill>
                            <a:srgbClr val="000000"/>
                          </a:solidFill>
                          <a:effectLst/>
                          <a:latin typeface="Times New Roman" pitchFamily="18" charset="0"/>
                          <a:cs typeface="Times New Roman" pitchFamily="18" charset="0"/>
                        </a:rPr>
                        <a:t>Status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Non 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Jumlah</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100" b="0" i="0" u="none" strike="noStrike">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100" b="0" i="0" u="none" strike="noStrike">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370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189</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559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28</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185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66</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251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100" b="0" i="0" u="none" strike="noStrike">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28</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644</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519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1163</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GURU BERDASARKAN STATUS SERTIFIKASI</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90349687"/>
              </p:ext>
            </p:extLst>
          </p:nvPr>
        </p:nvGraphicFramePr>
        <p:xfrm>
          <a:off x="765176" y="685800"/>
          <a:ext cx="3505199" cy="2000250"/>
        </p:xfrm>
        <a:graphic>
          <a:graphicData uri="http://schemas.openxmlformats.org/drawingml/2006/table">
            <a:tbl>
              <a:tblPr/>
              <a:tblGrid>
                <a:gridCol w="11430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142999">
                  <a:extLst>
                    <a:ext uri="{9D8B030D-6E8A-4147-A177-3AD203B41FA5}">
                      <a16:colId xmlns:a16="http://schemas.microsoft.com/office/drawing/2014/main" val="20003"/>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Status </a:t>
                      </a:r>
                      <a:r>
                        <a:rPr lang="en-US" sz="1000" b="1" i="0" u="none" strike="noStrike" dirty="0" err="1">
                          <a:solidFill>
                            <a:srgbClr val="000000"/>
                          </a:solidFill>
                          <a:effectLst/>
                          <a:latin typeface="Times New Roman" pitchFamily="18" charset="0"/>
                          <a:cs typeface="Times New Roman" pitchFamily="18" charset="0"/>
                        </a:rPr>
                        <a:t>Sertifikasi</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Belum</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Sudah</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itchFamily="18" charset="0"/>
                          <a:ea typeface="Times New Roman"/>
                          <a:cs typeface="Times New Roman" pitchFamily="18" charset="0"/>
                        </a:rPr>
                        <a:t>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233</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326</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559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30</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32</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86</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165</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251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14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Times New Roman" pitchFamily="18" charset="0"/>
                          <a:ea typeface="Times New Roman"/>
                          <a:cs typeface="Times New Roman" pitchFamily="18" charset="0"/>
                        </a:rPr>
                        <a:t>48</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62</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1000" b="1" i="0" u="none" strike="noStrike">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504</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659</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1163</a:t>
                      </a:r>
                      <a:endParaRPr lang="en-US" sz="100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1"/>
            <a:ext cx="4273550" cy="244475"/>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GURU BERDASARKAN JAM MENGAJAR</a:t>
            </a:r>
            <a:endParaRPr lang="id-ID" sz="1200" dirty="0">
              <a:latin typeface="Times New Roman" pitchFamily="18" charset="0"/>
              <a:ea typeface="+mj-ea"/>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38388982"/>
              </p:ext>
            </p:extLst>
          </p:nvPr>
        </p:nvGraphicFramePr>
        <p:xfrm>
          <a:off x="1146176" y="609601"/>
          <a:ext cx="2743199" cy="1857375"/>
        </p:xfrm>
        <a:graphic>
          <a:graphicData uri="http://schemas.openxmlformats.org/drawingml/2006/table">
            <a:tbl>
              <a:tblPr/>
              <a:tblGrid>
                <a:gridCol w="1069975">
                  <a:extLst>
                    <a:ext uri="{9D8B030D-6E8A-4147-A177-3AD203B41FA5}">
                      <a16:colId xmlns:a16="http://schemas.microsoft.com/office/drawing/2014/main" val="20000"/>
                    </a:ext>
                  </a:extLst>
                </a:gridCol>
                <a:gridCol w="835024">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00025">
                <a:tc rowSpan="2">
                  <a:txBody>
                    <a:bodyPr/>
                    <a:lstStyle/>
                    <a:p>
                      <a:pPr algn="ctr" rtl="0"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gridSpan="2">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Jam </a:t>
                      </a:r>
                      <a:r>
                        <a:rPr lang="en-US" sz="1000" b="1" i="0" u="none" strike="noStrike" dirty="0" err="1">
                          <a:solidFill>
                            <a:srgbClr val="000000"/>
                          </a:solidFill>
                          <a:effectLst/>
                          <a:latin typeface="Times New Roman" pitchFamily="18" charset="0"/>
                          <a:cs typeface="Times New Roman" pitchFamily="18" charset="0"/>
                        </a:rPr>
                        <a:t>Mengajar</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257175">
                <a:tc vMerge="1">
                  <a:txBody>
                    <a:bodyPr/>
                    <a:lstStyle/>
                    <a:p>
                      <a:endParaRPr lang="en-US"/>
                    </a:p>
                  </a:txBody>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&lt; 24 Jam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ctr"/>
                      <a:r>
                        <a:rPr lang="en-US" sz="1000" b="1" i="0" u="none" strike="noStrike" dirty="0">
                          <a:solidFill>
                            <a:srgbClr val="000000"/>
                          </a:solidFill>
                          <a:effectLst/>
                          <a:latin typeface="Times New Roman" pitchFamily="18" charset="0"/>
                          <a:cs typeface="Times New Roman" pitchFamily="18" charset="0"/>
                        </a:rPr>
                        <a:t>&gt;= 24 Jam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38</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524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39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100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151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39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b="1" dirty="0">
                          <a:solidFill>
                            <a:srgbClr val="000000"/>
                          </a:solidFill>
                          <a:effectLst/>
                          <a:latin typeface="Times New Roman" pitchFamily="18" charset="0"/>
                          <a:ea typeface="Times New Roman" panose="02020603050405020304" pitchFamily="18" charset="0"/>
                          <a:cs typeface="Times New Roman" pitchFamily="18" charset="0"/>
                        </a:rPr>
                        <a:t>148</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100" b="1" dirty="0">
                          <a:solidFill>
                            <a:srgbClr val="000000"/>
                          </a:solidFill>
                          <a:effectLst/>
                          <a:latin typeface="Times New Roman" pitchFamily="18" charset="0"/>
                          <a:ea typeface="Times New Roman" panose="02020603050405020304" pitchFamily="18" charset="0"/>
                          <a:cs typeface="Times New Roman" pitchFamily="18" charset="0"/>
                        </a:rPr>
                        <a:t>753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4538678" cy="365125"/>
          </a:xfrm>
        </p:spPr>
        <p:txBody>
          <a:bodyPr anchor="ctr">
            <a:normAutofit/>
          </a:bodyPr>
          <a:lstStyle/>
          <a:p>
            <a:pPr algn="ctr"/>
            <a:r>
              <a:rPr lang="en-US" sz="1200" dirty="0">
                <a:solidFill>
                  <a:schemeClr val="tx1"/>
                </a:solidFill>
                <a:effectLst/>
                <a:latin typeface="Times New Roman" pitchFamily="18" charset="0"/>
                <a:cs typeface="Times New Roman" pitchFamily="18" charset="0"/>
              </a:rPr>
              <a:t>DATA GURU BERDASARKAN GOLONGAN</a:t>
            </a:r>
            <a:endParaRPr lang="id-ID" sz="1200" dirty="0">
              <a:solidFill>
                <a:schemeClr val="tx1"/>
              </a:solidFill>
              <a:effectLst/>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396006279"/>
              </p:ext>
            </p:extLst>
          </p:nvPr>
        </p:nvGraphicFramePr>
        <p:xfrm>
          <a:off x="381001" y="590550"/>
          <a:ext cx="4267200" cy="2000250"/>
        </p:xfrm>
        <a:graphic>
          <a:graphicData uri="http://schemas.openxmlformats.org/drawingml/2006/table">
            <a:tbl>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4">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Golongan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Non 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II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III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IV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b"/>
                      <a:r>
                        <a:rPr lang="en-US" sz="1000" b="0" i="0" u="none" strike="noStrike" dirty="0">
                          <a:solidFill>
                            <a:srgbClr val="000000"/>
                          </a:solidFill>
                          <a:effectLst/>
                          <a:latin typeface="Times New Roman" pitchFamily="18" charset="0"/>
                          <a:cs typeface="Times New Roman" pitchFamily="18" charset="0"/>
                        </a:rPr>
                        <a:t>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effectLst/>
                          <a:latin typeface="Times New Roman" pitchFamily="18" charset="0"/>
                          <a:ea typeface="Times New Roman"/>
                          <a:cs typeface="Times New Roman" pitchFamily="18" charset="0"/>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0</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6</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396</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78</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79</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559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a:solidFill>
                            <a:srgbClr val="000000"/>
                          </a:solidFill>
                          <a:effectLst/>
                          <a:latin typeface="Times New Roman" pitchFamily="18" charset="0"/>
                          <a:ea typeface="Times New Roman"/>
                          <a:cs typeface="Times New Roman" pitchFamily="18" charset="0"/>
                        </a:rPr>
                        <a:t>0</a:t>
                      </a:r>
                      <a:endParaRPr lang="en-US" sz="1000" b="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1 </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19</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13</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28</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0</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0</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132</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55</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64</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251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a:solidFill>
                            <a:srgbClr val="000000"/>
                          </a:solidFill>
                          <a:effectLst/>
                          <a:latin typeface="Times New Roman" pitchFamily="18" charset="0"/>
                          <a:ea typeface="Times New Roman"/>
                          <a:cs typeface="Times New Roman" pitchFamily="18" charset="0"/>
                        </a:rPr>
                        <a:t>0</a:t>
                      </a:r>
                      <a:endParaRPr lang="en-US" sz="1000" b="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2</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23</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9</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effectLst/>
                          <a:latin typeface="Times New Roman" pitchFamily="18" charset="0"/>
                          <a:ea typeface="Times New Roman"/>
                          <a:cs typeface="Times New Roman" pitchFamily="18" charset="0"/>
                        </a:rPr>
                        <a:t>28</a:t>
                      </a:r>
                      <a:endParaRPr lang="en-US" sz="1000" b="0"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0</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9</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591</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155</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Times New Roman" pitchFamily="18" charset="0"/>
                          <a:ea typeface="Times New Roman"/>
                          <a:cs typeface="Times New Roman" pitchFamily="18" charset="0"/>
                        </a:rPr>
                        <a:t>408</a:t>
                      </a:r>
                      <a:endParaRPr lang="en-US" sz="1000" b="1" dirty="0">
                        <a:effectLst/>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pitchFamily="18" charset="0"/>
                          <a:ea typeface="Times New Roman"/>
                          <a:cs typeface="Times New Roman" pitchFamily="18" charset="0"/>
                        </a:rPr>
                        <a:t>1163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4273550" cy="441325"/>
          </a:xfrm>
        </p:spPr>
        <p:txBody>
          <a:bodyPr anchor="ctr">
            <a:normAutofit/>
          </a:bodyPr>
          <a:lstStyle/>
          <a:p>
            <a:pPr algn="ctr"/>
            <a:r>
              <a:rPr lang="en-US" sz="1200" dirty="0">
                <a:solidFill>
                  <a:schemeClr val="tx1"/>
                </a:solidFill>
                <a:effectLst/>
                <a:latin typeface="Times New Roman" pitchFamily="18" charset="0"/>
                <a:cs typeface="Times New Roman" pitchFamily="18" charset="0"/>
              </a:rPr>
              <a:t>DATA JUMLAH GURU BERDASARKAN USIA</a:t>
            </a:r>
          </a:p>
        </p:txBody>
      </p:sp>
      <p:graphicFrame>
        <p:nvGraphicFramePr>
          <p:cNvPr id="5" name="Table 4"/>
          <p:cNvGraphicFramePr>
            <a:graphicFrameLocks noGrp="1"/>
          </p:cNvGraphicFramePr>
          <p:nvPr>
            <p:extLst>
              <p:ext uri="{D42A27DB-BD31-4B8C-83A1-F6EECF244321}">
                <p14:modId xmlns:p14="http://schemas.microsoft.com/office/powerpoint/2010/main" val="831747114"/>
              </p:ext>
            </p:extLst>
          </p:nvPr>
        </p:nvGraphicFramePr>
        <p:xfrm>
          <a:off x="228600" y="533401"/>
          <a:ext cx="4495800" cy="2311397"/>
        </p:xfrm>
        <a:graphic>
          <a:graphicData uri="http://schemas.openxmlformats.org/drawingml/2006/table">
            <a:tbl>
              <a:tblPr/>
              <a:tblGrid>
                <a:gridCol w="619425">
                  <a:extLst>
                    <a:ext uri="{9D8B030D-6E8A-4147-A177-3AD203B41FA5}">
                      <a16:colId xmlns:a16="http://schemas.microsoft.com/office/drawing/2014/main" val="20000"/>
                    </a:ext>
                  </a:extLst>
                </a:gridCol>
                <a:gridCol w="371175">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81000">
                  <a:extLst>
                    <a:ext uri="{9D8B030D-6E8A-4147-A177-3AD203B41FA5}">
                      <a16:colId xmlns:a16="http://schemas.microsoft.com/office/drawing/2014/main" val="20009"/>
                    </a:ext>
                  </a:extLst>
                </a:gridCol>
                <a:gridCol w="457200">
                  <a:extLst>
                    <a:ext uri="{9D8B030D-6E8A-4147-A177-3AD203B41FA5}">
                      <a16:colId xmlns:a16="http://schemas.microsoft.com/office/drawing/2014/main" val="20010"/>
                    </a:ext>
                  </a:extLst>
                </a:gridCol>
              </a:tblGrid>
              <a:tr h="228600">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Jenjang</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9">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Usia</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48923">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&lt;= 24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25 - 29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30 - 34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35 - 39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40 - 44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45 - 49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50 - 54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55 - 59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&gt;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vMerge="1">
                  <a:txBody>
                    <a:bodyPr/>
                    <a:lstStyle/>
                    <a:p>
                      <a:endParaRPr lang="en-US"/>
                    </a:p>
                  </a:txBody>
                  <a:tcPr/>
                </a:tc>
                <a:extLst>
                  <a:ext uri="{0D108BD9-81ED-4DB2-BD59-A6C34878D82A}">
                    <a16:rowId xmlns:a16="http://schemas.microsoft.com/office/drawing/2014/main" val="10001"/>
                  </a:ext>
                </a:extLst>
              </a:tr>
              <a:tr h="233674">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PAUD</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105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TK</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81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RA</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SD</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74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74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559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MI</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SMP</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44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44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44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MTs</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60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5083" marR="5083" marT="50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127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137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205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179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Times New Roman" pitchFamily="18" charset="0"/>
                          <a:cs typeface="Times New Roman" pitchFamily="18" charset="0"/>
                        </a:rPr>
                        <a:t>1163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1291665"/>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4467240" cy="365125"/>
          </a:xfrm>
        </p:spPr>
        <p:txBody>
          <a:bodyPr anchor="ctr">
            <a:normAutofit/>
          </a:bodyPr>
          <a:lstStyle/>
          <a:p>
            <a:pPr algn="ctr"/>
            <a:r>
              <a:rPr lang="id-ID" sz="1200" dirty="0">
                <a:solidFill>
                  <a:schemeClr val="tx1"/>
                </a:solidFill>
                <a:effectLst/>
                <a:latin typeface="Times New Roman" pitchFamily="18" charset="0"/>
                <a:cs typeface="Times New Roman" pitchFamily="18" charset="0"/>
              </a:rPr>
              <a:t>DATA JUMLAH KEPALA SEKOLAH</a:t>
            </a:r>
          </a:p>
        </p:txBody>
      </p:sp>
      <p:graphicFrame>
        <p:nvGraphicFramePr>
          <p:cNvPr id="6" name="Table 5"/>
          <p:cNvGraphicFramePr>
            <a:graphicFrameLocks noGrp="1"/>
          </p:cNvGraphicFramePr>
          <p:nvPr>
            <p:extLst>
              <p:ext uri="{D42A27DB-BD31-4B8C-83A1-F6EECF244321}">
                <p14:modId xmlns:p14="http://schemas.microsoft.com/office/powerpoint/2010/main" val="950523855"/>
              </p:ext>
            </p:extLst>
          </p:nvPr>
        </p:nvGraphicFramePr>
        <p:xfrm>
          <a:off x="914400" y="609600"/>
          <a:ext cx="3200400" cy="1695450"/>
        </p:xfrm>
        <a:graphic>
          <a:graphicData uri="http://schemas.openxmlformats.org/drawingml/2006/table">
            <a:tbl>
              <a:tblPr/>
              <a:tblGrid>
                <a:gridCol w="685800">
                  <a:extLst>
                    <a:ext uri="{9D8B030D-6E8A-4147-A177-3AD203B41FA5}">
                      <a16:colId xmlns:a16="http://schemas.microsoft.com/office/drawing/2014/main" val="20000"/>
                    </a:ext>
                  </a:extLst>
                </a:gridCol>
                <a:gridCol w="1045530">
                  <a:extLst>
                    <a:ext uri="{9D8B030D-6E8A-4147-A177-3AD203B41FA5}">
                      <a16:colId xmlns:a16="http://schemas.microsoft.com/office/drawing/2014/main" val="20001"/>
                    </a:ext>
                  </a:extLst>
                </a:gridCol>
                <a:gridCol w="1469070">
                  <a:extLst>
                    <a:ext uri="{9D8B030D-6E8A-4147-A177-3AD203B41FA5}">
                      <a16:colId xmlns:a16="http://schemas.microsoft.com/office/drawing/2014/main" val="20002"/>
                    </a:ext>
                  </a:extLst>
                </a:gridCol>
              </a:tblGrid>
              <a:tr h="304800">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NO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Jumlah</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Kepala</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Sekolah</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90500">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34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Times New Roman"/>
                        </a:rPr>
                        <a:t>125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28600" y="114301"/>
            <a:ext cx="4495800" cy="228600"/>
          </a:xfrm>
          <a:prstGeom prst="rect">
            <a:avLst/>
          </a:prstGeom>
        </p:spPr>
        <p:txBody>
          <a:bodyPr vert="horz" lIns="0" tIns="24804" rIns="0" bIns="0" anchor="b">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KEPALA SEKOLAH BERDASARKAN JENIS KELAMIN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16124052"/>
              </p:ext>
            </p:extLst>
          </p:nvPr>
        </p:nvGraphicFramePr>
        <p:xfrm>
          <a:off x="800100" y="533400"/>
          <a:ext cx="3352800" cy="1781175"/>
        </p:xfrm>
        <a:graphic>
          <a:graphicData uri="http://schemas.openxmlformats.org/drawingml/2006/table">
            <a:tbl>
              <a:tblPr/>
              <a:tblGrid>
                <a:gridCol w="933994">
                  <a:extLst>
                    <a:ext uri="{9D8B030D-6E8A-4147-A177-3AD203B41FA5}">
                      <a16:colId xmlns:a16="http://schemas.microsoft.com/office/drawing/2014/main" val="20000"/>
                    </a:ext>
                  </a:extLst>
                </a:gridCol>
                <a:gridCol w="933994">
                  <a:extLst>
                    <a:ext uri="{9D8B030D-6E8A-4147-A177-3AD203B41FA5}">
                      <a16:colId xmlns:a16="http://schemas.microsoft.com/office/drawing/2014/main" val="20001"/>
                    </a:ext>
                  </a:extLst>
                </a:gridCol>
                <a:gridCol w="910046">
                  <a:extLst>
                    <a:ext uri="{9D8B030D-6E8A-4147-A177-3AD203B41FA5}">
                      <a16:colId xmlns:a16="http://schemas.microsoft.com/office/drawing/2014/main" val="20002"/>
                    </a:ext>
                  </a:extLst>
                </a:gridCol>
                <a:gridCol w="574766">
                  <a:extLst>
                    <a:ext uri="{9D8B030D-6E8A-4147-A177-3AD203B41FA5}">
                      <a16:colId xmlns:a16="http://schemas.microsoft.com/office/drawing/2014/main" val="20003"/>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Jenis</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Kelamin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Jumlah</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90500">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Laki-laki</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Perempuan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extLst>
                  <a:ext uri="{0D108BD9-81ED-4DB2-BD59-A6C34878D82A}">
                    <a16:rowId xmlns:a16="http://schemas.microsoft.com/office/drawing/2014/main" val="10001"/>
                  </a:ext>
                </a:extLst>
              </a:tr>
              <a:tr h="190500">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40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62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90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125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9"/>
          <p:cNvGraphicFramePr>
            <a:graphicFrameLocks noGrp="1"/>
          </p:cNvGraphicFramePr>
          <p:nvPr>
            <p:ph/>
            <p:extLst>
              <p:ext uri="{D42A27DB-BD31-4B8C-83A1-F6EECF244321}">
                <p14:modId xmlns:p14="http://schemas.microsoft.com/office/powerpoint/2010/main" val="3216674383"/>
              </p:ext>
            </p:extLst>
          </p:nvPr>
        </p:nvGraphicFramePr>
        <p:xfrm>
          <a:off x="319496" y="533401"/>
          <a:ext cx="4533900" cy="2549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a:xfrm>
            <a:off x="529046" y="76200"/>
            <a:ext cx="4114800" cy="457200"/>
          </a:xfrm>
          <a:prstGeom prst="rect">
            <a:avLst/>
          </a:prstGeom>
        </p:spPr>
        <p:txBody>
          <a:bodyPr vert="horz" lIns="49610" tIns="24804" rIns="49610" bIns="24804" anchor="ctr">
            <a:noAutofit/>
          </a:bodyPr>
          <a:lstStyle/>
          <a:p>
            <a:pPr marL="148828" indent="-148828" algn="ctr" defTabSz="913947" eaLnBrk="1" fontAlgn="auto" hangingPunct="1">
              <a:spcBef>
                <a:spcPct val="20000"/>
              </a:spcBef>
              <a:spcAft>
                <a:spcPts val="0"/>
              </a:spcAft>
              <a:buClr>
                <a:schemeClr val="accent3"/>
              </a:buClr>
              <a:buSzPct val="95000"/>
              <a:defRPr/>
            </a:pPr>
            <a:r>
              <a:rPr lang="id-ID" sz="1600" dirty="0">
                <a:latin typeface="+mn-lt"/>
                <a:cs typeface="Aharoni" pitchFamily="2" charset="-79"/>
              </a:rPr>
              <a:t>LETAK </a:t>
            </a:r>
            <a:r>
              <a:rPr lang="en-US" sz="1600" dirty="0">
                <a:latin typeface="+mn-lt"/>
                <a:cs typeface="Aharoni" pitchFamily="2" charset="-79"/>
              </a:rPr>
              <a:t>GEOGRAFI KOTA SAWAHLUNTO</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235131"/>
            <a:ext cx="4495800" cy="22860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KEPALA SEKOLAH BERDASARKAN USIA</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173639538"/>
              </p:ext>
            </p:extLst>
          </p:nvPr>
        </p:nvGraphicFramePr>
        <p:xfrm>
          <a:off x="288927" y="609601"/>
          <a:ext cx="4527545" cy="2079071"/>
        </p:xfrm>
        <a:graphic>
          <a:graphicData uri="http://schemas.openxmlformats.org/drawingml/2006/table">
            <a:tbl>
              <a:tblPr/>
              <a:tblGrid>
                <a:gridCol w="411595">
                  <a:extLst>
                    <a:ext uri="{9D8B030D-6E8A-4147-A177-3AD203B41FA5}">
                      <a16:colId xmlns:a16="http://schemas.microsoft.com/office/drawing/2014/main" val="20000"/>
                    </a:ext>
                  </a:extLst>
                </a:gridCol>
                <a:gridCol w="411595">
                  <a:extLst>
                    <a:ext uri="{9D8B030D-6E8A-4147-A177-3AD203B41FA5}">
                      <a16:colId xmlns:a16="http://schemas.microsoft.com/office/drawing/2014/main" val="20001"/>
                    </a:ext>
                  </a:extLst>
                </a:gridCol>
                <a:gridCol w="411595">
                  <a:extLst>
                    <a:ext uri="{9D8B030D-6E8A-4147-A177-3AD203B41FA5}">
                      <a16:colId xmlns:a16="http://schemas.microsoft.com/office/drawing/2014/main" val="20002"/>
                    </a:ext>
                  </a:extLst>
                </a:gridCol>
                <a:gridCol w="411595">
                  <a:extLst>
                    <a:ext uri="{9D8B030D-6E8A-4147-A177-3AD203B41FA5}">
                      <a16:colId xmlns:a16="http://schemas.microsoft.com/office/drawing/2014/main" val="20003"/>
                    </a:ext>
                  </a:extLst>
                </a:gridCol>
                <a:gridCol w="411595">
                  <a:extLst>
                    <a:ext uri="{9D8B030D-6E8A-4147-A177-3AD203B41FA5}">
                      <a16:colId xmlns:a16="http://schemas.microsoft.com/office/drawing/2014/main" val="20004"/>
                    </a:ext>
                  </a:extLst>
                </a:gridCol>
                <a:gridCol w="411595">
                  <a:extLst>
                    <a:ext uri="{9D8B030D-6E8A-4147-A177-3AD203B41FA5}">
                      <a16:colId xmlns:a16="http://schemas.microsoft.com/office/drawing/2014/main" val="20005"/>
                    </a:ext>
                  </a:extLst>
                </a:gridCol>
                <a:gridCol w="411595">
                  <a:extLst>
                    <a:ext uri="{9D8B030D-6E8A-4147-A177-3AD203B41FA5}">
                      <a16:colId xmlns:a16="http://schemas.microsoft.com/office/drawing/2014/main" val="20006"/>
                    </a:ext>
                  </a:extLst>
                </a:gridCol>
                <a:gridCol w="411595">
                  <a:extLst>
                    <a:ext uri="{9D8B030D-6E8A-4147-A177-3AD203B41FA5}">
                      <a16:colId xmlns:a16="http://schemas.microsoft.com/office/drawing/2014/main" val="20007"/>
                    </a:ext>
                  </a:extLst>
                </a:gridCol>
                <a:gridCol w="411595">
                  <a:extLst>
                    <a:ext uri="{9D8B030D-6E8A-4147-A177-3AD203B41FA5}">
                      <a16:colId xmlns:a16="http://schemas.microsoft.com/office/drawing/2014/main" val="20008"/>
                    </a:ext>
                  </a:extLst>
                </a:gridCol>
                <a:gridCol w="411595">
                  <a:extLst>
                    <a:ext uri="{9D8B030D-6E8A-4147-A177-3AD203B41FA5}">
                      <a16:colId xmlns:a16="http://schemas.microsoft.com/office/drawing/2014/main" val="20009"/>
                    </a:ext>
                  </a:extLst>
                </a:gridCol>
                <a:gridCol w="411595">
                  <a:extLst>
                    <a:ext uri="{9D8B030D-6E8A-4147-A177-3AD203B41FA5}">
                      <a16:colId xmlns:a16="http://schemas.microsoft.com/office/drawing/2014/main" val="20010"/>
                    </a:ext>
                  </a:extLst>
                </a:gridCol>
              </a:tblGrid>
              <a:tr h="228600">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Jenjang</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9">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Usia</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50271">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&lt;= 24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25 - 29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30 - 34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35 - 39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40 - 44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45 - 49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50 - 54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55 - 59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&gt;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extLst>
                  <a:ext uri="{0D108BD9-81ED-4DB2-BD59-A6C34878D82A}">
                    <a16:rowId xmlns:a16="http://schemas.microsoft.com/office/drawing/2014/main" val="10001"/>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TK</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RA</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SD</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17</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62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MI</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SMP</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600">
                <a:tc>
                  <a:txBody>
                    <a:bodyPr/>
                    <a:lstStyle/>
                    <a:p>
                      <a:pPr algn="ctr" fontAlgn="ctr"/>
                      <a:r>
                        <a:rPr lang="en-US" sz="800" b="0" i="0" u="none" strike="noStrike">
                          <a:solidFill>
                            <a:srgbClr val="000000"/>
                          </a:solidFill>
                          <a:effectLst/>
                          <a:latin typeface="Times New Roman" pitchFamily="18" charset="0"/>
                          <a:cs typeface="Times New Roman" pitchFamily="18" charset="0"/>
                        </a:rPr>
                        <a:t>MTs</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60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27</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16</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36</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125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09354" y="257157"/>
            <a:ext cx="4495800" cy="228600"/>
          </a:xfrm>
          <a:prstGeom prst="rect">
            <a:avLst/>
          </a:prstGeom>
        </p:spPr>
        <p:txBody>
          <a:bodyPr vert="horz" lIns="0" tIns="24804" rIns="0" bIns="0" anchor="ctr">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KEPALA SEKOLAH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STATUS KEPEGAWAIAN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62848868"/>
              </p:ext>
            </p:extLst>
          </p:nvPr>
        </p:nvGraphicFramePr>
        <p:xfrm>
          <a:off x="844355" y="685801"/>
          <a:ext cx="3225799" cy="1800225"/>
        </p:xfrm>
        <a:graphic>
          <a:graphicData uri="http://schemas.openxmlformats.org/drawingml/2006/table">
            <a:tbl>
              <a:tblPr/>
              <a:tblGrid>
                <a:gridCol w="1349569">
                  <a:extLst>
                    <a:ext uri="{9D8B030D-6E8A-4147-A177-3AD203B41FA5}">
                      <a16:colId xmlns:a16="http://schemas.microsoft.com/office/drawing/2014/main" val="20000"/>
                    </a:ext>
                  </a:extLst>
                </a:gridCol>
                <a:gridCol w="949131">
                  <a:extLst>
                    <a:ext uri="{9D8B030D-6E8A-4147-A177-3AD203B41FA5}">
                      <a16:colId xmlns:a16="http://schemas.microsoft.com/office/drawing/2014/main" val="20001"/>
                    </a:ext>
                  </a:extLst>
                </a:gridCol>
                <a:gridCol w="927099">
                  <a:extLst>
                    <a:ext uri="{9D8B030D-6E8A-4147-A177-3AD203B41FA5}">
                      <a16:colId xmlns:a16="http://schemas.microsoft.com/office/drawing/2014/main" val="20002"/>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Status </a:t>
                      </a:r>
                      <a:r>
                        <a:rPr lang="en-US" sz="1000" b="1" i="0" u="none" strike="noStrike" dirty="0" err="1">
                          <a:solidFill>
                            <a:srgbClr val="000000"/>
                          </a:solidFill>
                          <a:effectLst/>
                          <a:latin typeface="Times New Roman" pitchFamily="18" charset="0"/>
                          <a:cs typeface="Times New Roman" pitchFamily="18" charset="0"/>
                        </a:rPr>
                        <a:t>Kepegawaian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Non 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90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Placeholder 6"/>
          <p:cNvGraphicFramePr>
            <a:graphicFrameLocks noGrp="1"/>
          </p:cNvGraphicFramePr>
          <p:nvPr>
            <p:ph type="tbl" idx="1"/>
            <p:extLst>
              <p:ext uri="{D42A27DB-BD31-4B8C-83A1-F6EECF244321}">
                <p14:modId xmlns:p14="http://schemas.microsoft.com/office/powerpoint/2010/main" val="2553626468"/>
              </p:ext>
            </p:extLst>
          </p:nvPr>
        </p:nvGraphicFramePr>
        <p:xfrm>
          <a:off x="533400" y="685801"/>
          <a:ext cx="4038600" cy="1933575"/>
        </p:xfrm>
        <a:graphic>
          <a:graphicData uri="http://schemas.openxmlformats.org/drawingml/2006/table">
            <a:tbl>
              <a:tblPr/>
              <a:tblGrid>
                <a:gridCol w="764059">
                  <a:extLst>
                    <a:ext uri="{9D8B030D-6E8A-4147-A177-3AD203B41FA5}">
                      <a16:colId xmlns:a16="http://schemas.microsoft.com/office/drawing/2014/main" val="20000"/>
                    </a:ext>
                  </a:extLst>
                </a:gridCol>
                <a:gridCol w="764059">
                  <a:extLst>
                    <a:ext uri="{9D8B030D-6E8A-4147-A177-3AD203B41FA5}">
                      <a16:colId xmlns:a16="http://schemas.microsoft.com/office/drawing/2014/main" val="20001"/>
                    </a:ext>
                  </a:extLst>
                </a:gridCol>
                <a:gridCol w="764059">
                  <a:extLst>
                    <a:ext uri="{9D8B030D-6E8A-4147-A177-3AD203B41FA5}">
                      <a16:colId xmlns:a16="http://schemas.microsoft.com/office/drawing/2014/main" val="20002"/>
                    </a:ext>
                  </a:extLst>
                </a:gridCol>
                <a:gridCol w="582141">
                  <a:extLst>
                    <a:ext uri="{9D8B030D-6E8A-4147-A177-3AD203B41FA5}">
                      <a16:colId xmlns:a16="http://schemas.microsoft.com/office/drawing/2014/main" val="20003"/>
                    </a:ext>
                  </a:extLst>
                </a:gridCol>
                <a:gridCol w="582141">
                  <a:extLst>
                    <a:ext uri="{9D8B030D-6E8A-4147-A177-3AD203B41FA5}">
                      <a16:colId xmlns:a16="http://schemas.microsoft.com/office/drawing/2014/main" val="20004"/>
                    </a:ext>
                  </a:extLst>
                </a:gridCol>
                <a:gridCol w="582141">
                  <a:extLst>
                    <a:ext uri="{9D8B030D-6E8A-4147-A177-3AD203B41FA5}">
                      <a16:colId xmlns:a16="http://schemas.microsoft.com/office/drawing/2014/main" val="20005"/>
                    </a:ext>
                  </a:extLst>
                </a:gridCol>
              </a:tblGrid>
              <a:tr h="200025">
                <a:tc rowSpan="2">
                  <a:txBody>
                    <a:bodyPr/>
                    <a:lstStyle/>
                    <a:p>
                      <a:pPr algn="ctr" fontAlgn="ctr"/>
                      <a:r>
                        <a:rPr lang="id-ID" sz="1100" b="1" i="0" u="none" strike="noStrike" dirty="0">
                          <a:solidFill>
                            <a:srgbClr val="000000"/>
                          </a:solidFill>
                          <a:latin typeface="Times New Roman" pitchFamily="18" charset="0"/>
                          <a:cs typeface="Times New Roman" pitchFamily="18" charset="0"/>
                        </a:rPr>
                        <a:t>Jenjang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4">
                  <a:txBody>
                    <a:bodyPr/>
                    <a:lstStyle/>
                    <a:p>
                      <a:pPr algn="ctr" fontAlgn="ctr"/>
                      <a:r>
                        <a:rPr lang="id-ID" sz="1100" b="1" i="0" u="none" strike="noStrike" dirty="0">
                          <a:solidFill>
                            <a:srgbClr val="000000"/>
                          </a:solidFill>
                          <a:latin typeface="Times New Roman" pitchFamily="18" charset="0"/>
                          <a:cs typeface="Times New Roman" pitchFamily="18" charset="0"/>
                        </a:rPr>
                        <a:t>Tingkat Pendidikan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fontAlgn="ctr"/>
                      <a:r>
                        <a:rPr lang="en-US" sz="1100" b="1" i="0" u="none" strike="noStrike" dirty="0" err="1">
                          <a:solidFill>
                            <a:srgbClr val="000000"/>
                          </a:solidFill>
                          <a:latin typeface="Times New Roman" pitchFamily="18" charset="0"/>
                          <a:cs typeface="Times New Roman" pitchFamily="18" charset="0"/>
                        </a:rPr>
                        <a:t>Jumlah</a:t>
                      </a:r>
                      <a:endParaRPr lang="id-ID" sz="11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00025">
                <a:tc vMerge="1">
                  <a:txBody>
                    <a:bodyPr/>
                    <a:lstStyle/>
                    <a:p>
                      <a:endParaRPr lang="id-ID"/>
                    </a:p>
                  </a:txBody>
                  <a:tcPr/>
                </a:tc>
                <a:tc>
                  <a:txBody>
                    <a:bodyPr/>
                    <a:lstStyle/>
                    <a:p>
                      <a:pPr algn="ctr" fontAlgn="ctr"/>
                      <a:r>
                        <a:rPr lang="id-ID" sz="1100" b="1" i="0" u="none" strike="noStrike" dirty="0">
                          <a:solidFill>
                            <a:srgbClr val="000000"/>
                          </a:solidFill>
                          <a:latin typeface="Times New Roman" pitchFamily="18" charset="0"/>
                          <a:cs typeface="Times New Roman" pitchFamily="18" charset="0"/>
                        </a:rPr>
                        <a:t>Dibawah S1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1100" b="1" i="0" u="none" strike="noStrike" dirty="0">
                          <a:solidFill>
                            <a:srgbClr val="000000"/>
                          </a:solidFill>
                          <a:latin typeface="Times New Roman" pitchFamily="18" charset="0"/>
                          <a:cs typeface="Times New Roman" pitchFamily="18" charset="0"/>
                        </a:rPr>
                        <a:t>D4/S1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1100" b="1" i="0" u="none" strike="noStrike" dirty="0">
                          <a:solidFill>
                            <a:srgbClr val="000000"/>
                          </a:solidFill>
                          <a:latin typeface="Times New Roman" pitchFamily="18" charset="0"/>
                          <a:cs typeface="Times New Roman" pitchFamily="18" charset="0"/>
                        </a:rPr>
                        <a:t>S2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id-ID" sz="1100" b="1" i="0" u="none" strike="noStrike" dirty="0">
                          <a:solidFill>
                            <a:srgbClr val="000000"/>
                          </a:solidFill>
                          <a:latin typeface="Times New Roman" pitchFamily="18" charset="0"/>
                          <a:cs typeface="Times New Roman" pitchFamily="18" charset="0"/>
                        </a:rPr>
                        <a:t>S3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id-ID"/>
                    </a:p>
                  </a:txBody>
                  <a:tcPr/>
                </a:tc>
                <a:extLst>
                  <a:ext uri="{0D108BD9-81ED-4DB2-BD59-A6C34878D82A}">
                    <a16:rowId xmlns:a16="http://schemas.microsoft.com/office/drawing/2014/main" val="10001"/>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TK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31</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34</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62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SMP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9075">
                <a:tc>
                  <a:txBody>
                    <a:bodyPr/>
                    <a:lstStyle/>
                    <a:p>
                      <a:pPr algn="ctr" fontAlgn="b"/>
                      <a:r>
                        <a:rPr lang="id-ID" sz="1100" b="0" i="0" u="none" strike="noStrike" dirty="0">
                          <a:solidFill>
                            <a:srgbClr val="000000"/>
                          </a:solidFill>
                          <a:latin typeface="Times New Roman" pitchFamily="18" charset="0"/>
                          <a:cs typeface="Times New Roman" pitchFamily="18" charset="0"/>
                        </a:rPr>
                        <a:t>MTs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9075">
                <a:tc>
                  <a:txBody>
                    <a:bodyPr/>
                    <a:lstStyle/>
                    <a:p>
                      <a:pPr algn="ctr" fontAlgn="b"/>
                      <a:r>
                        <a:rPr lang="en-US" sz="1100" b="1" i="0" u="none" strike="noStrike" dirty="0">
                          <a:solidFill>
                            <a:srgbClr val="000000"/>
                          </a:solidFill>
                          <a:latin typeface="Times New Roman" pitchFamily="18" charset="0"/>
                          <a:cs typeface="Times New Roman" pitchFamily="18" charset="0"/>
                        </a:rPr>
                        <a:t>Total</a:t>
                      </a:r>
                      <a:endParaRPr lang="id-ID" sz="1100" b="1"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4</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114</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125</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Title 1"/>
          <p:cNvSpPr txBox="1">
            <a:spLocks/>
          </p:cNvSpPr>
          <p:nvPr/>
        </p:nvSpPr>
        <p:spPr>
          <a:xfrm>
            <a:off x="228600" y="304800"/>
            <a:ext cx="4495800" cy="228600"/>
          </a:xfrm>
          <a:prstGeom prst="rect">
            <a:avLst/>
          </a:prstGeom>
        </p:spPr>
        <p:txBody>
          <a:bodyPr vert="horz" lIns="0" tIns="24804" rIns="0" bIns="0" anchor="b">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KEPALA SEKOLAH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TINGKAT PENDIDIKAN</a:t>
            </a:r>
            <a:endParaRPr lang="id-ID" sz="1200" dirty="0">
              <a:latin typeface="Times New Roman" pitchFamily="18" charset="0"/>
              <a:ea typeface="+mj-ea"/>
              <a:cs typeface="Times New Roman" pitchFamily="18" charset="0"/>
            </a:endParaRP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6423" y="228600"/>
            <a:ext cx="4495800" cy="228600"/>
          </a:xfrm>
          <a:prstGeom prst="rect">
            <a:avLst/>
          </a:prstGeom>
        </p:spPr>
        <p:txBody>
          <a:bodyPr vert="horz" lIns="0" tIns="24804" rIns="0" bIns="0" anchor="b">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KEPALA SEKOLAH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STATUS SERTIFIKASI</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24224864"/>
              </p:ext>
            </p:extLst>
          </p:nvPr>
        </p:nvGraphicFramePr>
        <p:xfrm>
          <a:off x="609601" y="609601"/>
          <a:ext cx="3810000" cy="1800225"/>
        </p:xfrm>
        <a:graphic>
          <a:graphicData uri="http://schemas.openxmlformats.org/drawingml/2006/table">
            <a:tbl>
              <a:tblPr/>
              <a:tblGrid>
                <a:gridCol w="1295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200025">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Status </a:t>
                      </a:r>
                      <a:r>
                        <a:rPr lang="en-US" sz="1000" b="1" i="0" u="none" strike="noStrike" dirty="0" err="1">
                          <a:solidFill>
                            <a:srgbClr val="000000"/>
                          </a:solidFill>
                          <a:effectLst/>
                          <a:latin typeface="Times New Roman" pitchFamily="18" charset="0"/>
                          <a:cs typeface="Times New Roman" pitchFamily="18" charset="0"/>
                        </a:rPr>
                        <a:t>Sertifikasi</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00025">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Belum</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Sudah</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57</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62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5</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10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solidFill>
                            <a:srgbClr val="000000"/>
                          </a:solidFill>
                          <a:effectLst/>
                          <a:latin typeface="Times New Roman" pitchFamily="18" charset="0"/>
                          <a:ea typeface="Times New Roman" panose="02020603050405020304" pitchFamily="18" charset="0"/>
                          <a:cs typeface="Times New Roman"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115</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solidFill>
                            <a:srgbClr val="000000"/>
                          </a:solidFill>
                          <a:effectLst/>
                          <a:latin typeface="Times New Roman" pitchFamily="18" charset="0"/>
                          <a:ea typeface="Times New Roman" panose="02020603050405020304" pitchFamily="18" charset="0"/>
                          <a:cs typeface="Times New Roman" pitchFamily="18" charset="0"/>
                        </a:rPr>
                        <a:t>125</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8600" y="228600"/>
            <a:ext cx="4495800" cy="228600"/>
          </a:xfrm>
          <a:prstGeom prst="rect">
            <a:avLst/>
          </a:prstGeom>
        </p:spPr>
        <p:txBody>
          <a:bodyPr vert="horz" lIns="0" tIns="24804" rIns="0" bIns="0" anchor="ctr">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TENAGA KEPENDIDIKAN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JENIS KELAMIN</a:t>
            </a:r>
            <a:endParaRPr lang="id-ID" sz="1200" dirty="0">
              <a:latin typeface="Times New Roman" pitchFamily="18" charset="0"/>
              <a:ea typeface="+mj-ea"/>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910028129"/>
              </p:ext>
            </p:extLst>
          </p:nvPr>
        </p:nvGraphicFramePr>
        <p:xfrm>
          <a:off x="609600" y="685801"/>
          <a:ext cx="3886199" cy="1981199"/>
        </p:xfrm>
        <a:graphic>
          <a:graphicData uri="http://schemas.openxmlformats.org/drawingml/2006/table">
            <a:tbl>
              <a:tblPr/>
              <a:tblGrid>
                <a:gridCol w="1157470">
                  <a:extLst>
                    <a:ext uri="{9D8B030D-6E8A-4147-A177-3AD203B41FA5}">
                      <a16:colId xmlns:a16="http://schemas.microsoft.com/office/drawing/2014/main" val="20000"/>
                    </a:ext>
                  </a:extLst>
                </a:gridCol>
                <a:gridCol w="712449">
                  <a:extLst>
                    <a:ext uri="{9D8B030D-6E8A-4147-A177-3AD203B41FA5}">
                      <a16:colId xmlns:a16="http://schemas.microsoft.com/office/drawing/2014/main" val="20001"/>
                    </a:ext>
                  </a:extLst>
                </a:gridCol>
                <a:gridCol w="706411">
                  <a:extLst>
                    <a:ext uri="{9D8B030D-6E8A-4147-A177-3AD203B41FA5}">
                      <a16:colId xmlns:a16="http://schemas.microsoft.com/office/drawing/2014/main" val="20002"/>
                    </a:ext>
                  </a:extLst>
                </a:gridCol>
                <a:gridCol w="1309869">
                  <a:extLst>
                    <a:ext uri="{9D8B030D-6E8A-4147-A177-3AD203B41FA5}">
                      <a16:colId xmlns:a16="http://schemas.microsoft.com/office/drawing/2014/main" val="20003"/>
                    </a:ext>
                  </a:extLst>
                </a:gridCol>
              </a:tblGrid>
              <a:tr h="304800">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Pendidikan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Jenis</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Kelamin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304800">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Laki-laki</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Perempuan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449">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8600" y="228600"/>
            <a:ext cx="4495800" cy="22860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TENAGA KEPENDIDIKAN BERDASARKAN USIA</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744597635"/>
              </p:ext>
            </p:extLst>
          </p:nvPr>
        </p:nvGraphicFramePr>
        <p:xfrm>
          <a:off x="233867" y="609601"/>
          <a:ext cx="4527545" cy="2074745"/>
        </p:xfrm>
        <a:graphic>
          <a:graphicData uri="http://schemas.openxmlformats.org/drawingml/2006/table">
            <a:tbl>
              <a:tblPr/>
              <a:tblGrid>
                <a:gridCol w="411595">
                  <a:extLst>
                    <a:ext uri="{9D8B030D-6E8A-4147-A177-3AD203B41FA5}">
                      <a16:colId xmlns:a16="http://schemas.microsoft.com/office/drawing/2014/main" val="20000"/>
                    </a:ext>
                  </a:extLst>
                </a:gridCol>
                <a:gridCol w="411595">
                  <a:extLst>
                    <a:ext uri="{9D8B030D-6E8A-4147-A177-3AD203B41FA5}">
                      <a16:colId xmlns:a16="http://schemas.microsoft.com/office/drawing/2014/main" val="20001"/>
                    </a:ext>
                  </a:extLst>
                </a:gridCol>
                <a:gridCol w="411595">
                  <a:extLst>
                    <a:ext uri="{9D8B030D-6E8A-4147-A177-3AD203B41FA5}">
                      <a16:colId xmlns:a16="http://schemas.microsoft.com/office/drawing/2014/main" val="20002"/>
                    </a:ext>
                  </a:extLst>
                </a:gridCol>
                <a:gridCol w="411595">
                  <a:extLst>
                    <a:ext uri="{9D8B030D-6E8A-4147-A177-3AD203B41FA5}">
                      <a16:colId xmlns:a16="http://schemas.microsoft.com/office/drawing/2014/main" val="20003"/>
                    </a:ext>
                  </a:extLst>
                </a:gridCol>
                <a:gridCol w="411595">
                  <a:extLst>
                    <a:ext uri="{9D8B030D-6E8A-4147-A177-3AD203B41FA5}">
                      <a16:colId xmlns:a16="http://schemas.microsoft.com/office/drawing/2014/main" val="20004"/>
                    </a:ext>
                  </a:extLst>
                </a:gridCol>
                <a:gridCol w="411595">
                  <a:extLst>
                    <a:ext uri="{9D8B030D-6E8A-4147-A177-3AD203B41FA5}">
                      <a16:colId xmlns:a16="http://schemas.microsoft.com/office/drawing/2014/main" val="20005"/>
                    </a:ext>
                  </a:extLst>
                </a:gridCol>
                <a:gridCol w="411595">
                  <a:extLst>
                    <a:ext uri="{9D8B030D-6E8A-4147-A177-3AD203B41FA5}">
                      <a16:colId xmlns:a16="http://schemas.microsoft.com/office/drawing/2014/main" val="20006"/>
                    </a:ext>
                  </a:extLst>
                </a:gridCol>
                <a:gridCol w="411595">
                  <a:extLst>
                    <a:ext uri="{9D8B030D-6E8A-4147-A177-3AD203B41FA5}">
                      <a16:colId xmlns:a16="http://schemas.microsoft.com/office/drawing/2014/main" val="20007"/>
                    </a:ext>
                  </a:extLst>
                </a:gridCol>
                <a:gridCol w="411595">
                  <a:extLst>
                    <a:ext uri="{9D8B030D-6E8A-4147-A177-3AD203B41FA5}">
                      <a16:colId xmlns:a16="http://schemas.microsoft.com/office/drawing/2014/main" val="20008"/>
                    </a:ext>
                  </a:extLst>
                </a:gridCol>
                <a:gridCol w="411595">
                  <a:extLst>
                    <a:ext uri="{9D8B030D-6E8A-4147-A177-3AD203B41FA5}">
                      <a16:colId xmlns:a16="http://schemas.microsoft.com/office/drawing/2014/main" val="20009"/>
                    </a:ext>
                  </a:extLst>
                </a:gridCol>
                <a:gridCol w="411595">
                  <a:extLst>
                    <a:ext uri="{9D8B030D-6E8A-4147-A177-3AD203B41FA5}">
                      <a16:colId xmlns:a16="http://schemas.microsoft.com/office/drawing/2014/main" val="20010"/>
                    </a:ext>
                  </a:extLst>
                </a:gridCol>
              </a:tblGrid>
              <a:tr h="228600">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Jenjang</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9">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Usia</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63678">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&lt;= 24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25 - 29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30 - 34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35 - 39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40 - 44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45 - 49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50 - 54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55 - 59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&gt; 59 </a:t>
                      </a:r>
                      <a:r>
                        <a:rPr lang="en-US" sz="800" b="1" i="0" u="none" strike="noStrike" dirty="0" err="1">
                          <a:solidFill>
                            <a:srgbClr val="000000"/>
                          </a:solidFill>
                          <a:effectLst/>
                          <a:latin typeface="Times New Roman" pitchFamily="18" charset="0"/>
                          <a:cs typeface="Times New Roman" pitchFamily="18" charset="0"/>
                        </a:rPr>
                        <a:t>thn</a:t>
                      </a:r>
                      <a:endParaRPr lang="en-US" sz="800" b="1" i="0" u="none" strike="noStrike" dirty="0">
                        <a:solidFill>
                          <a:srgbClr val="000000"/>
                        </a:solidFill>
                        <a:effectLst/>
                        <a:latin typeface="Times New Roman" pitchFamily="18" charset="0"/>
                        <a:cs typeface="Times New Roman" pitchFamily="18" charset="0"/>
                      </a:endParaRP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lang="en-US"/>
                    </a:p>
                  </a:txBody>
                  <a:tcPr/>
                </a:tc>
                <a:extLst>
                  <a:ext uri="{0D108BD9-81ED-4DB2-BD59-A6C34878D82A}">
                    <a16:rowId xmlns:a16="http://schemas.microsoft.com/office/drawing/2014/main" val="10001"/>
                  </a:ext>
                </a:extLst>
              </a:tr>
              <a:tr h="210867">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TK</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RA</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SD</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194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MI</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SMP</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MTs</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60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6431" marR="6431" marT="64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31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8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2623" y="228600"/>
            <a:ext cx="4495800" cy="228600"/>
          </a:xfrm>
          <a:prstGeom prst="rect">
            <a:avLst/>
          </a:prstGeom>
        </p:spPr>
        <p:txBody>
          <a:bodyPr vert="horz" lIns="0" tIns="24804" rIns="0" bIns="0" anchor="ctr">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TENAGA KEPENDIDIKAN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STATUS KEPEGAWAIAN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09043897"/>
              </p:ext>
            </p:extLst>
          </p:nvPr>
        </p:nvGraphicFramePr>
        <p:xfrm>
          <a:off x="381000" y="685801"/>
          <a:ext cx="4114800" cy="2009775"/>
        </p:xfrm>
        <a:graphic>
          <a:graphicData uri="http://schemas.openxmlformats.org/drawingml/2006/table">
            <a:tbl>
              <a:tblPr/>
              <a:tblGrid>
                <a:gridCol w="1341620">
                  <a:extLst>
                    <a:ext uri="{9D8B030D-6E8A-4147-A177-3AD203B41FA5}">
                      <a16:colId xmlns:a16="http://schemas.microsoft.com/office/drawing/2014/main" val="20000"/>
                    </a:ext>
                  </a:extLst>
                </a:gridCol>
                <a:gridCol w="712449">
                  <a:extLst>
                    <a:ext uri="{9D8B030D-6E8A-4147-A177-3AD203B41FA5}">
                      <a16:colId xmlns:a16="http://schemas.microsoft.com/office/drawing/2014/main" val="20001"/>
                    </a:ext>
                  </a:extLst>
                </a:gridCol>
                <a:gridCol w="706411">
                  <a:extLst>
                    <a:ext uri="{9D8B030D-6E8A-4147-A177-3AD203B41FA5}">
                      <a16:colId xmlns:a16="http://schemas.microsoft.com/office/drawing/2014/main" val="20002"/>
                    </a:ext>
                  </a:extLst>
                </a:gridCol>
                <a:gridCol w="1354320">
                  <a:extLst>
                    <a:ext uri="{9D8B030D-6E8A-4147-A177-3AD203B41FA5}">
                      <a16:colId xmlns:a16="http://schemas.microsoft.com/office/drawing/2014/main" val="20003"/>
                    </a:ext>
                  </a:extLst>
                </a:gridCol>
              </a:tblGrid>
              <a:tr h="304800">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Pendidikan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2">
                  <a:txBody>
                    <a:bodyPr/>
                    <a:lstStyle/>
                    <a:p>
                      <a:pPr algn="ctr" fontAlgn="ctr"/>
                      <a:r>
                        <a:rPr lang="en-US" sz="1000" b="1" i="0" u="none" strike="noStrike" dirty="0">
                          <a:solidFill>
                            <a:srgbClr val="000000"/>
                          </a:solidFill>
                          <a:effectLst/>
                          <a:latin typeface="Times New Roman" pitchFamily="18" charset="0"/>
                          <a:cs typeface="Times New Roman" pitchFamily="18" charset="0"/>
                        </a:rPr>
                        <a:t>Status </a:t>
                      </a:r>
                      <a:r>
                        <a:rPr lang="en-US" sz="1000" b="1" i="0" u="none" strike="noStrike" dirty="0" err="1">
                          <a:solidFill>
                            <a:srgbClr val="000000"/>
                          </a:solidFill>
                          <a:effectLst/>
                          <a:latin typeface="Times New Roman" pitchFamily="18" charset="0"/>
                          <a:cs typeface="Times New Roman" pitchFamily="18" charset="0"/>
                        </a:rPr>
                        <a:t>Kepegawaian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rowSpan="2">
                  <a:txBody>
                    <a:bodyPr/>
                    <a:lstStyle/>
                    <a:p>
                      <a:pPr algn="ctr" fontAlgn="ctr"/>
                      <a:r>
                        <a:rPr lang="en-US" sz="10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304800">
                <a:tc vMerge="1">
                  <a:txBody>
                    <a:bodyPr/>
                    <a:lstStyle/>
                    <a:p>
                      <a:endParaRPr lang="en-US"/>
                    </a:p>
                  </a:txBody>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Non PNS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 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solidFill>
                            <a:srgbClr val="000000"/>
                          </a:solidFill>
                          <a:effectLst/>
                          <a:latin typeface="Times New Roman" pitchFamily="18" charset="0"/>
                          <a:ea typeface="Times New Roman" panose="02020603050405020304" pitchFamily="18" charset="0"/>
                          <a:cs typeface="Times New Roman" pitchFamily="18" charset="0"/>
                        </a:rPr>
                        <a:t> 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298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228600"/>
            <a:ext cx="4495800" cy="228600"/>
          </a:xfrm>
          <a:prstGeom prst="rect">
            <a:avLst/>
          </a:prstGeom>
        </p:spPr>
        <p:txBody>
          <a:bodyPr vert="horz" lIns="0" tIns="24804" rIns="0" bIns="0" anchor="b">
            <a:no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TENAGA KEPENDIDIKAN </a:t>
            </a:r>
            <a:endParaRPr lang="en-US" sz="1200" b="1" dirty="0">
              <a:latin typeface="Times New Roman" pitchFamily="18" charset="0"/>
              <a:ea typeface="+mj-ea"/>
              <a:cs typeface="Times New Roman" pitchFamily="18" charset="0"/>
            </a:endParaRPr>
          </a:p>
          <a:p>
            <a:pPr algn="ctr" defTabSz="913947" eaLnBrk="1" fontAlgn="auto" hangingPunct="1">
              <a:spcAft>
                <a:spcPts val="0"/>
              </a:spcAft>
              <a:defRPr/>
            </a:pPr>
            <a:r>
              <a:rPr lang="id-ID" sz="1200" b="1" dirty="0">
                <a:latin typeface="Times New Roman" pitchFamily="18" charset="0"/>
                <a:ea typeface="+mj-ea"/>
                <a:cs typeface="Times New Roman" pitchFamily="18" charset="0"/>
              </a:rPr>
              <a:t>BERDASARKAN TINGKAT PENDIDIKAN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3806101"/>
              </p:ext>
            </p:extLst>
          </p:nvPr>
        </p:nvGraphicFramePr>
        <p:xfrm>
          <a:off x="318951" y="609600"/>
          <a:ext cx="4419600" cy="2095500"/>
        </p:xfrm>
        <a:graphic>
          <a:graphicData uri="http://schemas.openxmlformats.org/drawingml/2006/table">
            <a:tbl>
              <a:tblPr/>
              <a:tblGrid>
                <a:gridCol w="10668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04800">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Jenjang</a:t>
                      </a:r>
                      <a:r>
                        <a:rPr lang="en-US" sz="1000" b="1" i="0" u="none" strike="noStrike" dirty="0">
                          <a:solidFill>
                            <a:srgbClr val="000000"/>
                          </a:solidFill>
                          <a:effectLst/>
                          <a:latin typeface="Times New Roman" pitchFamily="18" charset="0"/>
                          <a:cs typeface="Times New Roman" pitchFamily="18" charset="0"/>
                        </a:rPr>
                        <a:t> </a:t>
                      </a:r>
                      <a:r>
                        <a:rPr lang="en-US" sz="1000" b="1" i="0" u="none" strike="noStrike" dirty="0" err="1">
                          <a:solidFill>
                            <a:srgbClr val="000000"/>
                          </a:solidFill>
                          <a:effectLst/>
                          <a:latin typeface="Times New Roman" pitchFamily="18" charset="0"/>
                          <a:cs typeface="Times New Roman" pitchFamily="18" charset="0"/>
                        </a:rPr>
                        <a:t>Pendidikan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4">
                  <a:txBody>
                    <a:bodyPr/>
                    <a:lstStyle/>
                    <a:p>
                      <a:pPr algn="ctr" fontAlgn="ctr"/>
                      <a:r>
                        <a:rPr lang="en-US" sz="1000" b="1" i="0" u="none" strike="noStrike" dirty="0">
                          <a:solidFill>
                            <a:srgbClr val="000000"/>
                          </a:solidFill>
                          <a:effectLst/>
                          <a:latin typeface="Times New Roman" pitchFamily="18" charset="0"/>
                          <a:cs typeface="Times New Roman" pitchFamily="18" charset="0"/>
                        </a:rPr>
                        <a:t>Tingkat </a:t>
                      </a:r>
                      <a:r>
                        <a:rPr lang="en-US" sz="1000" b="1" i="0" u="none" strike="noStrike" dirty="0" err="1">
                          <a:solidFill>
                            <a:srgbClr val="000000"/>
                          </a:solidFill>
                          <a:effectLst/>
                          <a:latin typeface="Times New Roman" pitchFamily="18" charset="0"/>
                          <a:cs typeface="Times New Roman" pitchFamily="18" charset="0"/>
                        </a:rPr>
                        <a:t>Pendidikan</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Jumlah</a:t>
                      </a:r>
                      <a:endParaRPr lang="en-US" sz="10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1000" b="1" i="0" u="none" strike="noStrike" dirty="0" err="1">
                          <a:solidFill>
                            <a:srgbClr val="000000"/>
                          </a:solidFill>
                          <a:effectLst/>
                          <a:latin typeface="Times New Roman" pitchFamily="18" charset="0"/>
                          <a:cs typeface="Times New Roman" pitchFamily="18" charset="0"/>
                        </a:rPr>
                        <a:t>Dibawah</a:t>
                      </a:r>
                      <a:r>
                        <a:rPr lang="en-US" sz="1000" b="1" i="0" u="none" strike="noStrike" dirty="0">
                          <a:solidFill>
                            <a:srgbClr val="000000"/>
                          </a:solidFill>
                          <a:effectLst/>
                          <a:latin typeface="Times New Roman" pitchFamily="18" charset="0"/>
                          <a:cs typeface="Times New Roman" pitchFamily="18" charset="0"/>
                        </a:rPr>
                        <a:t> S1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D4/S1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S2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S3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lang="en-US"/>
                    </a:p>
                  </a:txBody>
                  <a:tcPr/>
                </a:tc>
                <a:extLst>
                  <a:ext uri="{0D108BD9-81ED-4DB2-BD59-A6C34878D82A}">
                    <a16:rowId xmlns:a16="http://schemas.microsoft.com/office/drawing/2014/main" val="10001"/>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dirty="0">
                          <a:effectLst/>
                          <a:latin typeface="Times New Roman" pitchFamily="18" charset="0"/>
                          <a:ea typeface="Times New Roman" panose="02020603050405020304" pitchFamily="18" charset="0"/>
                          <a:cs typeface="Times New Roman"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dirty="0">
                          <a:effectLst/>
                          <a:latin typeface="Times New Roman" pitchFamily="18" charset="0"/>
                          <a:ea typeface="Times New Roman" panose="02020603050405020304" pitchFamily="18" charset="0"/>
                          <a:cs typeface="Times New Roman"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RA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71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fontAlgn="ctr"/>
                      <a:r>
                        <a:rPr lang="en-US" sz="1000" b="0" i="0" u="none" strike="noStrike" dirty="0">
                          <a:solidFill>
                            <a:srgbClr val="000000"/>
                          </a:solidFill>
                          <a:effectLst/>
                          <a:latin typeface="Times New Roman" pitchFamily="18" charset="0"/>
                          <a:cs typeface="Times New Roman" pitchFamily="18" charset="0"/>
                        </a:rPr>
                        <a:t>MTs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fontAlgn="ctr"/>
                      <a:r>
                        <a:rPr lang="en-US" sz="10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rPr>
                        <a:t>214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dirty="0">
                          <a:effectLst/>
                          <a:latin typeface="Times New Roman" pitchFamily="18" charset="0"/>
                          <a:ea typeface="Times New Roman" panose="02020603050405020304" pitchFamily="18" charset="0"/>
                          <a:cs typeface="Times New Roman" pitchFamily="18" charset="0"/>
                        </a:rPr>
                        <a:t>134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dirty="0">
                          <a:effectLst/>
                          <a:latin typeface="Times New Roman" pitchFamily="18" charset="0"/>
                          <a:ea typeface="Times New Roman" panose="02020603050405020304" pitchFamily="18" charset="0"/>
                          <a:cs typeface="Times New Roman"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dirty="0">
                          <a:effectLst/>
                          <a:latin typeface="Times New Roman" pitchFamily="18" charset="0"/>
                          <a:ea typeface="Times New Roman" panose="02020603050405020304" pitchFamily="18" charset="0"/>
                          <a:cs typeface="Times New Roman" pitchFamily="18" charset="0"/>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p:cNvSpPr>
          <p:nvPr/>
        </p:nvSpPr>
        <p:spPr bwMode="auto">
          <a:xfrm>
            <a:off x="4844565" y="9"/>
            <a:ext cx="184638" cy="307730"/>
          </a:xfrm>
          <a:prstGeom prst="rect">
            <a:avLst/>
          </a:prstGeom>
          <a:noFill/>
          <a:ln w="9525">
            <a:noFill/>
            <a:miter lim="800000"/>
            <a:headEnd/>
            <a:tailEnd/>
          </a:ln>
          <a:effectLst/>
        </p:spPr>
        <p:txBody>
          <a:bodyPr vert="horz" wrap="none" lIns="91394" tIns="45697" rIns="91394" bIns="45697" numCol="1" anchor="ctr" anchorCtr="0" compatLnSpc="1">
            <a:prstTxWarp prst="textNoShape">
              <a:avLst/>
            </a:prstTxWarp>
            <a:spAutoFit/>
          </a:bodyPr>
          <a:lstStyle/>
          <a:p>
            <a:endParaRPr lang="id-ID"/>
          </a:p>
        </p:txBody>
      </p:sp>
      <p:sp>
        <p:nvSpPr>
          <p:cNvPr id="7" name="Title 1"/>
          <p:cNvSpPr txBox="1">
            <a:spLocks/>
          </p:cNvSpPr>
          <p:nvPr/>
        </p:nvSpPr>
        <p:spPr>
          <a:xfrm>
            <a:off x="152400" y="304800"/>
            <a:ext cx="4495800" cy="228600"/>
          </a:xfrm>
          <a:prstGeom prst="rect">
            <a:avLst/>
          </a:prstGeom>
        </p:spPr>
        <p:txBody>
          <a:bodyPr vert="horz" lIns="0" tIns="24804" rIns="0" bIns="0" anchor="b">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JENIS KELAMIN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61198768"/>
              </p:ext>
            </p:extLst>
          </p:nvPr>
        </p:nvGraphicFramePr>
        <p:xfrm>
          <a:off x="533400" y="685801"/>
          <a:ext cx="3733800" cy="1475613"/>
        </p:xfrm>
        <a:graphic>
          <a:graphicData uri="http://schemas.openxmlformats.org/drawingml/2006/table">
            <a:tbl>
              <a:tblPr/>
              <a:tblGrid>
                <a:gridCol w="995074">
                  <a:extLst>
                    <a:ext uri="{9D8B030D-6E8A-4147-A177-3AD203B41FA5}">
                      <a16:colId xmlns:a16="http://schemas.microsoft.com/office/drawing/2014/main" val="20000"/>
                    </a:ext>
                  </a:extLst>
                </a:gridCol>
                <a:gridCol w="909926">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304800">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Jenjang</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Jenis</a:t>
                      </a:r>
                      <a:r>
                        <a:rPr lang="en-US" sz="1100" b="1" i="0" u="none" strike="noStrike" dirty="0">
                          <a:solidFill>
                            <a:srgbClr val="000000"/>
                          </a:solidFill>
                          <a:effectLst/>
                          <a:latin typeface="Times New Roman" pitchFamily="18" charset="0"/>
                          <a:cs typeface="Times New Roman" pitchFamily="18" charset="0"/>
                        </a:rPr>
                        <a:t> </a:t>
                      </a:r>
                      <a:r>
                        <a:rPr lang="en-US" sz="1100" b="1" i="0" u="none" strike="noStrike" dirty="0" err="1">
                          <a:solidFill>
                            <a:srgbClr val="000000"/>
                          </a:solidFill>
                          <a:effectLst/>
                          <a:latin typeface="Times New Roman" pitchFamily="18" charset="0"/>
                          <a:cs typeface="Times New Roman" pitchFamily="18" charset="0"/>
                        </a:rPr>
                        <a:t>Kelamin</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Jumlah</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Laki-laki</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Perempuan</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pPr algn="ctr" fontAlgn="ctr"/>
                      <a:endParaRPr lang="en-US"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799"/>
                    </a:solidFill>
                  </a:tcPr>
                </a:tc>
                <a:extLst>
                  <a:ext uri="{0D108BD9-81ED-4DB2-BD59-A6C34878D82A}">
                    <a16:rowId xmlns:a16="http://schemas.microsoft.com/office/drawing/2014/main" val="10001"/>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TK/PAUD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0213">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228600"/>
            <a:ext cx="4495800" cy="35719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USIA</a:t>
            </a:r>
            <a:endParaRPr lang="id-ID" sz="1200" dirty="0">
              <a:latin typeface="Times New Roman" pitchFamily="18" charset="0"/>
              <a:ea typeface="+mj-ea"/>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62104254"/>
              </p:ext>
            </p:extLst>
          </p:nvPr>
        </p:nvGraphicFramePr>
        <p:xfrm>
          <a:off x="152400" y="685800"/>
          <a:ext cx="4603754" cy="1477476"/>
        </p:xfrm>
        <a:graphic>
          <a:graphicData uri="http://schemas.openxmlformats.org/drawingml/2006/table">
            <a:tbl>
              <a:tblPr/>
              <a:tblGrid>
                <a:gridCol w="685799">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81000">
                  <a:extLst>
                    <a:ext uri="{9D8B030D-6E8A-4147-A177-3AD203B41FA5}">
                      <a16:colId xmlns:a16="http://schemas.microsoft.com/office/drawing/2014/main" val="20009"/>
                    </a:ext>
                  </a:extLst>
                </a:gridCol>
                <a:gridCol w="488955">
                  <a:extLst>
                    <a:ext uri="{9D8B030D-6E8A-4147-A177-3AD203B41FA5}">
                      <a16:colId xmlns:a16="http://schemas.microsoft.com/office/drawing/2014/main" val="20010"/>
                    </a:ext>
                  </a:extLst>
                </a:gridCol>
              </a:tblGrid>
              <a:tr h="228600">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Jenjang</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9">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Usia</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a:solidFill>
                            <a:srgbClr val="000000"/>
                          </a:solidFill>
                          <a:effectLst/>
                          <a:latin typeface="Times New Roman" pitchFamily="18" charset="0"/>
                          <a:cs typeface="Times New Roman" pitchFamily="18" charset="0"/>
                        </a:rPr>
                        <a:t>Jumlah</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29932">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&lt;= 24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25 - 29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30 - 34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35 - 39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40 - 44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45 - 49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50 - 54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55 - 59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&gt; 59 </a:t>
                      </a:r>
                      <a:r>
                        <a:rPr lang="en-US" sz="800" b="1" i="0" u="none" strike="noStrike" dirty="0" err="1">
                          <a:solidFill>
                            <a:srgbClr val="000000"/>
                          </a:solidFill>
                          <a:effectLst/>
                          <a:latin typeface="Times New Roman" pitchFamily="18" charset="0"/>
                          <a:cs typeface="Times New Roman" pitchFamily="18" charset="0"/>
                        </a:rPr>
                        <a:t>Tahun</a:t>
                      </a:r>
                      <a:endParaRPr lang="en-US" sz="800" b="1"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endParaRPr lang="en-US"/>
                    </a:p>
                  </a:txBody>
                  <a:tcPr/>
                </a:tc>
                <a:extLst>
                  <a:ext uri="{0D108BD9-81ED-4DB2-BD59-A6C34878D82A}">
                    <a16:rowId xmlns:a16="http://schemas.microsoft.com/office/drawing/2014/main" val="10001"/>
                  </a:ext>
                </a:extLst>
              </a:tr>
              <a:tr h="233144">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PAUD/TK</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SD</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2</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1 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1</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7</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SMP</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1</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1</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dirty="0">
                        <a:solidFill>
                          <a:srgbClr val="000000"/>
                        </a:solidFill>
                        <a:effectLst/>
                        <a:latin typeface="Times New Roman" pitchFamily="18" charset="0"/>
                        <a:cs typeface="Times New Roman" pitchFamily="18" charset="0"/>
                      </a:endParaRP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1</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Times New Roman" pitchFamily="18" charset="0"/>
                          <a:cs typeface="Times New Roman" pitchFamily="18" charset="0"/>
                        </a:rPr>
                        <a:t> </a:t>
                      </a:r>
                    </a:p>
                  </a:txBody>
                  <a:tcPr marL="5348" marR="5348" marT="53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3</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3</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 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4</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1 </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12</a:t>
                      </a:r>
                    </a:p>
                  </a:txBody>
                  <a:tcPr marL="5348" marR="5348" marT="53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81029" y="304800"/>
            <a:ext cx="3776663" cy="803920"/>
          </a:xfrm>
        </p:spPr>
        <p:txBody>
          <a:bodyPr anchor="ctr">
            <a:noAutofit/>
          </a:bodyPr>
          <a:lstStyle/>
          <a:p>
            <a:pPr algn="ctr" eaLnBrk="1" hangingPunct="1"/>
            <a:r>
              <a:rPr lang="en-US" sz="1600" dirty="0">
                <a:solidFill>
                  <a:srgbClr val="00B0F0"/>
                </a:solidFill>
                <a:effectLst/>
                <a:latin typeface="Times New Roman" pitchFamily="18" charset="0"/>
                <a:cs typeface="Times New Roman" pitchFamily="18" charset="0"/>
              </a:rPr>
              <a:t>DINAS PENDIDIKAN</a:t>
            </a:r>
            <a:br>
              <a:rPr lang="id-ID" sz="1600" dirty="0">
                <a:solidFill>
                  <a:srgbClr val="00B0F0"/>
                </a:solidFill>
                <a:effectLst/>
                <a:latin typeface="Times New Roman" pitchFamily="18" charset="0"/>
                <a:cs typeface="Times New Roman" pitchFamily="18" charset="0"/>
              </a:rPr>
            </a:br>
            <a:r>
              <a:rPr lang="id-ID" sz="1600" dirty="0">
                <a:solidFill>
                  <a:srgbClr val="00B0F0"/>
                </a:solidFill>
                <a:effectLst/>
                <a:latin typeface="Times New Roman" pitchFamily="18" charset="0"/>
                <a:cs typeface="Times New Roman" pitchFamily="18" charset="0"/>
              </a:rPr>
              <a:t>KOTA SAWAHLUNTO MENJALANKAN MISI KE 3 PEMERINTAH KOTA SAWAHLUNTO</a:t>
            </a:r>
            <a:endParaRPr lang="en-US" sz="1600" dirty="0">
              <a:solidFill>
                <a:srgbClr val="00B0F0"/>
              </a:solidFill>
              <a:effectLst/>
              <a:latin typeface="Times New Roman" pitchFamily="18" charset="0"/>
              <a:cs typeface="Times New Roman" pitchFamily="18" charset="0"/>
            </a:endParaRPr>
          </a:p>
        </p:txBody>
      </p:sp>
      <p:sp>
        <p:nvSpPr>
          <p:cNvPr id="57347" name="Rectangle 3"/>
          <p:cNvSpPr>
            <a:spLocks noGrp="1" noChangeArrowheads="1"/>
          </p:cNvSpPr>
          <p:nvPr>
            <p:ph type="body" sz="half" idx="1"/>
          </p:nvPr>
        </p:nvSpPr>
        <p:spPr>
          <a:xfrm>
            <a:off x="376241" y="1057279"/>
            <a:ext cx="2071687" cy="2193925"/>
          </a:xfrm>
        </p:spPr>
        <p:txBody>
          <a:bodyPr/>
          <a:lstStyle/>
          <a:p>
            <a:pPr eaLnBrk="1" hangingPunct="1">
              <a:buFontTx/>
              <a:buNone/>
            </a:pPr>
            <a:r>
              <a:rPr lang="en-US" dirty="0"/>
              <a:t>      </a:t>
            </a:r>
            <a:endParaRPr lang="en-US" b="1" i="1" dirty="0"/>
          </a:p>
        </p:txBody>
      </p:sp>
      <p:sp>
        <p:nvSpPr>
          <p:cNvPr id="57348" name="Rectangle 4"/>
          <p:cNvSpPr>
            <a:spLocks noChangeArrowheads="1"/>
          </p:cNvSpPr>
          <p:nvPr/>
        </p:nvSpPr>
        <p:spPr bwMode="auto">
          <a:xfrm>
            <a:off x="268288" y="990600"/>
            <a:ext cx="4608512" cy="1918320"/>
          </a:xfrm>
          <a:prstGeom prst="rect">
            <a:avLst/>
          </a:prstGeom>
          <a:noFill/>
          <a:ln w="9525">
            <a:noFill/>
            <a:miter lim="800000"/>
            <a:headEnd/>
            <a:tailEnd/>
          </a:ln>
        </p:spPr>
        <p:txBody>
          <a:bodyPr lIns="87693" tIns="43846" rIns="87693" bIns="43846" anchor="ctr"/>
          <a:lstStyle/>
          <a:p>
            <a:pPr algn="ctr"/>
            <a:r>
              <a:rPr lang="id-ID" sz="1600" b="1" dirty="0"/>
              <a:t>MEWUJUDKAN PENDIDIKAN YANG BERKUALITAS UNTUK MENGHASILKAN SUMBER DAYA MANUSIA YANG</a:t>
            </a:r>
            <a:r>
              <a:rPr lang="en-US" sz="1600" b="1" dirty="0"/>
              <a:t> BERIMAN, KREATIF DAN BERDAYA SAING TINGGI</a:t>
            </a:r>
            <a:endParaRPr lang="id-ID" sz="1600" b="1" dirty="0"/>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35131" y="228600"/>
            <a:ext cx="4495800" cy="22860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TINGKAT PENDIDIKAN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45366534"/>
              </p:ext>
            </p:extLst>
          </p:nvPr>
        </p:nvGraphicFramePr>
        <p:xfrm>
          <a:off x="235132" y="685800"/>
          <a:ext cx="4495799" cy="1905000"/>
        </p:xfrm>
        <a:graphic>
          <a:graphicData uri="http://schemas.openxmlformats.org/drawingml/2006/table">
            <a:tbl>
              <a:tblPr/>
              <a:tblGrid>
                <a:gridCol w="966953">
                  <a:extLst>
                    <a:ext uri="{9D8B030D-6E8A-4147-A177-3AD203B41FA5}">
                      <a16:colId xmlns:a16="http://schemas.microsoft.com/office/drawing/2014/main" val="20000"/>
                    </a:ext>
                  </a:extLst>
                </a:gridCol>
                <a:gridCol w="674169">
                  <a:extLst>
                    <a:ext uri="{9D8B030D-6E8A-4147-A177-3AD203B41FA5}">
                      <a16:colId xmlns:a16="http://schemas.microsoft.com/office/drawing/2014/main" val="20001"/>
                    </a:ext>
                  </a:extLst>
                </a:gridCol>
                <a:gridCol w="668983">
                  <a:extLst>
                    <a:ext uri="{9D8B030D-6E8A-4147-A177-3AD203B41FA5}">
                      <a16:colId xmlns:a16="http://schemas.microsoft.com/office/drawing/2014/main" val="20002"/>
                    </a:ext>
                  </a:extLst>
                </a:gridCol>
                <a:gridCol w="661694">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tblGrid>
              <a:tr h="304800">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Jenjang</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4">
                  <a:txBody>
                    <a:bodyPr/>
                    <a:lstStyle/>
                    <a:p>
                      <a:pPr algn="ctr" fontAlgn="ctr"/>
                      <a:r>
                        <a:rPr lang="en-US" sz="1100" b="1" i="0" u="none" strike="noStrike" dirty="0">
                          <a:solidFill>
                            <a:srgbClr val="000000"/>
                          </a:solidFill>
                          <a:effectLst/>
                          <a:latin typeface="Times New Roman" pitchFamily="18" charset="0"/>
                          <a:cs typeface="Times New Roman" pitchFamily="18" charset="0"/>
                        </a:rPr>
                        <a:t>Tingkat </a:t>
                      </a:r>
                      <a:r>
                        <a:rPr lang="en-US" sz="1100" b="1" i="0" u="none" strike="noStrike" dirty="0" err="1">
                          <a:solidFill>
                            <a:srgbClr val="000000"/>
                          </a:solidFill>
                          <a:effectLst/>
                          <a:latin typeface="Times New Roman" pitchFamily="18" charset="0"/>
                          <a:cs typeface="Times New Roman" pitchFamily="18" charset="0"/>
                        </a:rPr>
                        <a:t>Pendidikan</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Jumlah</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Dibawah</a:t>
                      </a:r>
                      <a:r>
                        <a:rPr lang="en-US" sz="1100" b="1" i="0" u="none" strike="noStrike" dirty="0">
                          <a:solidFill>
                            <a:srgbClr val="000000"/>
                          </a:solidFill>
                          <a:effectLst/>
                          <a:latin typeface="Times New Roman" pitchFamily="18" charset="0"/>
                          <a:cs typeface="Times New Roman" pitchFamily="18" charset="0"/>
                        </a:rPr>
                        <a:t> S1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D4/S1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S2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S3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pPr algn="ctr" fontAlgn="ctr"/>
                      <a:endParaRPr lang="en-US"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799"/>
                    </a:solidFill>
                  </a:tcPr>
                </a:tc>
                <a:extLst>
                  <a:ext uri="{0D108BD9-81ED-4DB2-BD59-A6C34878D82A}">
                    <a16:rowId xmlns:a16="http://schemas.microsoft.com/office/drawing/2014/main" val="10001"/>
                  </a:ext>
                </a:extLst>
              </a:tr>
              <a:tr h="29527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PAUD/TK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 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8600" y="228600"/>
            <a:ext cx="4495800" cy="22860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STATUS SERTIFIKASI</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83456344"/>
              </p:ext>
            </p:extLst>
          </p:nvPr>
        </p:nvGraphicFramePr>
        <p:xfrm>
          <a:off x="914400" y="609600"/>
          <a:ext cx="3047999" cy="1905000"/>
        </p:xfrm>
        <a:graphic>
          <a:graphicData uri="http://schemas.openxmlformats.org/drawingml/2006/table">
            <a:tbl>
              <a:tblPr/>
              <a:tblGrid>
                <a:gridCol w="1008944">
                  <a:extLst>
                    <a:ext uri="{9D8B030D-6E8A-4147-A177-3AD203B41FA5}">
                      <a16:colId xmlns:a16="http://schemas.microsoft.com/office/drawing/2014/main" val="20000"/>
                    </a:ext>
                  </a:extLst>
                </a:gridCol>
                <a:gridCol w="667455">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tblGrid>
              <a:tr h="304800">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Jenjang</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2">
                  <a:txBody>
                    <a:bodyPr/>
                    <a:lstStyle/>
                    <a:p>
                      <a:pPr algn="ctr" fontAlgn="ctr"/>
                      <a:r>
                        <a:rPr lang="en-US" sz="1100" b="1" i="0" u="none" strike="noStrike" dirty="0">
                          <a:solidFill>
                            <a:srgbClr val="000000"/>
                          </a:solidFill>
                          <a:effectLst/>
                          <a:latin typeface="Times New Roman" pitchFamily="18" charset="0"/>
                          <a:cs typeface="Times New Roman" pitchFamily="18" charset="0"/>
                        </a:rPr>
                        <a:t>Status </a:t>
                      </a:r>
                      <a:r>
                        <a:rPr lang="en-US" sz="1100" b="1" i="0" u="none" strike="noStrike" dirty="0" err="1">
                          <a:solidFill>
                            <a:srgbClr val="000000"/>
                          </a:solidFill>
                          <a:effectLst/>
                          <a:latin typeface="Times New Roman" pitchFamily="18" charset="0"/>
                          <a:cs typeface="Times New Roman" pitchFamily="18" charset="0"/>
                        </a:rPr>
                        <a:t>Sertifikasi</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Jumlah</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Belum</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Sudah</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pPr algn="ctr" fontAlgn="ctr"/>
                      <a:endParaRPr lang="en-US"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799"/>
                    </a:solidFill>
                  </a:tcPr>
                </a:tc>
                <a:extLst>
                  <a:ext uri="{0D108BD9-81ED-4DB2-BD59-A6C34878D82A}">
                    <a16:rowId xmlns:a16="http://schemas.microsoft.com/office/drawing/2014/main" val="10001"/>
                  </a:ext>
                </a:extLst>
              </a:tr>
              <a:tr h="295275">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PAUD/TK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15686" y="152400"/>
            <a:ext cx="4343400" cy="361960"/>
          </a:xfrm>
          <a:prstGeom prst="rect">
            <a:avLst/>
          </a:prstGeom>
        </p:spPr>
        <p:txBody>
          <a:bodyPr vert="horz" lIns="0" tIns="24804" rIns="0" bIns="0" anchor="ctr">
            <a:normAutofit lnSpcReduction="10000"/>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STATUS KEPENGAWASAN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01600222"/>
              </p:ext>
            </p:extLst>
          </p:nvPr>
        </p:nvGraphicFramePr>
        <p:xfrm>
          <a:off x="381000" y="685801"/>
          <a:ext cx="3994150" cy="1933575"/>
        </p:xfrm>
        <a:graphic>
          <a:graphicData uri="http://schemas.openxmlformats.org/drawingml/2006/table">
            <a:tbl>
              <a:tblPr/>
              <a:tblGrid>
                <a:gridCol w="990599">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46151">
                  <a:extLst>
                    <a:ext uri="{9D8B030D-6E8A-4147-A177-3AD203B41FA5}">
                      <a16:colId xmlns:a16="http://schemas.microsoft.com/office/drawing/2014/main" val="20003"/>
                    </a:ext>
                  </a:extLst>
                </a:gridCol>
              </a:tblGrid>
              <a:tr h="304800">
                <a:tc row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Jenjang</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2">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Jenis</a:t>
                      </a:r>
                      <a:r>
                        <a:rPr lang="en-US" sz="1100" b="1" i="0" u="none" strike="noStrike" dirty="0">
                          <a:solidFill>
                            <a:srgbClr val="000000"/>
                          </a:solidFill>
                          <a:effectLst/>
                          <a:latin typeface="Times New Roman" pitchFamily="18" charset="0"/>
                          <a:cs typeface="Times New Roman" pitchFamily="18" charset="0"/>
                        </a:rPr>
                        <a:t> </a:t>
                      </a:r>
                      <a:r>
                        <a:rPr lang="en-US" sz="1100" b="1" i="0" u="none" strike="noStrike" dirty="0" err="1">
                          <a:solidFill>
                            <a:srgbClr val="000000"/>
                          </a:solidFill>
                          <a:effectLst/>
                          <a:latin typeface="Times New Roman" pitchFamily="18" charset="0"/>
                          <a:cs typeface="Times New Roman" pitchFamily="18" charset="0"/>
                        </a:rPr>
                        <a:t>Kepengawasan</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rowSpan="2">
                  <a:txBody>
                    <a:bodyPr/>
                    <a:lstStyle/>
                    <a:p>
                      <a:pPr algn="ctr" fontAlgn="ctr"/>
                      <a:r>
                        <a:rPr lang="en-US" sz="1100" b="1" i="0" u="none" strike="noStrike">
                          <a:solidFill>
                            <a:srgbClr val="000000"/>
                          </a:solidFill>
                          <a:effectLst/>
                          <a:latin typeface="Times New Roman" pitchFamily="18" charset="0"/>
                          <a:cs typeface="Times New Roman" pitchFamily="18" charset="0"/>
                        </a:rPr>
                        <a:t>Jumlah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90525">
                <a:tc vMerge="1">
                  <a:txBody>
                    <a:bodyPr/>
                    <a:lstStyle/>
                    <a:p>
                      <a:endParaRPr lang="en-US"/>
                    </a:p>
                  </a:txBody>
                  <a:tcPr/>
                </a:tc>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Mata </a:t>
                      </a:r>
                      <a:r>
                        <a:rPr lang="en-US" sz="1100" b="1" i="0" u="none" strike="noStrike" dirty="0" err="1">
                          <a:solidFill>
                            <a:srgbClr val="000000"/>
                          </a:solidFill>
                          <a:effectLst/>
                          <a:latin typeface="Times New Roman" pitchFamily="18" charset="0"/>
                          <a:cs typeface="Times New Roman" pitchFamily="18" charset="0"/>
                        </a:rPr>
                        <a:t>Pelajaran</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1100" b="1" i="0" u="none" strike="noStrike" dirty="0" err="1">
                          <a:solidFill>
                            <a:srgbClr val="000000"/>
                          </a:solidFill>
                          <a:effectLst/>
                          <a:latin typeface="Times New Roman" pitchFamily="18" charset="0"/>
                          <a:cs typeface="Times New Roman" pitchFamily="18" charset="0"/>
                        </a:rPr>
                        <a:t>Manajerial</a:t>
                      </a:r>
                      <a:endParaRPr lang="en-US" sz="1100" b="1" i="0" u="none" strike="noStrike" dirty="0">
                        <a:solidFill>
                          <a:srgbClr val="000000"/>
                        </a:solidFill>
                        <a:effectLst/>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endParaRPr lang="en-US"/>
                    </a:p>
                  </a:txBody>
                  <a:tcPr/>
                </a:tc>
                <a:extLst>
                  <a:ext uri="{0D108BD9-81ED-4DB2-BD59-A6C34878D82A}">
                    <a16:rowId xmlns:a16="http://schemas.microsoft.com/office/drawing/2014/main" val="10001"/>
                  </a:ext>
                </a:extLst>
              </a:tr>
              <a:tr h="32385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PAUD/TK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kern="12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kern="1200"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100">
                          <a:solidFill>
                            <a:srgbClr val="000000"/>
                          </a:solidFill>
                          <a:effectLst/>
                          <a:latin typeface="Times New Roman" pitchFamily="18" charset="0"/>
                          <a:ea typeface="Times New Roman" panose="02020603050405020304" pitchFamily="18" charset="0"/>
                          <a:cs typeface="Times New Roman" pitchFamily="18" charset="0"/>
                        </a:rPr>
                        <a:t>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kern="12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kern="12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fontAlgn="ctr"/>
                      <a:r>
                        <a:rPr lang="en-US" sz="1100" b="0" i="0" u="none" strike="noStrike" dirty="0">
                          <a:solidFill>
                            <a:srgbClr val="000000"/>
                          </a:solidFill>
                          <a:effectLst/>
                          <a:latin typeface="Times New Roman" pitchFamily="18" charset="0"/>
                          <a:cs typeface="Times New Roman" pitchFamily="18" charset="0"/>
                        </a:rPr>
                        <a:t>SMP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kern="1200" dirty="0">
                          <a:solidFill>
                            <a:srgbClr val="000000"/>
                          </a:solidFill>
                          <a:effectLst/>
                          <a:latin typeface="Times New Roman" pitchFamily="18" charset="0"/>
                          <a:ea typeface="Times New Roman" panose="02020603050405020304" pitchFamily="18" charset="0"/>
                          <a:cs typeface="Times New Roman" pitchFamily="18" charset="0"/>
                        </a:rPr>
                        <a:t> 2</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kern="1200"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fontAlgn="ctr"/>
                      <a:r>
                        <a:rPr lang="en-US" sz="1100" b="1" i="0" u="none" strike="noStrike" dirty="0">
                          <a:solidFill>
                            <a:srgbClr val="000000"/>
                          </a:solidFill>
                          <a:effectLst/>
                          <a:latin typeface="Times New Roman" pitchFamily="18" charset="0"/>
                          <a:cs typeface="Times New Roman" pitchFamily="18"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1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kern="1200" dirty="0">
                          <a:solidFill>
                            <a:srgbClr val="000000"/>
                          </a:solidFill>
                          <a:effectLst/>
                          <a:latin typeface="Times New Roman" pitchFamily="18" charset="0"/>
                          <a:ea typeface="Times New Roman" panose="02020603050405020304" pitchFamily="18" charset="0"/>
                          <a:cs typeface="Times New Roman" pitchFamily="18" charset="0"/>
                        </a:rPr>
                        <a:t>11</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kern="1200" dirty="0">
                          <a:solidFill>
                            <a:srgbClr val="000000"/>
                          </a:solidFill>
                          <a:effectLst/>
                          <a:latin typeface="Times New Roman" pitchFamily="18" charset="0"/>
                          <a:ea typeface="Times New Roman" panose="02020603050405020304" pitchFamily="18" charset="0"/>
                          <a:cs typeface="Times New Roman" pitchFamily="18" charset="0"/>
                        </a:rPr>
                        <a:t>12</a:t>
                      </a:r>
                      <a:endParaRPr lang="en-US" sz="10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8600" y="228600"/>
            <a:ext cx="4495800" cy="228600"/>
          </a:xfrm>
          <a:prstGeom prst="rect">
            <a:avLst/>
          </a:prstGeom>
        </p:spPr>
        <p:txBody>
          <a:bodyPr vert="horz" lIns="0" tIns="24804" rIns="0" bIns="0" anchor="ctr">
            <a:normAutofit/>
          </a:bodyPr>
          <a:lstStyle/>
          <a:p>
            <a:pPr algn="ctr" defTabSz="913947" eaLnBrk="1" fontAlgn="auto" hangingPunct="1">
              <a:spcAft>
                <a:spcPts val="0"/>
              </a:spcAft>
              <a:defRPr/>
            </a:pPr>
            <a:r>
              <a:rPr lang="id-ID" sz="1200" b="1" dirty="0">
                <a:latin typeface="Times New Roman" pitchFamily="18" charset="0"/>
                <a:ea typeface="+mj-ea"/>
                <a:cs typeface="Times New Roman" pitchFamily="18" charset="0"/>
              </a:rPr>
              <a:t>DATA PENGAWAS BERDASARKAN MATA PELAJARAN</a:t>
            </a:r>
            <a:endParaRPr lang="id-ID" sz="1200" dirty="0">
              <a:latin typeface="Times New Roman" pitchFamily="18" charset="0"/>
              <a:ea typeface="+mj-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127356"/>
              </p:ext>
            </p:extLst>
          </p:nvPr>
        </p:nvGraphicFramePr>
        <p:xfrm>
          <a:off x="228600" y="609600"/>
          <a:ext cx="4495800" cy="13716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tblGrid>
              <a:tr h="228600">
                <a:tc rowSpan="2">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Jenjang</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gridSpan="6">
                  <a:txBody>
                    <a:bodyPr/>
                    <a:lstStyle/>
                    <a:p>
                      <a:pPr algn="ctr" fontAlgn="ctr"/>
                      <a:r>
                        <a:rPr lang="en-US" sz="800" b="1" i="0" u="none" strike="noStrike" dirty="0">
                          <a:solidFill>
                            <a:srgbClr val="000000"/>
                          </a:solidFill>
                          <a:effectLst/>
                          <a:latin typeface="Times New Roman" pitchFamily="18" charset="0"/>
                          <a:cs typeface="Times New Roman" pitchFamily="18" charset="0"/>
                        </a:rPr>
                        <a:t>Mata </a:t>
                      </a:r>
                      <a:r>
                        <a:rPr lang="en-US" sz="800" b="1" i="0" u="none" strike="noStrike" dirty="0" err="1">
                          <a:solidFill>
                            <a:srgbClr val="000000"/>
                          </a:solidFill>
                          <a:effectLst/>
                          <a:latin typeface="Times New Roman" pitchFamily="18" charset="0"/>
                          <a:cs typeface="Times New Roman" pitchFamily="18" charset="0"/>
                        </a:rPr>
                        <a:t>Pelajaran</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l" fontAlgn="ctr"/>
                      <a:r>
                        <a:rPr lang="en-US" sz="800" b="1" i="0" u="none" strike="noStrike" dirty="0">
                          <a:solidFill>
                            <a:srgbClr val="000000"/>
                          </a:solidFill>
                          <a:effectLst/>
                          <a:latin typeface="Times New Roman" pitchFamily="18" charset="0"/>
                          <a:cs typeface="Times New Roman" pitchFamily="18" charset="0"/>
                        </a:rPr>
                        <a:t> </a:t>
                      </a:r>
                    </a:p>
                    <a:p>
                      <a:pPr algn="ctr" fontAlgn="ctr"/>
                      <a:r>
                        <a:rPr lang="en-US" sz="800" b="1" i="0" u="none" strike="noStrike" dirty="0" err="1">
                          <a:solidFill>
                            <a:srgbClr val="000000"/>
                          </a:solidFill>
                          <a:effectLst/>
                          <a:latin typeface="Times New Roman" pitchFamily="18" charset="0"/>
                          <a:cs typeface="Times New Roman" pitchFamily="18" charset="0"/>
                        </a:rPr>
                        <a:t>Jumlah</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221691">
                <a:tc vMerge="1">
                  <a:txBody>
                    <a:bodyPr/>
                    <a:lstStyle/>
                    <a:p>
                      <a:endParaRPr lang="en-US"/>
                    </a:p>
                  </a:txBody>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Guru </a:t>
                      </a:r>
                      <a:r>
                        <a:rPr lang="en-US" sz="800" b="1" i="0" u="none" strike="noStrike" dirty="0" err="1">
                          <a:solidFill>
                            <a:srgbClr val="000000"/>
                          </a:solidFill>
                          <a:effectLst/>
                          <a:latin typeface="Times New Roman" pitchFamily="18" charset="0"/>
                          <a:cs typeface="Times New Roman" pitchFamily="18" charset="0"/>
                        </a:rPr>
                        <a:t>Kelas</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Matematika</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PAUD</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Fisika</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IPS</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fontAlgn="ctr"/>
                      <a:r>
                        <a:rPr lang="en-US" sz="800" b="1" i="0" u="none" strike="noStrike" dirty="0" err="1">
                          <a:solidFill>
                            <a:srgbClr val="000000"/>
                          </a:solidFill>
                          <a:effectLst/>
                          <a:latin typeface="Times New Roman" pitchFamily="18" charset="0"/>
                          <a:cs typeface="Times New Roman" pitchFamily="18" charset="0"/>
                        </a:rPr>
                        <a:t>Bahasa</a:t>
                      </a:r>
                      <a:r>
                        <a:rPr lang="en-US" sz="800" b="1" i="0" u="none" strike="noStrike" baseline="0" dirty="0">
                          <a:solidFill>
                            <a:srgbClr val="000000"/>
                          </a:solidFill>
                          <a:effectLst/>
                          <a:latin typeface="Times New Roman" pitchFamily="18" charset="0"/>
                          <a:cs typeface="Times New Roman" pitchFamily="18" charset="0"/>
                        </a:rPr>
                        <a:t> Indonesia</a:t>
                      </a:r>
                      <a:endParaRPr lang="en-US" sz="800" b="1"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vMerge="1">
                  <a:txBody>
                    <a:bodyPr/>
                    <a:lstStyle/>
                    <a:p>
                      <a:pPr algn="ctr" fontAlgn="ctr"/>
                      <a:endParaRPr lang="en-US" sz="800" b="0" i="0" u="none" strike="noStrike" dirty="0">
                        <a:solidFill>
                          <a:srgbClr val="000000"/>
                        </a:solidFill>
                        <a:effectLst/>
                        <a:latin typeface="Times New Roman" pitchFamily="18" charset="0"/>
                        <a:cs typeface="Times New Roman" pitchFamily="18" charset="0"/>
                      </a:endParaRP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799"/>
                    </a:solidFill>
                  </a:tcPr>
                </a:tc>
                <a:extLst>
                  <a:ext uri="{0D108BD9-81ED-4DB2-BD59-A6C34878D82A}">
                    <a16:rowId xmlns:a16="http://schemas.microsoft.com/office/drawing/2014/main" val="10001"/>
                  </a:ext>
                </a:extLst>
              </a:tr>
              <a:tr h="235509">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PAUD/TK</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d-ID" sz="800">
                          <a:solidFill>
                            <a:srgbClr val="000000"/>
                          </a:solidFill>
                          <a:effectLst/>
                          <a:latin typeface="Times New Roman" pitchFamily="18" charset="0"/>
                          <a:ea typeface="Times New Roman" panose="02020603050405020304" pitchFamily="18" charset="0"/>
                          <a:cs typeface="Times New Roman" pitchFamily="18" charset="0"/>
                        </a:rPr>
                        <a:t>2</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d-ID" sz="800" b="1"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SD</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kern="12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pPr algn="ctr" fontAlgn="ctr"/>
                      <a:r>
                        <a:rPr lang="en-US" sz="800" b="0" i="0" u="none" strike="noStrike" dirty="0">
                          <a:solidFill>
                            <a:srgbClr val="000000"/>
                          </a:solidFill>
                          <a:effectLst/>
                          <a:latin typeface="Times New Roman" pitchFamily="18" charset="0"/>
                          <a:cs typeface="Times New Roman" pitchFamily="18" charset="0"/>
                        </a:rPr>
                        <a:t>SMP</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kern="12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a:solidFill>
                            <a:srgbClr val="000000"/>
                          </a:solidFill>
                          <a:effectLst/>
                          <a:latin typeface="Times New Roman" pitchFamily="18" charset="0"/>
                          <a:ea typeface="Times New Roman" panose="02020603050405020304" pitchFamily="18" charset="0"/>
                          <a:cs typeface="Times New Roman" pitchFamily="18" charset="0"/>
                        </a:rPr>
                        <a:t>0</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solidFill>
                            <a:srgbClr val="000000"/>
                          </a:solidFill>
                          <a:effectLst/>
                          <a:latin typeface="Times New Roman" pitchFamily="18" charset="0"/>
                          <a:ea typeface="Times New Roman" panose="02020603050405020304" pitchFamily="18" charset="0"/>
                          <a:cs typeface="Times New Roman" pitchFamily="18" charset="0"/>
                        </a:rPr>
                        <a:t>3</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pPr algn="ctr" fontAlgn="ctr"/>
                      <a:r>
                        <a:rPr lang="en-US" sz="800" b="1" i="0" u="none" strike="noStrike" dirty="0">
                          <a:solidFill>
                            <a:srgbClr val="000000"/>
                          </a:solidFill>
                          <a:effectLst/>
                          <a:latin typeface="Times New Roman" pitchFamily="18" charset="0"/>
                          <a:cs typeface="Times New Roman" pitchFamily="18" charset="0"/>
                        </a:rPr>
                        <a:t>Total</a:t>
                      </a:r>
                    </a:p>
                  </a:txBody>
                  <a:tcPr marL="5407" marR="5407" marT="54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kern="1200" dirty="0">
                          <a:solidFill>
                            <a:srgbClr val="000000"/>
                          </a:solidFill>
                          <a:effectLst/>
                          <a:latin typeface="Times New Roman" pitchFamily="18" charset="0"/>
                          <a:ea typeface="Times New Roman" panose="02020603050405020304" pitchFamily="18" charset="0"/>
                          <a:cs typeface="Times New Roman" pitchFamily="18" charset="0"/>
                        </a:rPr>
                        <a:t>7</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kern="1200"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dirty="0">
                        <a:effectLst/>
                        <a:latin typeface="Times New Roman" pitchFamily="18" charset="0"/>
                        <a:ea typeface="Times New Roman" panose="02020603050405020304"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d-ID" sz="800" b="1" dirty="0">
                          <a:solidFill>
                            <a:srgbClr val="000000"/>
                          </a:solidFill>
                          <a:effectLst/>
                          <a:latin typeface="Times New Roman" pitchFamily="18" charset="0"/>
                          <a:ea typeface="Times New Roman" panose="02020603050405020304" pitchFamily="18" charset="0"/>
                          <a:cs typeface="Times New Roman" pitchFamily="18" charset="0"/>
                        </a:rPr>
                        <a:t>2</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d-ID" sz="800" b="1" dirty="0">
                          <a:solidFill>
                            <a:srgbClr val="000000"/>
                          </a:solidFill>
                          <a:effectLst/>
                          <a:latin typeface="Times New Roman" pitchFamily="18" charset="0"/>
                          <a:ea typeface="Times New Roman" panose="02020603050405020304" pitchFamily="18" charset="0"/>
                          <a:cs typeface="Times New Roman" pitchFamily="18" charset="0"/>
                        </a:rPr>
                        <a:t>0</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solidFill>
                            <a:srgbClr val="000000"/>
                          </a:solidFill>
                          <a:effectLst/>
                          <a:latin typeface="Times New Roman" pitchFamily="18" charset="0"/>
                          <a:ea typeface="Times New Roman" panose="02020603050405020304" pitchFamily="18" charset="0"/>
                          <a:cs typeface="Times New Roman" pitchFamily="18" charset="0"/>
                        </a:rPr>
                        <a:t>1</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800" b="1" dirty="0">
                          <a:solidFill>
                            <a:srgbClr val="000000"/>
                          </a:solidFill>
                          <a:effectLst/>
                          <a:latin typeface="Times New Roman" pitchFamily="18" charset="0"/>
                          <a:ea typeface="Times New Roman" panose="02020603050405020304" pitchFamily="18" charset="0"/>
                          <a:cs typeface="Times New Roman" pitchFamily="18" charset="0"/>
                        </a:rPr>
                        <a:t>12</a:t>
                      </a:r>
                      <a:endParaRPr lang="en-US" sz="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Grp="1" noChangeAspect="1"/>
          </p:cNvGraphicFramePr>
          <p:nvPr>
            <p:ph/>
            <p:extLst>
              <p:ext uri="{D42A27DB-BD31-4B8C-83A1-F6EECF244321}">
                <p14:modId xmlns:p14="http://schemas.microsoft.com/office/powerpoint/2010/main" val="4010640245"/>
              </p:ext>
            </p:extLst>
          </p:nvPr>
        </p:nvGraphicFramePr>
        <p:xfrm>
          <a:off x="533400" y="76201"/>
          <a:ext cx="4025900" cy="3019425"/>
        </p:xfrm>
        <a:graphic>
          <a:graphicData uri="http://schemas.openxmlformats.org/presentationml/2006/ole">
            <mc:AlternateContent xmlns:mc="http://schemas.openxmlformats.org/markup-compatibility/2006">
              <mc:Choice xmlns:v="urn:schemas-microsoft-com:vml" Requires="v">
                <p:oleObj name="Slide" r:id="rId3" imgW="2252577" imgH="1688723" progId="PowerPoint.Slide.8">
                  <p:embed/>
                </p:oleObj>
              </mc:Choice>
              <mc:Fallback>
                <p:oleObj name="Slide" r:id="rId3" imgW="2252577" imgH="1688723" progId="PowerPoint.Slide.8">
                  <p:embed/>
                  <p:pic>
                    <p:nvPicPr>
                      <p:cNvPr id="4098" name="Object 2"/>
                      <p:cNvPicPr>
                        <a:picLocks noGrp="1" noChangeAspect="1" noChangeArrowheads="1"/>
                      </p:cNvPicPr>
                      <p:nvPr/>
                    </p:nvPicPr>
                    <p:blipFill>
                      <a:blip r:embed="rId4"/>
                      <a:srcRect/>
                      <a:stretch>
                        <a:fillRect/>
                      </a:stretch>
                    </p:blipFill>
                    <p:spPr bwMode="auto">
                      <a:xfrm>
                        <a:off x="533400" y="76201"/>
                        <a:ext cx="40259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34762</TotalTime>
  <Words>8294</Words>
  <Application>Microsoft Office PowerPoint</Application>
  <PresentationFormat>Custom</PresentationFormat>
  <Paragraphs>4008</Paragraphs>
  <Slides>83</Slides>
  <Notes>81</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3</vt:i4>
      </vt:variant>
      <vt:variant>
        <vt:lpstr>Slide Titles</vt:lpstr>
      </vt:variant>
      <vt:variant>
        <vt:i4>83</vt:i4>
      </vt:variant>
    </vt:vector>
  </HeadingPairs>
  <TitlesOfParts>
    <vt:vector size="102" baseType="lpstr">
      <vt:lpstr>Algerian</vt:lpstr>
      <vt:lpstr>Arial</vt:lpstr>
      <vt:lpstr>Baskerville Old Face</vt:lpstr>
      <vt:lpstr>Bookman Old Style</vt:lpstr>
      <vt:lpstr>Calibri</vt:lpstr>
      <vt:lpstr>Century Gothic</vt:lpstr>
      <vt:lpstr>Constantia</vt:lpstr>
      <vt:lpstr>Copperplate Gothic Bold</vt:lpstr>
      <vt:lpstr>Lucida Sans Unicode</vt:lpstr>
      <vt:lpstr>Perpetua Titling MT</vt:lpstr>
      <vt:lpstr>Times New Roman</vt:lpstr>
      <vt:lpstr>Verdana</vt:lpstr>
      <vt:lpstr>Wingdings</vt:lpstr>
      <vt:lpstr>Wingdings 2</vt:lpstr>
      <vt:lpstr>Wingdings 3</vt:lpstr>
      <vt:lpstr>Concourse</vt:lpstr>
      <vt:lpstr>Worksheet</vt:lpstr>
      <vt:lpstr>Slide</vt:lpstr>
      <vt:lpstr>Document</vt:lpstr>
      <vt:lpstr>PowerPoint Presentation</vt:lpstr>
      <vt:lpstr>PowerPoint Presentation</vt:lpstr>
      <vt:lpstr>PowerPoint Presentation</vt:lpstr>
      <vt:lpstr>VISI KOTA SAWAHLUNTO</vt:lpstr>
      <vt:lpstr>MISI KOTA SAWAHLUNTO</vt:lpstr>
      <vt:lpstr>PowerPoint Presentation</vt:lpstr>
      <vt:lpstr>PowerPoint Presentation</vt:lpstr>
      <vt:lpstr>DINAS PENDIDIKAN KOTA SAWAHLUNTO MENJALANKAN MISI KE 3 PEMERINTAH KOTA SAWAHLUNTO</vt:lpstr>
      <vt:lpstr>PowerPoint Presentation</vt:lpstr>
      <vt:lpstr>PowerPoint Presentation</vt:lpstr>
      <vt:lpstr>PEJABAT STRUKTURAL</vt:lpstr>
      <vt:lpstr>PEGAWAI FUNGSIONAL UMUM</vt:lpstr>
      <vt:lpstr>PowerPoint Presentation</vt:lpstr>
      <vt:lpstr>PowerPoint Presentation</vt:lpstr>
      <vt:lpstr>PowerPoint Presentation</vt:lpstr>
      <vt:lpstr>PEGAWAI HONOR DAERAH DAN SUKARELA</vt:lpstr>
      <vt:lpstr>PowerPoint Presentation</vt:lpstr>
      <vt:lpstr>PENGAWAS, PENILIK, DAN TLD DINAS PENDIDIKAN</vt:lpstr>
      <vt:lpstr>Nama – Nama Pengelola UPTD  Kota Sawahlunto </vt:lpstr>
      <vt:lpstr>PowerPoint Presentation</vt:lpstr>
      <vt:lpstr>SATUAN PENDIDIKAN NON FORMAL SKB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JUMLAH SEKOLAH PAUD/KOBER PER KECAMATAN KOTA SAWAHLUNTO TAHUN 2021/2022</vt:lpstr>
      <vt:lpstr>JUMLAH SEKOLAH  TK/RA DAN SD/MI PER KECAMATAN  KOTA SAWAHLUNTO TAHUN 2021/2022</vt:lpstr>
      <vt:lpstr>JUMLAH SEKOLAH SMP DAN MTs  PER KECAMATAN KOTA SAWAHLUNTO TAHUN 2021/2022</vt:lpstr>
      <vt:lpstr>JUMLAH KESELURUHAN SEKOLAH PER KECAMATAN KOTA SAWAHLUNTO TAHUN 2021/2022</vt:lpstr>
      <vt:lpstr>DATA GURU DAN KEPALA SEKOLAH  KOTA SAWAHLUNTO TAHUN 2021/2022  </vt:lpstr>
      <vt:lpstr>DATA SISWA MENURUT JENJANG PENDIDIKAN KOTA SAWAHLUNTO TAHUN 2021/2022</vt:lpstr>
      <vt:lpstr>DATA RUANG KELAS MENURUT JENJANG PENDIDIKAN KOTA SAWAHLUNTO TAHUN 2021/2022</vt:lpstr>
      <vt:lpstr>JUMLAH SISWA YANG BERSEKOLAH  BERDASARKAN UMUR</vt:lpstr>
      <vt:lpstr>PROFIL PENDIDIKAN TAHUN 2021/2022</vt:lpstr>
      <vt:lpstr>JUMLAH LULUSAN SD/MI   TAHUN 2021/2022</vt:lpstr>
      <vt:lpstr>JUMLAH LULUSAN SMP/MTs TAHUN 2021/2022</vt:lpstr>
      <vt:lpstr>JUMLAH SISWA SD/MI PUTUS SEKOLAH (DO) SD/MI TAHUN PELAJARAN 2021/2022</vt:lpstr>
      <vt:lpstr>Jumlah Siswa Mengulang dan Melanjutkan SD/MI TAHUN 2021/2022</vt:lpstr>
      <vt:lpstr>Jumlah Siswa Mengulang dan Melanjutkan SMP/MTs TAHUN 2021/2022</vt:lpstr>
      <vt:lpstr>DATA JUMLAH SISWA SD PERTINGKAT  TAHUN PELAJARAN 2021/2022</vt:lpstr>
      <vt:lpstr>Jumlah Siswa SMP Per Tingkat Tahun 2021/2022</vt:lpstr>
      <vt:lpstr>GAMBARAN DATA SATUAN PENDIDIKAN, PENDIDIK DAN TENAGA KEPENDIDIKAN</vt:lpstr>
      <vt:lpstr>PowerPoint Presentation</vt:lpstr>
      <vt:lpstr>PowerPoint Presentation</vt:lpstr>
      <vt:lpstr>PowerPoint Presentation</vt:lpstr>
      <vt:lpstr>  DATA JUMLAH SISWA BERDASARKAN USIA </vt:lpstr>
      <vt:lpstr>DATA JUMLAH GURU PADA TINGKAT PENDIDIKAN</vt:lpstr>
      <vt:lpstr>PowerPoint Presentation</vt:lpstr>
      <vt:lpstr>PowerPoint Presentation</vt:lpstr>
      <vt:lpstr>PowerPoint Presentation</vt:lpstr>
      <vt:lpstr>PowerPoint Presentation</vt:lpstr>
      <vt:lpstr>PowerPoint Presentation</vt:lpstr>
      <vt:lpstr>DATA GURU BERDASARKAN GOLONGAN</vt:lpstr>
      <vt:lpstr>DATA JUMLAH GURU BERDASARKAN USIA</vt:lpstr>
      <vt:lpstr>DATA JUMLAH KEPALA SEKOLAH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dc:creator>
  <cp:lastModifiedBy>alfamedia210122</cp:lastModifiedBy>
  <cp:revision>2875</cp:revision>
  <cp:lastPrinted>2023-04-12T03:12:00Z</cp:lastPrinted>
  <dcterms:created xsi:type="dcterms:W3CDTF">2003-03-06T12:24:38Z</dcterms:created>
  <dcterms:modified xsi:type="dcterms:W3CDTF">2023-04-12T03:13:55Z</dcterms:modified>
</cp:coreProperties>
</file>